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19"/>
    <p:restoredTop sz="96012"/>
  </p:normalViewPr>
  <p:slideViewPr>
    <p:cSldViewPr snapToGrid="0">
      <p:cViewPr varScale="1">
        <p:scale>
          <a:sx n="89" d="100"/>
          <a:sy n="89" d="100"/>
        </p:scale>
        <p:origin x="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11/21/24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/>
              <a:t>11/21/24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/>
              <a:t>11/21/24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/>
              <a:t>11/21/24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/>
              <a:t>11/21/24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/>
              <a:t>11/21/24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/>
              <a:t>11/21/24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/>
              <a:t>11/21/24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/>
              <a:t>11/21/24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/>
              <a:t>11/21/24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/>
              <a:t>11/21/24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/>
              <a:t>11/21/24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DDF2F7-3A58-D354-7A44-6277A574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research questions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AAE640-2A19-C960-2DE4-B8AA0F0B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TW" altLang="en-US" sz="2000">
                <a:latin typeface="+mn-ea"/>
              </a:rPr>
              <a:t>公司規模（以資產總額表示）是否能有效解釋公司的市值？</a:t>
            </a:r>
            <a:endParaRPr kumimoji="1" lang="en-US" altLang="zh-TW" sz="20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kumimoji="1" lang="zh-TW" altLang="en-US" sz="2000">
                <a:latin typeface="+mn-ea"/>
              </a:rPr>
              <a:t>台灣空氣污染指數（</a:t>
            </a:r>
            <a:r>
              <a:rPr kumimoji="1" lang="en" altLang="zh-TW" sz="2000" dirty="0">
                <a:latin typeface="+mn-ea"/>
              </a:rPr>
              <a:t>PM2.5</a:t>
            </a:r>
            <a:r>
              <a:rPr kumimoji="1" lang="zh-TW" altLang="en" sz="2000">
                <a:latin typeface="+mn-ea"/>
              </a:rPr>
              <a:t>）</a:t>
            </a:r>
            <a:r>
              <a:rPr kumimoji="1" lang="zh-TW" altLang="en-US" sz="2000">
                <a:latin typeface="+mn-ea"/>
              </a:rPr>
              <a:t>對民眾呼吸道疾病住院率的影響。</a:t>
            </a:r>
            <a:endParaRPr kumimoji="1" lang="en-US" altLang="zh-TW" sz="20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kumimoji="1" lang="zh-TW" altLang="en-US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536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24DDA-7B10-BBC1-42D9-36E27072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/>
              <a:t>公司規模是否能有效解釋公司的市值？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F3A60-1F6E-BDE5-70C0-517C189E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25" y="2408536"/>
            <a:ext cx="10641149" cy="374642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zh-TW" altLang="en-US" sz="2000" dirty="0">
                <a:latin typeface="+mn-ea"/>
              </a:rPr>
              <a:t>模型</a:t>
            </a:r>
            <a:r>
              <a:rPr kumimoji="1" lang="zh-TW" altLang="en-US" sz="2000" dirty="0"/>
              <a:t>：</a:t>
            </a:r>
            <a:r>
              <a:rPr kumimoji="1" lang="en-US" altLang="zh-TW" sz="2000" dirty="0"/>
              <a:t>ln(market_value_i) = alpha + beta_1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*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ln(asset_i) + beta_2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*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leverage_i + beta_3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*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PE_i +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beta_4 * salesrevenue_i</a:t>
            </a:r>
            <a:r>
              <a:rPr kumimoji="1" lang="zh-TW" altLang="en-US" sz="2000" dirty="0"/>
              <a:t> </a:t>
            </a:r>
            <a:r>
              <a:rPr kumimoji="1" lang="en-US" altLang="zh-TW" sz="2000" dirty="0"/>
              <a:t>+ u</a:t>
            </a:r>
          </a:p>
          <a:p>
            <a:pPr>
              <a:lnSpc>
                <a:spcPct val="200000"/>
              </a:lnSpc>
            </a:pPr>
            <a:r>
              <a:rPr kumimoji="1" lang="zh-TW" altLang="en-US" sz="2000" dirty="0"/>
              <a:t>預期假設：公司市值會與資產總額成正相關</a:t>
            </a:r>
            <a:endParaRPr kumimoji="1" lang="en-US" altLang="zh-TW" sz="2000" dirty="0"/>
          </a:p>
          <a:p>
            <a:pPr>
              <a:lnSpc>
                <a:spcPct val="200000"/>
              </a:lnSpc>
            </a:pPr>
            <a:r>
              <a:rPr kumimoji="1" lang="zh-TW" altLang="en-US" sz="2000" dirty="0"/>
              <a:t>資料標的選擇：以台灣</a:t>
            </a:r>
            <a:r>
              <a:rPr kumimoji="1" lang="en-US" altLang="zh-TW" sz="2000" dirty="0"/>
              <a:t>50</a:t>
            </a:r>
            <a:r>
              <a:rPr kumimoji="1" lang="zh-TW" altLang="en-US" sz="2000" dirty="0"/>
              <a:t>為主，刪除 中途退出 及 中途加入 的公司樣本</a:t>
            </a:r>
            <a:endParaRPr kumimoji="1" lang="en-US" altLang="zh-TW" sz="2000" dirty="0"/>
          </a:p>
          <a:p>
            <a:pPr>
              <a:lnSpc>
                <a:spcPct val="200000"/>
              </a:lnSpc>
            </a:pPr>
            <a:r>
              <a:rPr kumimoji="1" lang="zh-TW" altLang="en-US" sz="2000" dirty="0"/>
              <a:t>資料期間：選用</a:t>
            </a:r>
            <a:r>
              <a:rPr kumimoji="1" lang="en-US" altLang="zh-TW" sz="2000" dirty="0"/>
              <a:t> 2019 Q1 ~ 2023 Q4</a:t>
            </a:r>
            <a:r>
              <a:rPr kumimoji="1" lang="zh-TW" altLang="en-US" sz="2000" dirty="0"/>
              <a:t> 五年的季資料</a:t>
            </a:r>
            <a:endParaRPr kumimoji="1" lang="en-US" altLang="zh-TW" sz="2000" dirty="0"/>
          </a:p>
          <a:p>
            <a:pPr>
              <a:lnSpc>
                <a:spcPct val="200000"/>
              </a:lnSpc>
            </a:pPr>
            <a:r>
              <a:rPr kumimoji="1" lang="zh-TW" altLang="en-US" sz="2000" dirty="0"/>
              <a:t>可能資料來源：</a:t>
            </a:r>
            <a:r>
              <a:rPr kumimoji="1" lang="en-US" altLang="zh-TW" sz="2000" dirty="0"/>
              <a:t>TEJ</a:t>
            </a:r>
            <a:r>
              <a:rPr kumimoji="1" lang="zh-TW" altLang="en-US" sz="2000" dirty="0"/>
              <a:t>、</a:t>
            </a:r>
            <a:r>
              <a:rPr kumimoji="1" lang="en" altLang="zh-TW" sz="2000" dirty="0"/>
              <a:t>TWSE</a:t>
            </a:r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108422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398A4-2C62-0FDA-8A23-9F31B3384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49" y="605463"/>
            <a:ext cx="11087100" cy="1188720"/>
          </a:xfrm>
        </p:spPr>
        <p:txBody>
          <a:bodyPr>
            <a:normAutofit/>
          </a:bodyPr>
          <a:lstStyle/>
          <a:p>
            <a:r>
              <a:rPr kumimoji="1" lang="zh-TW" altLang="en-US"/>
              <a:t>台灣空氣污染指數（</a:t>
            </a:r>
            <a:r>
              <a:rPr kumimoji="1" lang="en" altLang="zh-TW" dirty="0"/>
              <a:t>PM2.5</a:t>
            </a:r>
            <a:r>
              <a:rPr kumimoji="1" lang="zh-TW" altLang="en"/>
              <a:t>）</a:t>
            </a:r>
            <a:r>
              <a:rPr kumimoji="1" lang="zh-TW" altLang="en-US"/>
              <a:t>對民眾呼吸道疾病住院率的影響</a:t>
            </a:r>
            <a:br>
              <a:rPr kumimoji="1" lang="en-US" altLang="zh-TW" dirty="0"/>
            </a:br>
            <a:r>
              <a:rPr kumimoji="1" lang="zh-TW" altLang="en-US"/>
              <a:t>（以台中市為例）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093BED-D2D4-467A-52F0-CDC6F428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49" y="1975757"/>
            <a:ext cx="11087100" cy="4457700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kumimoji="1" lang="zh-TW" altLang="en-US" sz="2100"/>
              <a:t>模型：</a:t>
            </a:r>
            <a:r>
              <a:rPr kumimoji="1" lang="en-US" altLang="zh-TW" sz="2100" dirty="0"/>
              <a:t>rate = alpha + beta_1 * PM2.5 + beta_2 * Temperature + beta_3 * Humidity + beta_4 * Age + u</a:t>
            </a:r>
          </a:p>
          <a:p>
            <a:pPr>
              <a:lnSpc>
                <a:spcPct val="170000"/>
              </a:lnSpc>
            </a:pPr>
            <a:r>
              <a:rPr kumimoji="1" lang="zh-TW" altLang="en-US" sz="2100"/>
              <a:t>變數說明：</a:t>
            </a:r>
            <a:endParaRPr kumimoji="1" lang="en-US" altLang="zh-TW" sz="2100" dirty="0"/>
          </a:p>
          <a:p>
            <a:pPr lvl="1">
              <a:lnSpc>
                <a:spcPct val="170000"/>
              </a:lnSpc>
            </a:pPr>
            <a:r>
              <a:rPr kumimoji="1" lang="en-US" altLang="zh-TW" sz="1900" dirty="0"/>
              <a:t>Rate</a:t>
            </a:r>
            <a:r>
              <a:rPr kumimoji="1" lang="zh-TW" altLang="en-US" sz="1900"/>
              <a:t>：呼吸道疾病的住院率</a:t>
            </a:r>
            <a:endParaRPr kumimoji="1" lang="en-US" altLang="zh-TW" sz="1900" dirty="0"/>
          </a:p>
          <a:p>
            <a:pPr lvl="1">
              <a:lnSpc>
                <a:spcPct val="170000"/>
              </a:lnSpc>
            </a:pPr>
            <a:r>
              <a:rPr kumimoji="1" lang="en" altLang="zh-TW" sz="1900" dirty="0"/>
              <a:t>PM2.5</a:t>
            </a:r>
            <a:r>
              <a:rPr kumimoji="1" lang="zh-TW" altLang="en-US" sz="1900"/>
              <a:t>：當月的</a:t>
            </a:r>
            <a:r>
              <a:rPr kumimoji="1" lang="en" altLang="zh-TW" sz="1900" dirty="0"/>
              <a:t>PM2.5</a:t>
            </a:r>
            <a:r>
              <a:rPr kumimoji="1" lang="zh-TW" altLang="en-US" sz="1900"/>
              <a:t>平均濃度</a:t>
            </a:r>
            <a:endParaRPr kumimoji="1" lang="en-US" altLang="zh-TW" sz="1900" dirty="0"/>
          </a:p>
          <a:p>
            <a:pPr lvl="1">
              <a:lnSpc>
                <a:spcPct val="170000"/>
              </a:lnSpc>
            </a:pPr>
            <a:r>
              <a:rPr kumimoji="1" lang="en-US" altLang="zh-TW" sz="1900" dirty="0"/>
              <a:t>Temperature</a:t>
            </a:r>
            <a:r>
              <a:rPr kumimoji="1" lang="zh-TW" altLang="en-US" sz="1900"/>
              <a:t>：當月的平均氣溫（攝氏度）</a:t>
            </a:r>
            <a:endParaRPr kumimoji="1" lang="en-US" altLang="zh-TW" sz="1900" dirty="0"/>
          </a:p>
          <a:p>
            <a:pPr lvl="1">
              <a:lnSpc>
                <a:spcPct val="170000"/>
              </a:lnSpc>
            </a:pPr>
            <a:r>
              <a:rPr kumimoji="1" lang="en-US" altLang="zh-TW" sz="1900" dirty="0"/>
              <a:t>Humidity</a:t>
            </a:r>
            <a:r>
              <a:rPr kumimoji="1" lang="zh-TW" altLang="en-US" sz="1900"/>
              <a:t>：當月的平均濕度（百分比）</a:t>
            </a:r>
            <a:endParaRPr kumimoji="1" lang="en-US" altLang="zh-TW" sz="1900" dirty="0"/>
          </a:p>
          <a:p>
            <a:pPr lvl="1">
              <a:lnSpc>
                <a:spcPct val="170000"/>
              </a:lnSpc>
            </a:pPr>
            <a:r>
              <a:rPr kumimoji="1" lang="en-US" altLang="zh-TW" sz="1900" dirty="0"/>
              <a:t>Age</a:t>
            </a:r>
            <a:r>
              <a:rPr kumimoji="1" lang="zh-TW" altLang="en-US" sz="1900"/>
              <a:t>：居民的平均年齡</a:t>
            </a:r>
            <a:endParaRPr kumimoji="1" lang="en-US" altLang="zh-TW" sz="1900" dirty="0"/>
          </a:p>
        </p:txBody>
      </p:sp>
    </p:spTree>
    <p:extLst>
      <p:ext uri="{BB962C8B-B14F-4D97-AF65-F5344CB8AC3E}">
        <p14:creationId xmlns:p14="http://schemas.microsoft.com/office/powerpoint/2010/main" val="95442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C8760A-71B4-9DD5-A3F5-844CBF997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2073729"/>
            <a:ext cx="10744200" cy="4376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2000"/>
              <a:t>預期假設：在控制其他變數不變下，認爲空汙指數越高，民眾住院率越高</a:t>
            </a:r>
            <a:endParaRPr kumimoji="1" lang="en-US" altLang="zh-TW" sz="2000" dirty="0"/>
          </a:p>
          <a:p>
            <a:pPr>
              <a:lnSpc>
                <a:spcPct val="150000"/>
              </a:lnSpc>
            </a:pPr>
            <a:r>
              <a:rPr kumimoji="1" lang="zh-TW" altLang="en-US" sz="2000"/>
              <a:t>時間範圍：選擇 </a:t>
            </a:r>
            <a:r>
              <a:rPr kumimoji="1" lang="en-US" altLang="zh-TW" sz="2000" dirty="0"/>
              <a:t>2013~2022</a:t>
            </a:r>
            <a:r>
              <a:rPr kumimoji="1" lang="zh-TW" altLang="en-US" sz="2000"/>
              <a:t> 年的月資料。這段期間內有足夠的數據來分析空氣污染和健康影響之間的關係，並可以考慮到不同季節和氣候變化的影響。</a:t>
            </a:r>
            <a:endParaRPr kumimoji="1" lang="en-US" altLang="zh-TW" sz="2000" dirty="0"/>
          </a:p>
          <a:p>
            <a:pPr>
              <a:lnSpc>
                <a:spcPct val="150000"/>
              </a:lnSpc>
            </a:pPr>
            <a:r>
              <a:rPr kumimoji="1" lang="zh-TW" altLang="en-US" sz="2000"/>
              <a:t>可能資料來源：</a:t>
            </a:r>
            <a:endParaRPr kumimoji="1" lang="en-US" altLang="zh-TW" sz="2000" dirty="0"/>
          </a:p>
          <a:p>
            <a:pPr lvl="1">
              <a:lnSpc>
                <a:spcPct val="150000"/>
              </a:lnSpc>
            </a:pPr>
            <a:r>
              <a:rPr kumimoji="1" lang="zh-TW" altLang="en-US" sz="1800"/>
              <a:t>空氣品質資料：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-webkit-standard"/>
              </a:rPr>
              <a:t>台灣環保署空氣品質監測網</a:t>
            </a:r>
            <a:endParaRPr kumimoji="1" lang="en-US" altLang="zh-TW" sz="1800" dirty="0"/>
          </a:p>
          <a:p>
            <a:pPr lvl="1">
              <a:lnSpc>
                <a:spcPct val="150000"/>
              </a:lnSpc>
            </a:pPr>
            <a:r>
              <a:rPr kumimoji="1" lang="zh-TW" altLang="en-US" sz="1800"/>
              <a:t>健康數據：衛生福利部健康統計資料庫</a:t>
            </a:r>
            <a:endParaRPr kumimoji="1" lang="en-US" altLang="zh-TW" sz="1800" dirty="0"/>
          </a:p>
          <a:p>
            <a:pPr lvl="1">
              <a:lnSpc>
                <a:spcPct val="150000"/>
              </a:lnSpc>
            </a:pPr>
            <a:r>
              <a:rPr kumimoji="1" lang="zh-TW" altLang="en-US" sz="1800"/>
              <a:t>氣象資料：中央氣象局</a:t>
            </a:r>
            <a:endParaRPr kumimoji="1" lang="en-US" altLang="zh-TW" sz="1800" dirty="0"/>
          </a:p>
          <a:p>
            <a:pPr lvl="1">
              <a:lnSpc>
                <a:spcPct val="150000"/>
              </a:lnSpc>
            </a:pPr>
            <a:r>
              <a:rPr kumimoji="1" lang="zh-TW" altLang="en-US" sz="1800"/>
              <a:t>人口資料：行政院主計總處或台中市政府的統計處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1F4324E-11E8-987E-2033-296348CA0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621792"/>
            <a:ext cx="10744200" cy="1188720"/>
          </a:xfrm>
        </p:spPr>
        <p:txBody>
          <a:bodyPr>
            <a:normAutofit/>
          </a:bodyPr>
          <a:lstStyle/>
          <a:p>
            <a:r>
              <a:rPr kumimoji="1" lang="zh-TW" altLang="en-US"/>
              <a:t>台灣空氣污染指數（</a:t>
            </a:r>
            <a:r>
              <a:rPr kumimoji="1" lang="en" altLang="zh-TW" dirty="0"/>
              <a:t>PM2.5</a:t>
            </a:r>
            <a:r>
              <a:rPr kumimoji="1" lang="zh-TW" altLang="en"/>
              <a:t>）</a:t>
            </a:r>
            <a:r>
              <a:rPr kumimoji="1" lang="zh-TW" altLang="en-US"/>
              <a:t>對民眾呼吸道疾病住院率的影響</a:t>
            </a:r>
            <a:br>
              <a:rPr kumimoji="1" lang="en-US" altLang="zh-TW" dirty="0"/>
            </a:br>
            <a:r>
              <a:rPr kumimoji="1" lang="zh-TW" altLang="en-US"/>
              <a:t>（以台中市為例）</a:t>
            </a:r>
          </a:p>
        </p:txBody>
      </p:sp>
    </p:spTree>
    <p:extLst>
      <p:ext uri="{BB962C8B-B14F-4D97-AF65-F5344CB8AC3E}">
        <p14:creationId xmlns:p14="http://schemas.microsoft.com/office/powerpoint/2010/main" val="1886968530"/>
      </p:ext>
    </p:extLst>
  </p:cSld>
  <p:clrMapOvr>
    <a:masterClrMapping/>
  </p:clrMapOvr>
</p:sld>
</file>

<file path=ppt/theme/theme1.xml><?xml version="1.0" encoding="utf-8"?>
<a:theme xmlns:a="http://schemas.openxmlformats.org/drawingml/2006/main" name="包裹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221</TotalTime>
  <Words>366</Words>
  <Application>Microsoft Macintosh PowerPoint</Application>
  <PresentationFormat>寬螢幕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-webkit-standard</vt:lpstr>
      <vt:lpstr>微軟正黑體</vt:lpstr>
      <vt:lpstr>Arial</vt:lpstr>
      <vt:lpstr>Gill Sans MT</vt:lpstr>
      <vt:lpstr>包裹</vt:lpstr>
      <vt:lpstr>research questions</vt:lpstr>
      <vt:lpstr>公司規模是否能有效解釋公司的市值？</vt:lpstr>
      <vt:lpstr>台灣空氣污染指數（PM2.5）對民眾呼吸道疾病住院率的影響 （以台中市為例）</vt:lpstr>
      <vt:lpstr>台灣空氣污染指數（PM2.5）對民眾呼吸道疾病住院率的影響 （以台中市為例）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questions</dc:title>
  <dc:creator>麗紅 翟</dc:creator>
  <cp:lastModifiedBy>麗紅 翟</cp:lastModifiedBy>
  <cp:revision>4</cp:revision>
  <dcterms:created xsi:type="dcterms:W3CDTF">2024-10-15T11:04:28Z</dcterms:created>
  <dcterms:modified xsi:type="dcterms:W3CDTF">2024-11-21T15:42:01Z</dcterms:modified>
</cp:coreProperties>
</file>