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89" r:id="rId5"/>
    <p:sldId id="288" r:id="rId6"/>
    <p:sldId id="280" r:id="rId7"/>
    <p:sldId id="281" r:id="rId8"/>
    <p:sldId id="282" r:id="rId9"/>
    <p:sldId id="283" r:id="rId10"/>
    <p:sldId id="284" r:id="rId11"/>
    <p:sldId id="287" r:id="rId12"/>
    <p:sldId id="261" r:id="rId13"/>
    <p:sldId id="262" r:id="rId14"/>
    <p:sldId id="263" r:id="rId15"/>
    <p:sldId id="264" r:id="rId16"/>
    <p:sldId id="265" r:id="rId17"/>
    <p:sldId id="272" r:id="rId18"/>
    <p:sldId id="274" r:id="rId19"/>
    <p:sldId id="273" r:id="rId20"/>
    <p:sldId id="275" r:id="rId21"/>
    <p:sldId id="266" r:id="rId22"/>
    <p:sldId id="268" r:id="rId23"/>
    <p:sldId id="277" r:id="rId24"/>
    <p:sldId id="269" r:id="rId25"/>
    <p:sldId id="271" r:id="rId26"/>
    <p:sldId id="278" r:id="rId27"/>
    <p:sldId id="276" r:id="rId28"/>
    <p:sldId id="270" r:id="rId29"/>
    <p:sldId id="27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6" y="50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C6D5-FF30-47A2-985A-0425F238108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DAA-0066-460A-95F0-885ADAE56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5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C6D5-FF30-47A2-985A-0425F238108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DAA-0066-460A-95F0-885ADAE56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6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C6D5-FF30-47A2-985A-0425F238108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DAA-0066-460A-95F0-885ADAE56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6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C6D5-FF30-47A2-985A-0425F238108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DAA-0066-460A-95F0-885ADAE56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8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C6D5-FF30-47A2-985A-0425F238108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DAA-0066-460A-95F0-885ADAE56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7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C6D5-FF30-47A2-985A-0425F238108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DAA-0066-460A-95F0-885ADAE56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9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C6D5-FF30-47A2-985A-0425F238108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DAA-0066-460A-95F0-885ADAE56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1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C6D5-FF30-47A2-985A-0425F238108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DAA-0066-460A-95F0-885ADAE56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C6D5-FF30-47A2-985A-0425F238108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DAA-0066-460A-95F0-885ADAE56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0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C6D5-FF30-47A2-985A-0425F238108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DAA-0066-460A-95F0-885ADAE56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C6D5-FF30-47A2-985A-0425F238108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DAA-0066-460A-95F0-885ADAE56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3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C6D5-FF30-47A2-985A-0425F238108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38DAA-0066-460A-95F0-885ADAE56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2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2200275" y="85725"/>
            <a:ext cx="8191500" cy="2123658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AR" sz="66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Turismo y tráfico:</a:t>
            </a:r>
          </a:p>
          <a:p>
            <a:pPr algn="ctr"/>
            <a:r>
              <a:rPr lang="es-AR" sz="66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¿Un cóctel explosivo?</a:t>
            </a:r>
            <a:endParaRPr lang="en-US" sz="66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075646" y="-140256"/>
            <a:ext cx="10172660" cy="2985433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it-IT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Accidentes por hora para los días Viernes, Sábado y Domingo</a:t>
            </a:r>
            <a:endParaRPr lang="it-IT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14" y="1809750"/>
            <a:ext cx="8905874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075646" y="-140256"/>
            <a:ext cx="10172660" cy="236988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it-IT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Correlaciones</a:t>
            </a:r>
            <a:endParaRPr lang="it-IT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49" y="1038224"/>
            <a:ext cx="95726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252251" y="381000"/>
            <a:ext cx="9648000" cy="108000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AR" sz="5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Distritos de Barcelona</a:t>
            </a:r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A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13" y="1600200"/>
            <a:ext cx="70770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252251" y="381000"/>
            <a:ext cx="9648000" cy="108000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AR" sz="5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Distritos de Barcelona</a:t>
            </a:r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A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5" y="1652125"/>
            <a:ext cx="10009391" cy="501474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684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252251" y="381000"/>
            <a:ext cx="9648000" cy="2154436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AR" sz="5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Sus calles más peligrosas</a:t>
            </a:r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A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3" y="1543650"/>
            <a:ext cx="9896475" cy="51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252252" y="0"/>
            <a:ext cx="9648000" cy="2154436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AR" sz="5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Los barrios más accidentados</a:t>
            </a:r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A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2" y="1171576"/>
            <a:ext cx="9648000" cy="56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989921" y="0"/>
            <a:ext cx="10172660" cy="2062103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AR" sz="48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¿Qué sucede con los más turísticos?</a:t>
            </a:r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A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981075"/>
            <a:ext cx="94964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075646" y="-140256"/>
            <a:ext cx="10172660" cy="236988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it-IT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 Sagrada Família</a:t>
            </a:r>
            <a:endParaRPr lang="it-IT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228725"/>
            <a:ext cx="9677400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075646" y="-140256"/>
            <a:ext cx="10172660" cy="236988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pt-BR" sz="4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</a:t>
            </a:r>
            <a:r>
              <a:rPr lang="pt-BR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 </a:t>
            </a:r>
            <a:r>
              <a:rPr lang="pt-BR" sz="40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Dreta</a:t>
            </a:r>
            <a:r>
              <a:rPr lang="pt-BR" sz="4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 de </a:t>
            </a:r>
            <a:r>
              <a:rPr lang="pt-BR" sz="40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l'Eixample</a:t>
            </a:r>
            <a:endParaRPr lang="it-IT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04924"/>
            <a:ext cx="95916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075646" y="-140256"/>
            <a:ext cx="10172660" cy="236988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pt-BR" sz="4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</a:t>
            </a:r>
            <a:r>
              <a:rPr lang="pt-BR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lang="pt-BR" sz="4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 Nova </a:t>
            </a:r>
            <a:r>
              <a:rPr lang="pt-BR" sz="4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Esquerra</a:t>
            </a:r>
            <a:r>
              <a:rPr lang="pt-BR" sz="4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 de </a:t>
            </a:r>
            <a:r>
              <a:rPr lang="pt-BR" sz="40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l'Eixample</a:t>
            </a:r>
            <a:endParaRPr lang="it-IT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209674"/>
            <a:ext cx="9782175" cy="54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228026" y="333000"/>
            <a:ext cx="9696450" cy="619200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AR" sz="48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¿Quién soy?</a:t>
            </a:r>
            <a:endParaRPr lang="en-US" sz="48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Leonardo </a:t>
            </a:r>
            <a:r>
              <a:rPr lang="es-AR" sz="36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Frazzetto</a:t>
            </a:r>
            <a:r>
              <a:rPr lang="es-AR" sz="3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31 años – Argentino</a:t>
            </a:r>
          </a:p>
          <a:p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Estudiante de Data </a:t>
            </a:r>
            <a:r>
              <a:rPr lang="es-AR" sz="36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Science</a:t>
            </a:r>
            <a:r>
              <a:rPr lang="es-AR" sz="3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en </a:t>
            </a:r>
            <a:r>
              <a:rPr lang="es-AR" sz="36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AR" sz="3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Bridge Ingeniero Químico</a:t>
            </a:r>
            <a:endParaRPr lang="es-AR" sz="3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Resido en Barcelona hace 3 años y llevo lidiando con su tráfico más de un año y medio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AR" sz="3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075646" y="-140256"/>
            <a:ext cx="10172660" cy="236988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pt-BR" sz="40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L‘Antiga</a:t>
            </a:r>
            <a:r>
              <a:rPr lang="pt-BR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sz="40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Esquerra</a:t>
            </a:r>
            <a:r>
              <a:rPr lang="pt-BR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 de </a:t>
            </a:r>
            <a:r>
              <a:rPr lang="pt-BR" sz="40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l'Eixample</a:t>
            </a:r>
            <a:endParaRPr lang="it-IT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276350"/>
            <a:ext cx="96964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989921" y="-140256"/>
            <a:ext cx="10172660" cy="165600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s-AR" sz="5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 </a:t>
            </a:r>
            <a:r>
              <a:rPr lang="es-AR" sz="54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Barri</a:t>
            </a:r>
            <a:r>
              <a:rPr lang="es-AR" sz="5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AR" sz="54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Gótic</a:t>
            </a:r>
            <a:endParaRPr lang="es-AR" sz="54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63" y="1439544"/>
            <a:ext cx="9553575" cy="53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989921" y="-140256"/>
            <a:ext cx="10172660" cy="2092881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s-AR" sz="5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 </a:t>
            </a:r>
            <a:r>
              <a:rPr lang="es-AR" sz="54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Poble</a:t>
            </a:r>
            <a:r>
              <a:rPr lang="es-AR" sz="5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AR" sz="54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</a:t>
            </a:r>
            <a:endParaRPr lang="es-AR" sz="54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01" y="1352550"/>
            <a:ext cx="95631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62" y="165100"/>
            <a:ext cx="5767388" cy="38449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899"/>
            <a:ext cx="6173057" cy="360997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6675" y="245745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El </a:t>
            </a:r>
            <a:r>
              <a:rPr lang="es-AR" sz="3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Barri</a:t>
            </a:r>
            <a:r>
              <a:rPr lang="es-AR" sz="3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AR" sz="3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Gótic</a:t>
            </a:r>
            <a:endParaRPr lang="en-US" sz="3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367837" y="393382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El </a:t>
            </a:r>
            <a:r>
              <a:rPr lang="es-AR" sz="3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Poble</a:t>
            </a:r>
            <a:r>
              <a:rPr lang="es-AR" sz="3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AR" sz="3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57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989921" y="-140256"/>
            <a:ext cx="10172660" cy="1477328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s-AR" sz="5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 </a:t>
            </a:r>
            <a:r>
              <a:rPr lang="es-AR" sz="54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Poblenou</a:t>
            </a:r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6" y="1352550"/>
            <a:ext cx="94869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075646" y="-140256"/>
            <a:ext cx="10172660" cy="236988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it-IT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Sant</a:t>
            </a:r>
            <a:r>
              <a:rPr lang="it-IT" sz="4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 Pere, Santa Caterina i la Ribera</a:t>
            </a: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76" y="1257300"/>
            <a:ext cx="9601199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44" y="219075"/>
            <a:ext cx="5869557" cy="33813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3005137"/>
            <a:ext cx="5864344" cy="364997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258300" y="3600450"/>
            <a:ext cx="352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El </a:t>
            </a:r>
            <a:r>
              <a:rPr lang="es-AR" sz="3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Poblenou</a:t>
            </a:r>
            <a:endParaRPr lang="en-US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3350" y="2358806"/>
            <a:ext cx="6035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Sant</a:t>
            </a:r>
            <a:r>
              <a:rPr lang="it-IT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 Pere, Santa Caterina i la </a:t>
            </a:r>
            <a:r>
              <a:rPr lang="it-IT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Ribera</a:t>
            </a:r>
            <a:endParaRPr lang="it-IT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075646" y="-140256"/>
            <a:ext cx="10172660" cy="236988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pt-BR" sz="4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lang="en-US" sz="4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 Vila de </a:t>
            </a:r>
            <a:r>
              <a:rPr lang="en-US" sz="4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Gràcia</a:t>
            </a:r>
            <a:endParaRPr lang="en-US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09674"/>
            <a:ext cx="97917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075646" y="-140256"/>
            <a:ext cx="10172660" cy="236988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it-IT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 Barceloneta</a:t>
            </a:r>
            <a:endParaRPr lang="it-IT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457324"/>
            <a:ext cx="94488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8505825" y="3629025"/>
            <a:ext cx="467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 Vila de Gr</a:t>
            </a:r>
            <a:r>
              <a:rPr lang="en-US" sz="3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àcia</a:t>
            </a:r>
            <a:endParaRPr lang="en-US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3350" y="2235695"/>
            <a:ext cx="603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 Barceloneta</a:t>
            </a:r>
            <a:endParaRPr lang="it-IT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2" y="2882026"/>
            <a:ext cx="5945701" cy="37759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35" y="76201"/>
            <a:ext cx="5751790" cy="36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294701" y="76200"/>
            <a:ext cx="9696450" cy="262800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AR" sz="5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¿Cómo afecta la presencia de los turistas al tráfico de la ciudad?</a:t>
            </a:r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A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228026" y="4114800"/>
            <a:ext cx="9696450" cy="3970318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HIPÓTESIS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Durante los meses de temporada alta (Julio, Agosto y Septiembre), se registran mayor cantidad de accidentes de tráfico en las zonas </a:t>
            </a:r>
            <a:r>
              <a:rPr lang="es-ES" sz="28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más </a:t>
            </a:r>
            <a:r>
              <a:rPr lang="es-ES" sz="28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turísticas de </a:t>
            </a:r>
            <a:r>
              <a:rPr lang="es-E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 ciudad de Barcelona.</a:t>
            </a:r>
          </a:p>
          <a:p>
            <a:endParaRPr lang="es-AR" sz="24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A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1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989921" y="-216456"/>
            <a:ext cx="10172660" cy="7048083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it-IT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CONCLUSIÓN</a:t>
            </a:r>
          </a:p>
          <a:p>
            <a:pPr algn="ctr"/>
            <a:endParaRPr lang="it-IT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s-E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 resolución lleva a concluir que la hipótesis planteada </a:t>
            </a:r>
            <a:r>
              <a:rPr lang="es-ES" sz="2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 es correcta y podría ser más acotada.</a:t>
            </a:r>
          </a:p>
          <a:p>
            <a:pPr algn="ctr"/>
            <a:endParaRPr lang="es-E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s-ES" sz="2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Barcelona </a:t>
            </a:r>
            <a:r>
              <a:rPr lang="es-E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recibe gran cantidad de turistas durante estos meses de temporada </a:t>
            </a:r>
            <a:r>
              <a:rPr lang="es-ES" sz="2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alta.</a:t>
            </a:r>
          </a:p>
          <a:p>
            <a:pPr algn="ctr"/>
            <a:endParaRPr lang="es-E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s-ES" sz="2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Los </a:t>
            </a:r>
            <a:r>
              <a:rPr lang="es-E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lugareños </a:t>
            </a:r>
            <a:r>
              <a:rPr lang="es-ES" sz="2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suelen vacacionar </a:t>
            </a:r>
            <a:r>
              <a:rPr lang="es-E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 </a:t>
            </a:r>
            <a:r>
              <a:rPr lang="es-ES" sz="2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Agosto</a:t>
            </a:r>
            <a:r>
              <a:rPr lang="es-E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cuando una gran cantidad de locales y empresas cierran sus puertas. </a:t>
            </a:r>
            <a:endParaRPr lang="es-ES" sz="24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E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s-ES" sz="2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Esto </a:t>
            </a:r>
            <a:r>
              <a:rPr lang="es-E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implica una importante disminución de traslados en vehículos </a:t>
            </a:r>
            <a:r>
              <a:rPr lang="es-ES" sz="2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particulares.</a:t>
            </a: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989921" y="-216456"/>
            <a:ext cx="10172660" cy="8648521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s-AR" sz="4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¡</a:t>
            </a:r>
            <a:r>
              <a:rPr lang="es-AR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MUCHAS GRACIAS POR SU ATENCIÓN!</a:t>
            </a:r>
          </a:p>
          <a:p>
            <a:pPr algn="ctr"/>
            <a:endParaRPr lang="es-A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s-AR" sz="32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 tiene alguna consulta no dude en realizarla y se la responderé con gusto.</a:t>
            </a:r>
          </a:p>
          <a:p>
            <a:pPr algn="ctr"/>
            <a:endParaRPr lang="es-AR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AR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s-ES" sz="28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Leonardo </a:t>
            </a:r>
            <a:r>
              <a:rPr lang="es-ES" sz="28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Frazzetto</a:t>
            </a:r>
            <a:endParaRPr lang="es-ES" sz="28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s-ES" sz="28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E-mail: leonardo.frazzetto1990@gmail.com</a:t>
            </a:r>
          </a:p>
          <a:p>
            <a:r>
              <a:rPr lang="es-ES" sz="28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Linkedin</a:t>
            </a:r>
            <a:r>
              <a:rPr lang="es-ES" sz="28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www.linkedin.com/in/leonardo-frazzetto</a:t>
            </a:r>
          </a:p>
          <a:p>
            <a:endParaRPr lang="es-ES" sz="28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228026" y="293297"/>
            <a:ext cx="9696450" cy="604800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Accidentes por año</a:t>
            </a:r>
          </a:p>
          <a:p>
            <a:endParaRPr lang="es-AR" sz="24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Accidentes por 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Según el día de la semana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Las horas más peligrosas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Correlaciones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Las zonas más peligrosas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 turismo en los barrios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Conclusión</a:t>
            </a:r>
          </a:p>
          <a:p>
            <a:endParaRPr lang="es-AR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24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AR" sz="3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075646" y="-140256"/>
            <a:ext cx="10172660" cy="236988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it-IT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Accidentes por año</a:t>
            </a:r>
            <a:endParaRPr lang="it-IT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1752600"/>
            <a:ext cx="85534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075646" y="-140256"/>
            <a:ext cx="10172660" cy="236988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it-IT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Accidentes por mes</a:t>
            </a:r>
            <a:endParaRPr lang="it-IT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1171574"/>
            <a:ext cx="89725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075646" y="-140256"/>
            <a:ext cx="10172660" cy="2369880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it-IT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Según el día de la semana</a:t>
            </a:r>
            <a:endParaRPr lang="it-IT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51" y="1895756"/>
            <a:ext cx="9600000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075646" y="-140256"/>
            <a:ext cx="10172660" cy="2985433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it-IT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Evaluando cada turno según el día de la semana</a:t>
            </a:r>
            <a:endParaRPr lang="it-IT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26" y="1704975"/>
            <a:ext cx="96964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1" y="0"/>
            <a:ext cx="1017266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075646" y="-140256"/>
            <a:ext cx="10172660" cy="2985433"/>
          </a:xfrm>
          <a:prstGeom prst="rect">
            <a:avLst/>
          </a:prstGeom>
          <a:solidFill>
            <a:schemeClr val="tx1">
              <a:alpha val="41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endParaRPr lang="es-AR" sz="36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it-IT" sz="4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Accidentes por hora para los días Viernes, Sábado y Domingo</a:t>
            </a:r>
            <a:endParaRPr lang="it-IT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s-A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AR" sz="4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87" y="1743075"/>
            <a:ext cx="9396825" cy="48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316</Words>
  <Application>Microsoft Office PowerPoint</Application>
  <PresentationFormat>Panorámica</PresentationFormat>
  <Paragraphs>99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Bernard MT Condensed</vt:lpstr>
      <vt:lpstr>Calibri</vt:lpstr>
      <vt:lpstr>Calibri Light</vt:lpstr>
      <vt:lpstr>Segoe UI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Leo.Frazzeto@outlook.com</dc:creator>
  <cp:lastModifiedBy>Leo.Frazzeto@outlook.com</cp:lastModifiedBy>
  <cp:revision>19</cp:revision>
  <dcterms:created xsi:type="dcterms:W3CDTF">2021-06-02T18:17:59Z</dcterms:created>
  <dcterms:modified xsi:type="dcterms:W3CDTF">2021-06-02T21:36:22Z</dcterms:modified>
</cp:coreProperties>
</file>