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74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505-5664-4ADE-BEE9-A3DAF87C990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35F1-D72E-493A-AD75-53CFACF8CD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505-5664-4ADE-BEE9-A3DAF87C990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35F1-D72E-493A-AD75-53CFACF8CD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8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505-5664-4ADE-BEE9-A3DAF87C990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35F1-D72E-493A-AD75-53CFACF8CD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505-5664-4ADE-BEE9-A3DAF87C990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35F1-D72E-493A-AD75-53CFACF8CD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505-5664-4ADE-BEE9-A3DAF87C990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35F1-D72E-493A-AD75-53CFACF8CD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9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505-5664-4ADE-BEE9-A3DAF87C990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35F1-D72E-493A-AD75-53CFACF8CD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6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505-5664-4ADE-BEE9-A3DAF87C990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35F1-D72E-493A-AD75-53CFACF8CD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1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505-5664-4ADE-BEE9-A3DAF87C990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35F1-D72E-493A-AD75-53CFACF8CD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1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505-5664-4ADE-BEE9-A3DAF87C990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35F1-D72E-493A-AD75-53CFACF8CD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4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505-5664-4ADE-BEE9-A3DAF87C990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35F1-D72E-493A-AD75-53CFACF8CD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5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505-5664-4ADE-BEE9-A3DAF87C990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35F1-D72E-493A-AD75-53CFACF8CD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5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FF505-5664-4ADE-BEE9-A3DAF87C990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35F1-D72E-493A-AD75-53CFACF8CD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6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eonardo.frazzetto1990@gmail.com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928" y="1293962"/>
            <a:ext cx="7809063" cy="521898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7290" y="-552091"/>
            <a:ext cx="11697419" cy="1846053"/>
          </a:xfrm>
        </p:spPr>
        <p:txBody>
          <a:bodyPr>
            <a:noAutofit/>
          </a:bodyPr>
          <a:lstStyle/>
          <a:p>
            <a:r>
              <a:rPr lang="es-AR" sz="8800" dirty="0" smtClean="0">
                <a:latin typeface="Candara" panose="020E0502030303020204" pitchFamily="34" charset="0"/>
              </a:rPr>
              <a:t>¿Y éste qué raza es?</a:t>
            </a:r>
            <a:endParaRPr lang="en-US" sz="8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8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1924049" y="2206625"/>
            <a:ext cx="8067675" cy="2555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AR" sz="6000" dirty="0" smtClean="0">
                <a:latin typeface="Candara" panose="020E0502030303020204" pitchFamily="34" charset="0"/>
              </a:rPr>
              <a:t>TÉCNICAS DE PREPROCESAMIENTO</a:t>
            </a:r>
            <a:endParaRPr lang="en-US" sz="6000" dirty="0">
              <a:latin typeface="Candara" panose="020E05020303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76312" y="0"/>
            <a:ext cx="10239375" cy="7267575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209550"/>
            <a:ext cx="10515600" cy="1181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5400" dirty="0" smtClean="0">
                <a:latin typeface="Candara" panose="020E0502030303020204" pitchFamily="34" charset="0"/>
              </a:rPr>
              <a:t>Imagen RGB – Imagen 1 canal</a:t>
            </a:r>
            <a:endParaRPr lang="en-US" sz="5400" dirty="0">
              <a:latin typeface="Candara" panose="020E0502030303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900834"/>
            <a:ext cx="5133974" cy="28878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304" y="1894914"/>
            <a:ext cx="5144496" cy="289378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181100" y="5076825"/>
            <a:ext cx="990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Candara" panose="020E0502030303020204" pitchFamily="34" charset="0"/>
              </a:rPr>
              <a:t>   </a:t>
            </a:r>
            <a:r>
              <a:rPr lang="es-AR" sz="3200" dirty="0" err="1" smtClean="0">
                <a:latin typeface="Candara" panose="020E0502030303020204" pitchFamily="34" charset="0"/>
              </a:rPr>
              <a:t>Shape</a:t>
            </a:r>
            <a:r>
              <a:rPr lang="es-AR" sz="3200" dirty="0" smtClean="0">
                <a:latin typeface="Candara" panose="020E0502030303020204" pitchFamily="34" charset="0"/>
              </a:rPr>
              <a:t> = ( 880 , 495 , 3 )</a:t>
            </a:r>
            <a:r>
              <a:rPr lang="es-AR" sz="3200" dirty="0" smtClean="0">
                <a:latin typeface="Candara" panose="020E0502030303020204" pitchFamily="34" charset="0"/>
              </a:rPr>
              <a:t>                </a:t>
            </a:r>
            <a:r>
              <a:rPr lang="es-AR" sz="3200" dirty="0" err="1" smtClean="0">
                <a:latin typeface="Candara" panose="020E0502030303020204" pitchFamily="34" charset="0"/>
              </a:rPr>
              <a:t>Shape</a:t>
            </a:r>
            <a:r>
              <a:rPr lang="es-AR" sz="3200" dirty="0" smtClean="0">
                <a:latin typeface="Candara" panose="020E0502030303020204" pitchFamily="34" charset="0"/>
              </a:rPr>
              <a:t> = ( 880 , 495 , 1 )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10382250" y="5191125"/>
            <a:ext cx="371475" cy="40957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/>
          <p:cNvSpPr/>
          <p:nvPr/>
        </p:nvSpPr>
        <p:spPr>
          <a:xfrm>
            <a:off x="4991100" y="5223450"/>
            <a:ext cx="371475" cy="40957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209550"/>
            <a:ext cx="10515600" cy="1181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5400" dirty="0" smtClean="0">
                <a:latin typeface="Candara" panose="020E0502030303020204" pitchFamily="34" charset="0"/>
              </a:rPr>
              <a:t>Data </a:t>
            </a:r>
            <a:r>
              <a:rPr lang="es-AR" sz="5400" dirty="0" err="1" smtClean="0">
                <a:latin typeface="Candara" panose="020E0502030303020204" pitchFamily="34" charset="0"/>
              </a:rPr>
              <a:t>Augmentation</a:t>
            </a:r>
            <a:endParaRPr lang="en-US" sz="5400" dirty="0">
              <a:latin typeface="Candara" panose="020E0502030303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8" y="1152524"/>
            <a:ext cx="10220324" cy="53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1933574" y="2501900"/>
            <a:ext cx="8067675" cy="2555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AR" sz="8000" dirty="0" smtClean="0">
                <a:latin typeface="Candara" panose="020E0502030303020204" pitchFamily="34" charset="0"/>
              </a:rPr>
              <a:t>RESULTADOS</a:t>
            </a:r>
            <a:endParaRPr lang="en-US" sz="8000" dirty="0">
              <a:latin typeface="Candara" panose="020E0502030303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76312" y="0"/>
            <a:ext cx="10239375" cy="7267575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9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209550"/>
            <a:ext cx="10515600" cy="1181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5400" dirty="0" smtClean="0">
                <a:latin typeface="Candara" panose="020E0502030303020204" pitchFamily="34" charset="0"/>
              </a:rPr>
              <a:t>Resultados obtenidos – Model1</a:t>
            </a:r>
            <a:endParaRPr lang="en-US" sz="5400" dirty="0">
              <a:latin typeface="Candara" panose="020E0502030303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695324"/>
            <a:ext cx="10287000" cy="61626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76312" y="0"/>
            <a:ext cx="10239375" cy="7267575"/>
          </a:xfrm>
          <a:prstGeom prst="rect">
            <a:avLst/>
          </a:prstGeom>
          <a:blipFill dpi="0" rotWithShape="1">
            <a:blip r:embed="rId3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4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209550"/>
            <a:ext cx="10515600" cy="1181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5400" dirty="0" smtClean="0">
                <a:latin typeface="Candara" panose="020E0502030303020204" pitchFamily="34" charset="0"/>
              </a:rPr>
              <a:t>Resultados obtenidos – Model2</a:t>
            </a:r>
            <a:endParaRPr lang="en-US" sz="5400" dirty="0">
              <a:latin typeface="Candara" panose="020E0502030303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704850"/>
            <a:ext cx="10287000" cy="615314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76312" y="0"/>
            <a:ext cx="10239375" cy="7267575"/>
          </a:xfrm>
          <a:prstGeom prst="rect">
            <a:avLst/>
          </a:prstGeom>
          <a:blipFill dpi="0" rotWithShape="1">
            <a:blip r:embed="rId3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209550"/>
            <a:ext cx="10515600" cy="1181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5400" dirty="0" smtClean="0">
                <a:latin typeface="Candara" panose="020E0502030303020204" pitchFamily="34" charset="0"/>
              </a:rPr>
              <a:t>Resultados obtenidos – Model1_aug</a:t>
            </a:r>
            <a:endParaRPr lang="en-US" sz="5400" dirty="0">
              <a:latin typeface="Candara" panose="020E0502030303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704850"/>
            <a:ext cx="10287000" cy="61531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76312" y="0"/>
            <a:ext cx="10239375" cy="7267575"/>
          </a:xfrm>
          <a:prstGeom prst="rect">
            <a:avLst/>
          </a:prstGeom>
          <a:blipFill dpi="0" rotWithShape="1">
            <a:blip r:embed="rId3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6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1924049" y="2511425"/>
            <a:ext cx="8067675" cy="2555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AR" sz="8800" dirty="0" smtClean="0">
                <a:latin typeface="Candara" panose="020E0502030303020204" pitchFamily="34" charset="0"/>
              </a:rPr>
              <a:t>PREDICCIÓN</a:t>
            </a:r>
            <a:endParaRPr lang="en-US" sz="6000" dirty="0">
              <a:latin typeface="Candara" panose="020E0502030303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76312" y="0"/>
            <a:ext cx="10239375" cy="7267575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5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/>
          </a:bodyPr>
          <a:lstStyle/>
          <a:p>
            <a:endParaRPr lang="es-AR" sz="4000" dirty="0" smtClean="0">
              <a:latin typeface="Candara" panose="020E0502030303020204" pitchFamily="34" charset="0"/>
            </a:endParaRPr>
          </a:p>
          <a:p>
            <a:r>
              <a:rPr lang="es-AR" sz="4000" dirty="0" smtClean="0">
                <a:latin typeface="Candara" panose="020E0502030303020204" pitchFamily="34" charset="0"/>
              </a:rPr>
              <a:t>Diferentes estructuras de redes</a:t>
            </a:r>
          </a:p>
          <a:p>
            <a:endParaRPr lang="es-AR" sz="4000" dirty="0" smtClean="0">
              <a:latin typeface="Candara" panose="020E0502030303020204" pitchFamily="34" charset="0"/>
            </a:endParaRPr>
          </a:p>
          <a:p>
            <a:r>
              <a:rPr lang="es-AR" sz="4000" dirty="0" err="1" smtClean="0">
                <a:latin typeface="Candara" panose="020E0502030303020204" pitchFamily="34" charset="0"/>
              </a:rPr>
              <a:t>GridSearch</a:t>
            </a:r>
            <a:r>
              <a:rPr lang="es-AR" sz="4000" dirty="0" smtClean="0">
                <a:latin typeface="Candara" panose="020E0502030303020204" pitchFamily="34" charset="0"/>
              </a:rPr>
              <a:t> para ajustar </a:t>
            </a:r>
            <a:r>
              <a:rPr lang="es-AR" sz="4000" dirty="0" err="1" smtClean="0">
                <a:latin typeface="Candara" panose="020E0502030303020204" pitchFamily="34" charset="0"/>
              </a:rPr>
              <a:t>hiperparámetros</a:t>
            </a:r>
            <a:endParaRPr lang="es-AR" sz="4000" dirty="0" smtClean="0">
              <a:latin typeface="Candara" panose="020E0502030303020204" pitchFamily="34" charset="0"/>
            </a:endParaRPr>
          </a:p>
          <a:p>
            <a:endParaRPr lang="es-AR" sz="4000" dirty="0">
              <a:latin typeface="Candara" panose="020E0502030303020204" pitchFamily="34" charset="0"/>
            </a:endParaRPr>
          </a:p>
          <a:p>
            <a:r>
              <a:rPr lang="es-AR" sz="4000" dirty="0" smtClean="0">
                <a:latin typeface="Candara" panose="020E0502030303020204" pitchFamily="34" charset="0"/>
              </a:rPr>
              <a:t>Uso de Transfer </a:t>
            </a:r>
            <a:r>
              <a:rPr lang="es-AR" sz="4000" dirty="0" err="1" smtClean="0">
                <a:latin typeface="Candara" panose="020E0502030303020204" pitchFamily="34" charset="0"/>
              </a:rPr>
              <a:t>Learning</a:t>
            </a:r>
            <a:endParaRPr lang="es-AR" sz="4000" dirty="0" smtClean="0">
              <a:latin typeface="Candara" panose="020E0502030303020204" pitchFamily="34" charset="0"/>
            </a:endParaRPr>
          </a:p>
          <a:p>
            <a:endParaRPr lang="en-US" sz="4000" dirty="0">
              <a:latin typeface="Candara" panose="020E050203030302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38200" y="209550"/>
            <a:ext cx="10515600" cy="1181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5400" dirty="0" smtClean="0">
                <a:latin typeface="Candara" panose="020E0502030303020204" pitchFamily="34" charset="0"/>
              </a:rPr>
              <a:t>Conclusiones</a:t>
            </a:r>
            <a:endParaRPr lang="en-US" sz="5400" dirty="0">
              <a:latin typeface="Candara" panose="020E0502030303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76312" y="0"/>
            <a:ext cx="10239375" cy="7267575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1066800" y="4764"/>
            <a:ext cx="9772650" cy="2214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AR" sz="8800" dirty="0" smtClean="0">
                <a:latin typeface="Candara" panose="020E0502030303020204" pitchFamily="34" charset="0"/>
              </a:rPr>
              <a:t>¡Muchas gracias por su atención!</a:t>
            </a:r>
            <a:endParaRPr lang="en-US" sz="6000" dirty="0">
              <a:latin typeface="Candara" panose="020E0502030303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799"/>
            <a:ext cx="12192000" cy="259551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8124" y="5238750"/>
            <a:ext cx="9744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Candara" panose="020E0502030303020204" pitchFamily="34" charset="0"/>
              </a:rPr>
              <a:t>Leonardo </a:t>
            </a:r>
            <a:r>
              <a:rPr lang="es-AR" sz="2800" dirty="0" err="1" smtClean="0">
                <a:latin typeface="Candara" panose="020E0502030303020204" pitchFamily="34" charset="0"/>
              </a:rPr>
              <a:t>Frazzetto</a:t>
            </a:r>
            <a:endParaRPr lang="es-AR" sz="2800" dirty="0" smtClean="0">
              <a:latin typeface="Candara" panose="020E0502030303020204" pitchFamily="34" charset="0"/>
            </a:endParaRPr>
          </a:p>
          <a:p>
            <a:r>
              <a:rPr lang="es-AR" sz="2800" dirty="0" smtClean="0">
                <a:latin typeface="Candara" panose="020E0502030303020204" pitchFamily="34" charset="0"/>
              </a:rPr>
              <a:t>E-mail: </a:t>
            </a:r>
            <a:r>
              <a:rPr lang="es-AR" sz="2800" dirty="0" smtClean="0">
                <a:latin typeface="Candara" panose="020E0502030303020204" pitchFamily="34" charset="0"/>
                <a:hlinkClick r:id="rId3"/>
              </a:rPr>
              <a:t>leonardo.frazzetto1990@gmail.com</a:t>
            </a:r>
            <a:endParaRPr lang="es-AR" sz="2800" dirty="0" smtClean="0">
              <a:latin typeface="Candara" panose="020E0502030303020204" pitchFamily="34" charset="0"/>
            </a:endParaRPr>
          </a:p>
          <a:p>
            <a:r>
              <a:rPr lang="es-AR" sz="2800" dirty="0" err="1" smtClean="0">
                <a:latin typeface="Candara" panose="020E0502030303020204" pitchFamily="34" charset="0"/>
              </a:rPr>
              <a:t>Linkedin</a:t>
            </a:r>
            <a:r>
              <a:rPr lang="es-AR" sz="2800" dirty="0" smtClean="0">
                <a:latin typeface="Candara" panose="020E0502030303020204" pitchFamily="34" charset="0"/>
              </a:rPr>
              <a:t>: www.linkedin.com/in/leonardo-frazzetto</a:t>
            </a:r>
            <a:endParaRPr lang="en-US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211"/>
          </a:xfrm>
        </p:spPr>
        <p:txBody>
          <a:bodyPr>
            <a:normAutofit/>
          </a:bodyPr>
          <a:lstStyle/>
          <a:p>
            <a:pPr algn="ctr"/>
            <a:r>
              <a:rPr lang="es-AR" sz="6000" dirty="0" smtClean="0">
                <a:latin typeface="Candara" panose="020E0502030303020204" pitchFamily="34" charset="0"/>
              </a:rPr>
              <a:t>Me presento:</a:t>
            </a:r>
            <a:endParaRPr lang="en-US" sz="6000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85336"/>
            <a:ext cx="10515600" cy="4891627"/>
          </a:xfrm>
        </p:spPr>
        <p:txBody>
          <a:bodyPr/>
          <a:lstStyle/>
          <a:p>
            <a:pPr marL="0" indent="0">
              <a:buNone/>
            </a:pPr>
            <a:endParaRPr lang="es-AR" dirty="0" smtClean="0"/>
          </a:p>
          <a:p>
            <a:r>
              <a:rPr lang="es-AR" sz="4000" dirty="0" smtClean="0"/>
              <a:t>Leonardo </a:t>
            </a:r>
            <a:r>
              <a:rPr lang="es-AR" sz="4000" dirty="0" err="1" smtClean="0"/>
              <a:t>Frazzetto</a:t>
            </a:r>
            <a:endParaRPr lang="es-AR" sz="4000" dirty="0" smtClean="0"/>
          </a:p>
          <a:p>
            <a:endParaRPr lang="es-AR" dirty="0"/>
          </a:p>
          <a:p>
            <a:r>
              <a:rPr lang="es-AR" sz="4000" dirty="0" smtClean="0"/>
              <a:t>Estudiante de Data </a:t>
            </a:r>
            <a:r>
              <a:rPr lang="es-AR" sz="4000" dirty="0" err="1" smtClean="0"/>
              <a:t>Science</a:t>
            </a:r>
            <a:r>
              <a:rPr lang="es-AR" sz="4000" dirty="0" smtClean="0"/>
              <a:t> en </a:t>
            </a:r>
            <a:r>
              <a:rPr lang="es-AR" sz="4000" dirty="0" err="1" smtClean="0"/>
              <a:t>The</a:t>
            </a:r>
            <a:r>
              <a:rPr lang="es-AR" sz="4000" dirty="0" smtClean="0"/>
              <a:t> Bridge – Ingeniero Químico</a:t>
            </a:r>
          </a:p>
          <a:p>
            <a:endParaRPr lang="es-AR" dirty="0"/>
          </a:p>
          <a:p>
            <a:r>
              <a:rPr lang="es-AR" sz="4000" dirty="0" smtClean="0"/>
              <a:t>Amante de los perros – Sin discriminación de raza, tamaño o forma</a:t>
            </a:r>
            <a:endParaRPr lang="en-US" sz="4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838199" y="6352937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Fuente de datos: kaggle.com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976312" y="0"/>
            <a:ext cx="10239375" cy="7267575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6201"/>
            <a:ext cx="10515600" cy="1038224"/>
          </a:xfrm>
        </p:spPr>
        <p:txBody>
          <a:bodyPr>
            <a:normAutofit/>
          </a:bodyPr>
          <a:lstStyle/>
          <a:p>
            <a:pPr algn="ctr"/>
            <a:r>
              <a:rPr lang="es-AR" sz="6000" dirty="0" smtClean="0">
                <a:latin typeface="Candara" panose="020E0502030303020204" pitchFamily="34" charset="0"/>
              </a:rPr>
              <a:t>¿Qué veremos hoy?</a:t>
            </a:r>
            <a:endParaRPr lang="en-US" sz="6000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14424"/>
            <a:ext cx="10515600" cy="5495925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es-AR" sz="4000" dirty="0" smtClean="0">
                <a:latin typeface="Candara" panose="020E0502030303020204" pitchFamily="34" charset="0"/>
              </a:rPr>
              <a:t>Contexto – Intención – Tecnología </a:t>
            </a:r>
          </a:p>
          <a:p>
            <a:pPr>
              <a:lnSpc>
                <a:spcPts val="5200"/>
              </a:lnSpc>
            </a:pPr>
            <a:r>
              <a:rPr lang="es-AR" sz="4000" dirty="0" smtClean="0">
                <a:latin typeface="Candara" panose="020E0502030303020204" pitchFamily="34" charset="0"/>
              </a:rPr>
              <a:t>Redes Neuronales </a:t>
            </a:r>
            <a:r>
              <a:rPr lang="es-AR" sz="4000" dirty="0" err="1" smtClean="0">
                <a:latin typeface="Candara" panose="020E0502030303020204" pitchFamily="34" charset="0"/>
              </a:rPr>
              <a:t>Convolucionales</a:t>
            </a:r>
            <a:endParaRPr lang="es-AR" sz="4000" dirty="0" smtClean="0">
              <a:latin typeface="Candara" panose="020E0502030303020204" pitchFamily="34" charset="0"/>
            </a:endParaRPr>
          </a:p>
          <a:p>
            <a:pPr>
              <a:lnSpc>
                <a:spcPts val="5200"/>
              </a:lnSpc>
            </a:pPr>
            <a:r>
              <a:rPr lang="es-AR" sz="4000" dirty="0" smtClean="0">
                <a:latin typeface="Candara" panose="020E0502030303020204" pitchFamily="34" charset="0"/>
              </a:rPr>
              <a:t>Capas</a:t>
            </a:r>
          </a:p>
          <a:p>
            <a:pPr>
              <a:lnSpc>
                <a:spcPts val="5200"/>
              </a:lnSpc>
            </a:pPr>
            <a:r>
              <a:rPr lang="es-AR" sz="4000" dirty="0" smtClean="0">
                <a:latin typeface="Candara" panose="020E0502030303020204" pitchFamily="34" charset="0"/>
              </a:rPr>
              <a:t>Técnicas de </a:t>
            </a:r>
            <a:r>
              <a:rPr lang="es-AR" sz="4000" dirty="0" err="1" smtClean="0">
                <a:latin typeface="Candara" panose="020E0502030303020204" pitchFamily="34" charset="0"/>
              </a:rPr>
              <a:t>preprocesamiento</a:t>
            </a:r>
            <a:endParaRPr lang="es-AR" sz="4000" dirty="0" smtClean="0">
              <a:latin typeface="Candara" panose="020E0502030303020204" pitchFamily="34" charset="0"/>
            </a:endParaRPr>
          </a:p>
          <a:p>
            <a:pPr>
              <a:lnSpc>
                <a:spcPts val="5200"/>
              </a:lnSpc>
            </a:pPr>
            <a:r>
              <a:rPr lang="es-AR" sz="4000" dirty="0" smtClean="0">
                <a:latin typeface="Candara" panose="020E0502030303020204" pitchFamily="34" charset="0"/>
              </a:rPr>
              <a:t>Resultados</a:t>
            </a:r>
          </a:p>
          <a:p>
            <a:pPr>
              <a:lnSpc>
                <a:spcPts val="5200"/>
              </a:lnSpc>
            </a:pPr>
            <a:r>
              <a:rPr lang="es-AR" sz="4000" dirty="0" smtClean="0">
                <a:latin typeface="Candara" panose="020E0502030303020204" pitchFamily="34" charset="0"/>
              </a:rPr>
              <a:t>Predicción</a:t>
            </a:r>
          </a:p>
          <a:p>
            <a:pPr>
              <a:lnSpc>
                <a:spcPts val="5200"/>
              </a:lnSpc>
            </a:pPr>
            <a:r>
              <a:rPr lang="es-AR" sz="4000" dirty="0" smtClean="0">
                <a:latin typeface="Candara" panose="020E0502030303020204" pitchFamily="34" charset="0"/>
              </a:rPr>
              <a:t>Conclusión</a:t>
            </a:r>
            <a:endParaRPr lang="en-US" sz="4000" dirty="0">
              <a:latin typeface="Candara" panose="020E05020303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76312" y="0"/>
            <a:ext cx="10239375" cy="7267575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10515600" cy="1181100"/>
          </a:xfrm>
        </p:spPr>
        <p:txBody>
          <a:bodyPr>
            <a:normAutofit/>
          </a:bodyPr>
          <a:lstStyle/>
          <a:p>
            <a:pPr algn="ctr"/>
            <a:r>
              <a:rPr lang="es-AR" sz="5400" dirty="0" smtClean="0">
                <a:latin typeface="Candara" panose="020E0502030303020204" pitchFamily="34" charset="0"/>
              </a:rPr>
              <a:t>Clasificador de razas de perros</a:t>
            </a:r>
            <a:endParaRPr lang="en-US" sz="5400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19262" y="1181100"/>
            <a:ext cx="8753475" cy="5676900"/>
          </a:xfrm>
        </p:spPr>
        <p:txBody>
          <a:bodyPr/>
          <a:lstStyle/>
          <a:p>
            <a:pPr marL="0" indent="0" algn="ctr">
              <a:buNone/>
            </a:pPr>
            <a:r>
              <a:rPr lang="es-AR" b="1" u="sng" dirty="0" smtClean="0">
                <a:latin typeface="Candara" panose="020E0502030303020204" pitchFamily="34" charset="0"/>
              </a:rPr>
              <a:t>CONTEXTO</a:t>
            </a:r>
          </a:p>
          <a:p>
            <a:pPr marL="0" indent="0" algn="ctr">
              <a:buNone/>
            </a:pPr>
            <a:r>
              <a:rPr lang="es-AR" dirty="0" smtClean="0">
                <a:latin typeface="Candara" panose="020E0502030303020204" pitchFamily="34" charset="0"/>
              </a:rPr>
              <a:t>La Federación </a:t>
            </a:r>
            <a:r>
              <a:rPr lang="es-AR" dirty="0" err="1" smtClean="0">
                <a:latin typeface="Candara" panose="020E0502030303020204" pitchFamily="34" charset="0"/>
              </a:rPr>
              <a:t>Cinológica</a:t>
            </a:r>
            <a:r>
              <a:rPr lang="es-AR" dirty="0" smtClean="0">
                <a:latin typeface="Candara" panose="020E0502030303020204" pitchFamily="34" charset="0"/>
              </a:rPr>
              <a:t> Internacional (FCI) reconoce 368 razas de perro diferentes</a:t>
            </a:r>
          </a:p>
          <a:p>
            <a:pPr marL="0" indent="0" algn="ctr">
              <a:buNone/>
            </a:pPr>
            <a:endParaRPr lang="es-AR" b="1" u="sng" dirty="0" smtClean="0"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s-AR" b="1" u="sng" dirty="0" smtClean="0">
                <a:latin typeface="Candara" panose="020E0502030303020204" pitchFamily="34" charset="0"/>
              </a:rPr>
              <a:t>INTENCIÓN</a:t>
            </a:r>
            <a:endParaRPr lang="es-AR" b="1" u="sng" dirty="0"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s-AR" dirty="0" smtClean="0">
                <a:latin typeface="Candara" panose="020E0502030303020204" pitchFamily="34" charset="0"/>
              </a:rPr>
              <a:t>Brindar una funcionalidad que permita determinar a partir de una imagen, la raza a la cual pertenece un perro</a:t>
            </a:r>
          </a:p>
          <a:p>
            <a:pPr marL="0" indent="0" algn="ctr">
              <a:buNone/>
            </a:pPr>
            <a:endParaRPr lang="es-AR" dirty="0"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s-AR" b="1" u="sng" dirty="0" smtClean="0">
                <a:latin typeface="Candara" panose="020E0502030303020204" pitchFamily="34" charset="0"/>
              </a:rPr>
              <a:t>TECNOLOGÍA</a:t>
            </a:r>
            <a:endParaRPr lang="es-AR" dirty="0" smtClean="0"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s-AR" dirty="0" smtClean="0">
                <a:latin typeface="Candara" panose="020E0502030303020204" pitchFamily="34" charset="0"/>
              </a:rPr>
              <a:t>Apoyado en el uso de Redes Neuronales </a:t>
            </a:r>
            <a:r>
              <a:rPr lang="es-AR" dirty="0" err="1" smtClean="0">
                <a:latin typeface="Candara" panose="020E0502030303020204" pitchFamily="34" charset="0"/>
              </a:rPr>
              <a:t>Convolucionales</a:t>
            </a:r>
            <a:r>
              <a:rPr lang="es-AR" dirty="0" smtClean="0">
                <a:latin typeface="Candara" panose="020E0502030303020204" pitchFamily="34" charset="0"/>
              </a:rPr>
              <a:t> (CNN) para predecir entre un total de 120 razas diferentes. 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76312" y="0"/>
            <a:ext cx="10239375" cy="7267575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4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676524"/>
            <a:ext cx="11506200" cy="2886075"/>
          </a:xfrm>
          <a:prstGeom prst="rect">
            <a:avLst/>
          </a:prstGeom>
        </p:spPr>
      </p:pic>
      <p:sp>
        <p:nvSpPr>
          <p:cNvPr id="7" name="Abrir llave 6"/>
          <p:cNvSpPr/>
          <p:nvPr/>
        </p:nvSpPr>
        <p:spPr>
          <a:xfrm rot="5400000">
            <a:off x="4573190" y="1258493"/>
            <a:ext cx="333373" cy="2502693"/>
          </a:xfrm>
          <a:prstGeom prst="leftBrace">
            <a:avLst>
              <a:gd name="adj1" fmla="val 101814"/>
              <a:gd name="adj2" fmla="val 50568"/>
            </a:avLst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brir llave 8"/>
          <p:cNvSpPr/>
          <p:nvPr/>
        </p:nvSpPr>
        <p:spPr>
          <a:xfrm rot="5400000">
            <a:off x="7741445" y="1393033"/>
            <a:ext cx="333372" cy="2233612"/>
          </a:xfrm>
          <a:prstGeom prst="leftBrace">
            <a:avLst>
              <a:gd name="adj1" fmla="val 101814"/>
              <a:gd name="adj2" fmla="val 50568"/>
            </a:avLst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rir llave 9"/>
          <p:cNvSpPr/>
          <p:nvPr/>
        </p:nvSpPr>
        <p:spPr>
          <a:xfrm rot="5400000">
            <a:off x="10590372" y="1445420"/>
            <a:ext cx="333372" cy="2128838"/>
          </a:xfrm>
          <a:prstGeom prst="leftBrace">
            <a:avLst>
              <a:gd name="adj1" fmla="val 101814"/>
              <a:gd name="adj2" fmla="val 50568"/>
            </a:avLst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2124076" y="1772857"/>
            <a:ext cx="958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Candara" panose="020E0502030303020204" pitchFamily="34" charset="0"/>
              </a:rPr>
              <a:t>                      </a:t>
            </a:r>
            <a:r>
              <a:rPr lang="es-AR" sz="2400" dirty="0" smtClean="0">
                <a:latin typeface="Candara" panose="020E0502030303020204" pitchFamily="34" charset="0"/>
              </a:rPr>
              <a:t>Módulo </a:t>
            </a:r>
            <a:r>
              <a:rPr lang="es-AR" sz="2400" dirty="0" err="1" smtClean="0">
                <a:latin typeface="Candara" panose="020E0502030303020204" pitchFamily="34" charset="0"/>
              </a:rPr>
              <a:t>Convoluc</a:t>
            </a:r>
            <a:r>
              <a:rPr lang="es-AR" sz="2400" dirty="0" smtClean="0">
                <a:latin typeface="Candara" panose="020E0502030303020204" pitchFamily="34" charset="0"/>
              </a:rPr>
              <a:t>. 1          Módulo. </a:t>
            </a:r>
            <a:r>
              <a:rPr lang="es-AR" sz="2400" dirty="0" err="1" smtClean="0">
                <a:latin typeface="Candara" panose="020E0502030303020204" pitchFamily="34" charset="0"/>
              </a:rPr>
              <a:t>Convoluc</a:t>
            </a:r>
            <a:r>
              <a:rPr lang="es-AR" sz="2400" dirty="0" smtClean="0">
                <a:latin typeface="Candara" panose="020E0502030303020204" pitchFamily="34" charset="0"/>
              </a:rPr>
              <a:t>. 2           Clasificación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731417" y="4778899"/>
            <a:ext cx="97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Candara" panose="020E0502030303020204" pitchFamily="34" charset="0"/>
              </a:rPr>
              <a:t>Conv2D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248276" y="4693174"/>
            <a:ext cx="122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>
                <a:latin typeface="Candara" panose="020E0502030303020204" pitchFamily="34" charset="0"/>
              </a:rPr>
              <a:t>Maxpool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91325" y="4778899"/>
            <a:ext cx="97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Candara" panose="020E0502030303020204" pitchFamily="34" charset="0"/>
              </a:rPr>
              <a:t>Conv2D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165899" y="4778899"/>
            <a:ext cx="116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>
                <a:latin typeface="Candara" panose="020E0502030303020204" pitchFamily="34" charset="0"/>
              </a:rPr>
              <a:t>Maxpool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589292" y="4778899"/>
            <a:ext cx="97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Candara" panose="020E0502030303020204" pitchFamily="34" charset="0"/>
              </a:rPr>
              <a:t>Dense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1075192" y="5562599"/>
            <a:ext cx="97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Candara" panose="020E0502030303020204" pitchFamily="34" charset="0"/>
              </a:rPr>
              <a:t>Salida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283492" y="5305424"/>
            <a:ext cx="97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Candara" panose="020E0502030303020204" pitchFamily="34" charset="0"/>
              </a:rPr>
              <a:t>Entrada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838200" y="209550"/>
            <a:ext cx="10515600" cy="1181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5400" dirty="0" smtClean="0">
                <a:latin typeface="Candara" panose="020E0502030303020204" pitchFamily="34" charset="0"/>
              </a:rPr>
              <a:t>Red Neuronal </a:t>
            </a:r>
            <a:r>
              <a:rPr lang="es-AR" sz="5400" dirty="0" err="1" smtClean="0">
                <a:latin typeface="Candara" panose="020E0502030303020204" pitchFamily="34" charset="0"/>
              </a:rPr>
              <a:t>Convolucional</a:t>
            </a:r>
            <a:endParaRPr lang="en-US" sz="5400" dirty="0">
              <a:latin typeface="Candara" panose="020E050203030302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976312" y="0"/>
            <a:ext cx="10239375" cy="7267575"/>
          </a:xfrm>
          <a:prstGeom prst="rect">
            <a:avLst/>
          </a:prstGeom>
          <a:blipFill dpi="0" rotWithShape="1">
            <a:blip r:embed="rId3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2149" y="1978025"/>
            <a:ext cx="8067675" cy="25558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6000" dirty="0" smtClean="0">
                <a:latin typeface="Candara" panose="020E0502030303020204" pitchFamily="34" charset="0"/>
              </a:rPr>
              <a:t>CAPAS UTILIZADAS EN LA RED NEURONAL CONVOLUTIVA</a:t>
            </a:r>
            <a:endParaRPr lang="en-US" sz="6000" dirty="0">
              <a:latin typeface="Candara" panose="020E0502030303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76312" y="0"/>
            <a:ext cx="10239375" cy="7267575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1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628" y="1654132"/>
            <a:ext cx="7786121" cy="4989556"/>
          </a:xfr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838200" y="209550"/>
            <a:ext cx="10515600" cy="1181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5400" dirty="0" smtClean="0">
                <a:latin typeface="Candara" panose="020E0502030303020204" pitchFamily="34" charset="0"/>
              </a:rPr>
              <a:t>Capa de </a:t>
            </a:r>
            <a:r>
              <a:rPr lang="es-AR" sz="5400" dirty="0" err="1" smtClean="0">
                <a:latin typeface="Candara" panose="020E0502030303020204" pitchFamily="34" charset="0"/>
              </a:rPr>
              <a:t>convolución</a:t>
            </a:r>
            <a:endParaRPr lang="en-US" sz="5400" dirty="0">
              <a:latin typeface="Candara" panose="020E0502030303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6312" y="0"/>
            <a:ext cx="10239375" cy="7267575"/>
          </a:xfrm>
          <a:prstGeom prst="rect">
            <a:avLst/>
          </a:prstGeom>
          <a:blipFill dpi="0" rotWithShape="1">
            <a:blip r:embed="rId3">
              <a:alphaModFix amt="1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96" y="2143125"/>
            <a:ext cx="9331208" cy="4152900"/>
          </a:xfr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838200" y="209550"/>
            <a:ext cx="10515600" cy="1181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5400" dirty="0" smtClean="0">
                <a:latin typeface="Candara" panose="020E0502030303020204" pitchFamily="34" charset="0"/>
              </a:rPr>
              <a:t>Capa de </a:t>
            </a:r>
            <a:r>
              <a:rPr lang="es-AR" sz="5400" dirty="0" err="1" smtClean="0">
                <a:latin typeface="Candara" panose="020E0502030303020204" pitchFamily="34" charset="0"/>
              </a:rPr>
              <a:t>Maxpooling</a:t>
            </a:r>
            <a:endParaRPr lang="en-US" sz="5400" dirty="0">
              <a:latin typeface="Candara" panose="020E0502030303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6312" y="0"/>
            <a:ext cx="10239375" cy="7267575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209550"/>
            <a:ext cx="10515600" cy="1181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5400" dirty="0" smtClean="0">
                <a:latin typeface="Candara" panose="020E0502030303020204" pitchFamily="34" charset="0"/>
              </a:rPr>
              <a:t>Capa de </a:t>
            </a:r>
            <a:r>
              <a:rPr lang="es-AR" sz="5400" dirty="0" err="1" smtClean="0">
                <a:latin typeface="Candara" panose="020E0502030303020204" pitchFamily="34" charset="0"/>
              </a:rPr>
              <a:t>Dropout</a:t>
            </a:r>
            <a:endParaRPr lang="en-US" sz="5400" dirty="0">
              <a:latin typeface="Candara" panose="020E0502030303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1390650"/>
            <a:ext cx="8972550" cy="4847193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76312" y="0"/>
            <a:ext cx="10239375" cy="7267575"/>
          </a:xfrm>
          <a:prstGeom prst="rect">
            <a:avLst/>
          </a:prstGeom>
          <a:blipFill dpi="0" rotWithShape="1">
            <a:blip r:embed="rId3">
              <a:alphaModFix amt="1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231</Words>
  <Application>Microsoft Office PowerPoint</Application>
  <PresentationFormat>Panorámica</PresentationFormat>
  <Paragraphs>59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Tema de Office</vt:lpstr>
      <vt:lpstr>¿Y éste qué raza es?</vt:lpstr>
      <vt:lpstr>Me presento:</vt:lpstr>
      <vt:lpstr>¿Qué veremos hoy?</vt:lpstr>
      <vt:lpstr>Clasificador de razas de perros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¿Y éste qué raza es?</dc:title>
  <dc:creator>Leo.Frazzeto@outlook.com</dc:creator>
  <cp:lastModifiedBy>Leo.Frazzeto@outlook.com</cp:lastModifiedBy>
  <cp:revision>15</cp:revision>
  <dcterms:created xsi:type="dcterms:W3CDTF">2021-07-11T17:15:06Z</dcterms:created>
  <dcterms:modified xsi:type="dcterms:W3CDTF">2021-07-11T19:52:24Z</dcterms:modified>
</cp:coreProperties>
</file>