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33EDE-9E2D-43F0-841C-0CF642AA8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2A4483-15F5-4F81-B88B-620F2B6D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5AFC82-3BF1-4469-BD28-2DCDB280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2C488D-8BD6-48F0-96B6-7F5B5E3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95E56-64EA-43CC-819B-DDA3C477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7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88929-4192-42BB-914E-37C13FFB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5B036C-F6A8-4B24-9916-A5622986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B8478-BBE4-4EB7-9F89-4F041BEF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C1007-2BCB-446F-8FCC-BB291B8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75148-1ED7-48CC-AF68-FB70761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30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FD53DC-FACC-4621-A5D9-7EC11EFB0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C73C01-FC8E-4FDA-89DD-3B707762A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E09BE-76C8-4BC4-8C07-BCB81DDD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FD79EC-84EC-4413-8E0C-6A555585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5AC6CC-506B-42A2-914C-9EEA084E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5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6600-19B5-42C1-9A47-42839E3C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27DD45-025D-4F9C-8D95-784609A1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A136C1-9BB6-48D4-8E04-2EBA0425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3F52ED-DB75-4604-8CDC-DF90A5ED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244FB4-7340-4ACF-9351-FCCAA174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35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B1824-3D4B-4D48-80A6-EA2E1473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6AA739-9D49-4FDD-B32A-56FDDD74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B57E16-C49C-4211-A319-54AD3AFB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27C1E-9052-4AA2-8861-0F18D0BE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55FA2-C135-48C4-8277-B8404440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57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4FEDD-4891-4A63-9174-D661E449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5826C3-08D2-4052-A44D-C5934B1E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F37B2D-FECA-4936-915D-8944941D4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87B943-8CE8-4289-97F9-FBC55C93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E46A52-4A63-4878-89BB-93E4ECFE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EBC78B-BD67-4721-ACB8-B1EC60FF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16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31445-15E8-4FB4-ABCB-A69F547E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2C9730-721C-4F0F-8F08-2C1300A0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EAC149-EB87-4C9F-8548-E591F4C1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340939-7747-4AFF-8EDA-7F5286F1F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068FEA-D943-4F3D-9580-B26E998BC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AD67AD-A5BF-4F47-B445-0B271F5D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4E8A2D-3784-4EB7-903D-B7EB74F2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C156C4-29E6-4E88-9FE2-9EDD0B94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42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988AB-BB82-4619-AB1E-07DBD1C0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20A789-33C3-4934-90BE-9F70E9D6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C3182F-3371-41A5-AA95-C4A13A5E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94560C-1D24-495C-AF3B-B35774A8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20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CA12D9-44BD-4B74-B164-3C841AA9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434975-B3F7-4947-AE14-1E43FD46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C88F9D-A72B-4204-9F29-16563A57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1B40C-876D-4ED7-8D62-853075AC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F03CD-8ADB-4E49-836A-6733DABF5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EC05C9-2EEA-42C2-872D-175F996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2CF451-9A8C-4F81-81B8-02639818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B2F984-6B82-4B5B-84BF-A316C997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DFB0CE-C87C-492F-A2AC-F2E1F565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7FD55-2491-45BF-A942-F5D77466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891C46-2FDC-472F-A670-9C7491B23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28A4C-4723-4E8B-8055-8BCEED01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3F16B9-483E-4D16-9575-CFD7B201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720BEC-E9B9-49B0-95A1-98ACEBB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DC12C2-554E-4C8E-922D-31C32B72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68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DF89B1-A319-467F-B749-E91FF449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078E06-17F0-4B48-941E-BF4FBE83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473B7C-4D78-4D36-A396-860071636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26C5-5EF4-4AF3-9F09-8646D20694C2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1AC13-CD68-493F-AFB9-59F0E53BA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8B92E-6767-4A98-AE56-BE03BD131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379B-531E-423D-9B37-4DEBD21DA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07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C977376-9CDE-432F-A1CC-E8FFB7A43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A4E1E05-92B7-452E-ADFA-4C7A43EBD0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chemeClr val="bg1"/>
                </a:solidFill>
                <a:latin typeface="Forte" panose="03060902040502070203" pitchFamily="66" charset="0"/>
              </a:rPr>
              <a:t>STYLE </a:t>
            </a:r>
          </a:p>
          <a:p>
            <a:pPr algn="ctr"/>
            <a:r>
              <a:rPr lang="en-US" altLang="zh-TW" sz="4800" dirty="0">
                <a:solidFill>
                  <a:schemeClr val="bg1"/>
                </a:solidFill>
                <a:latin typeface="Forte" panose="03060902040502070203" pitchFamily="66" charset="0"/>
              </a:rPr>
              <a:t>TRANSFER</a:t>
            </a:r>
            <a:endParaRPr lang="zh-TW" altLang="en-US" sz="48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5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6165CA95-AE6D-4132-A4AC-C6891196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F159CC13-941C-4617-A6E2-A381E3B8882B}"/>
              </a:ext>
            </a:extLst>
          </p:cNvPr>
          <p:cNvSpPr txBox="1"/>
          <p:nvPr/>
        </p:nvSpPr>
        <p:spPr>
          <a:xfrm>
            <a:off x="3900565" y="2644170"/>
            <a:ext cx="43908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  <a:latin typeface="Forte" panose="03060902040502070203" pitchFamily="66" charset="0"/>
              </a:rPr>
              <a:t>FACE</a:t>
            </a:r>
          </a:p>
          <a:p>
            <a:pPr algn="ctr"/>
            <a:r>
              <a:rPr lang="en-US" altLang="zh-TW" sz="4000" dirty="0">
                <a:solidFill>
                  <a:schemeClr val="bg1"/>
                </a:solidFill>
                <a:latin typeface="Forte" panose="03060902040502070203" pitchFamily="66" charset="0"/>
              </a:rPr>
              <a:t>RECONGITION</a:t>
            </a:r>
            <a:endParaRPr lang="zh-TW" altLang="en-US" sz="40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170DA8-A851-4B55-B2F9-FD47E0EA483A}"/>
              </a:ext>
            </a:extLst>
          </p:cNvPr>
          <p:cNvSpPr txBox="1"/>
          <p:nvPr/>
        </p:nvSpPr>
        <p:spPr>
          <a:xfrm>
            <a:off x="3795285" y="1652747"/>
            <a:ext cx="439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  <a:latin typeface="Forte" panose="03060902040502070203" pitchFamily="66" charset="0"/>
              </a:rPr>
              <a:t>GALLERY</a:t>
            </a:r>
            <a:endParaRPr lang="zh-TW" altLang="en-US" sz="40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2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C9A85-162E-46D2-A62D-4777E516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6E392A9-77EA-41E6-8ACB-7B201B852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" y="-8453"/>
            <a:ext cx="9714451" cy="6469976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C89F8A-235A-454F-8CCD-C3FDC313B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2726422"/>
            <a:ext cx="1400962" cy="9542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8E99C6F-F380-4158-B483-0CC14599A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2722213"/>
            <a:ext cx="1289108" cy="96683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20C5628-92BD-451D-B04B-C2EFA0B4D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13" y="2603640"/>
            <a:ext cx="719375" cy="117041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1795097-5C8D-4220-9C26-9E7370CB3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63" y="2506991"/>
            <a:ext cx="903245" cy="13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6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DCFD6-4124-436A-A54E-BC03BD30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94AB96-F270-4090-8672-AA024B03E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9"/>
            <a:ext cx="13086826" cy="673417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CCF878D-A14A-432C-91EC-C46DF2EB025C}"/>
              </a:ext>
            </a:extLst>
          </p:cNvPr>
          <p:cNvSpPr txBox="1"/>
          <p:nvPr/>
        </p:nvSpPr>
        <p:spPr>
          <a:xfrm>
            <a:off x="3703547" y="3136971"/>
            <a:ext cx="567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  <a:latin typeface="Forte" panose="03060902040502070203" pitchFamily="66" charset="0"/>
              </a:rPr>
              <a:t>GALLERY</a:t>
            </a:r>
            <a:endParaRPr lang="zh-TW" altLang="en-US" sz="40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9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Forte</vt:lpstr>
      <vt:lpstr>Office 佈景主題</vt:lpstr>
      <vt:lpstr>STYLE  TRANSFER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2020-02-24T03:10:18Z</dcterms:created>
  <dcterms:modified xsi:type="dcterms:W3CDTF">2020-02-24T04:17:07Z</dcterms:modified>
</cp:coreProperties>
</file>