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john@gmail.com?subject=" TargetMode="External"/><Relationship Id="rId3" Type="http://schemas.openxmlformats.org/officeDocument/2006/relationships/hyperlink" Target="mailto:john@gmail.com" TargetMode="Externa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john@gmail.c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john@gmail.com?subject=" TargetMode="External"/><Relationship Id="rId3" Type="http://schemas.openxmlformats.org/officeDocument/2006/relationships/hyperlink" Target="mailto:john@gmail.com" TargetMode="Externa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What is Spring"/>
          <p:cNvSpPr txBox="1"/>
          <p:nvPr/>
        </p:nvSpPr>
        <p:spPr>
          <a:xfrm>
            <a:off x="913537" y="614821"/>
            <a:ext cx="7544944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What is Spring</a:t>
            </a:r>
          </a:p>
        </p:txBody>
      </p:sp>
      <p:sp>
        <p:nvSpPr>
          <p:cNvPr id="136" name="Dependency Injection"/>
          <p:cNvSpPr txBox="1"/>
          <p:nvPr/>
        </p:nvSpPr>
        <p:spPr>
          <a:xfrm>
            <a:off x="5168565" y="4730421"/>
            <a:ext cx="11359135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Dependency Injection</a:t>
            </a:r>
          </a:p>
        </p:txBody>
      </p:sp>
      <p:sp>
        <p:nvSpPr>
          <p:cNvPr id="137" name="Compliments JEE"/>
          <p:cNvSpPr txBox="1"/>
          <p:nvPr/>
        </p:nvSpPr>
        <p:spPr>
          <a:xfrm>
            <a:off x="5299101" y="7676264"/>
            <a:ext cx="913142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Compliments JEE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3"/>
      <p:bldP build="whole" bldLvl="1" animBg="1" rev="0" advAuto="0" spid="135" grpId="1"/>
      <p:bldP build="whole" bldLvl="1" animBg="1" rev="0" advAuto="0" spid="136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roperties"/>
          <p:cNvSpPr txBox="1"/>
          <p:nvPr/>
        </p:nvSpPr>
        <p:spPr>
          <a:xfrm>
            <a:off x="374410" y="418359"/>
            <a:ext cx="4743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Properties</a:t>
            </a:r>
          </a:p>
        </p:txBody>
      </p:sp>
      <p:sp>
        <p:nvSpPr>
          <p:cNvPr id="233" name="&lt;bean&gt;"/>
          <p:cNvSpPr txBox="1"/>
          <p:nvPr/>
        </p:nvSpPr>
        <p:spPr>
          <a:xfrm>
            <a:off x="1647045" y="2761161"/>
            <a:ext cx="37708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&lt;bean&gt;</a:t>
            </a:r>
          </a:p>
        </p:txBody>
      </p:sp>
      <p:sp>
        <p:nvSpPr>
          <p:cNvPr id="234" name="&lt;property name=“languages”&gt;"/>
          <p:cNvSpPr txBox="1"/>
          <p:nvPr/>
        </p:nvSpPr>
        <p:spPr>
          <a:xfrm>
            <a:off x="4450829" y="4148069"/>
            <a:ext cx="1437792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&lt;property name=“languages”&gt;</a:t>
            </a:r>
          </a:p>
        </p:txBody>
      </p:sp>
      <p:sp>
        <p:nvSpPr>
          <p:cNvPr id="235" name="&lt;props&gt;"/>
          <p:cNvSpPr txBox="1"/>
          <p:nvPr/>
        </p:nvSpPr>
        <p:spPr>
          <a:xfrm>
            <a:off x="6250397" y="5828410"/>
            <a:ext cx="40899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&lt;props&gt;</a:t>
            </a:r>
          </a:p>
        </p:txBody>
      </p:sp>
      <p:sp>
        <p:nvSpPr>
          <p:cNvPr id="236" name="&lt;prop key=&quot;USA&quot;&gt;English&lt;/prop&gt;"/>
          <p:cNvSpPr txBox="1"/>
          <p:nvPr/>
        </p:nvSpPr>
        <p:spPr>
          <a:xfrm>
            <a:off x="8104955" y="7508751"/>
            <a:ext cx="157932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prop</a:t>
            </a:r>
            <a:r>
              <a:t> </a:t>
            </a:r>
            <a:r>
              <a:rPr>
                <a:solidFill>
                  <a:srgbClr val="932192"/>
                </a:solidFill>
              </a:rPr>
              <a:t>key</a:t>
            </a:r>
            <a:r>
              <a:t>=</a:t>
            </a:r>
            <a:r>
              <a:rPr>
                <a:solidFill>
                  <a:srgbClr val="3933FF"/>
                </a:solidFill>
              </a:rPr>
              <a:t>"USA"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English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prop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3"/>
      <p:bldP build="whole" bldLvl="1" animBg="1" rev="0" advAuto="0" spid="236" grpId="5"/>
      <p:bldP build="whole" bldLvl="1" animBg="1" rev="0" advAuto="0" spid="235" grpId="4"/>
      <p:bldP build="whole" bldLvl="1" animBg="1" rev="0" advAuto="0" spid="232" grpId="1"/>
      <p:bldP build="whole" bldLvl="1" animBg="1" rev="0" advAuto="0" spid="233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ference Types"/>
          <p:cNvSpPr txBox="1"/>
          <p:nvPr/>
        </p:nvSpPr>
        <p:spPr>
          <a:xfrm>
            <a:off x="580230" y="314130"/>
            <a:ext cx="96558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Reference Types</a:t>
            </a:r>
          </a:p>
        </p:txBody>
      </p:sp>
      <p:sp>
        <p:nvSpPr>
          <p:cNvPr id="239" name="A"/>
          <p:cNvSpPr txBox="1"/>
          <p:nvPr/>
        </p:nvSpPr>
        <p:spPr>
          <a:xfrm>
            <a:off x="5971833" y="3904260"/>
            <a:ext cx="55478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40" name="B"/>
          <p:cNvSpPr txBox="1"/>
          <p:nvPr/>
        </p:nvSpPr>
        <p:spPr>
          <a:xfrm>
            <a:off x="14083669" y="3904260"/>
            <a:ext cx="55478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41" name="&lt;bean class=“B” name=“b”/&gt;"/>
          <p:cNvSpPr txBox="1"/>
          <p:nvPr/>
        </p:nvSpPr>
        <p:spPr>
          <a:xfrm>
            <a:off x="6298678" y="6757789"/>
            <a:ext cx="897819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&lt;bean class=“B” name=“b”/&gt;</a:t>
            </a:r>
          </a:p>
        </p:txBody>
      </p:sp>
      <p:sp>
        <p:nvSpPr>
          <p:cNvPr id="242" name="&lt;bean class=“A” name=“a”&gt;"/>
          <p:cNvSpPr txBox="1"/>
          <p:nvPr/>
        </p:nvSpPr>
        <p:spPr>
          <a:xfrm>
            <a:off x="7966652" y="8396173"/>
            <a:ext cx="875827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&lt;bean class=“A” name=“a”&gt;</a:t>
            </a:r>
          </a:p>
        </p:txBody>
      </p:sp>
      <p:sp>
        <p:nvSpPr>
          <p:cNvPr id="243" name="B b;"/>
          <p:cNvSpPr txBox="1"/>
          <p:nvPr/>
        </p:nvSpPr>
        <p:spPr>
          <a:xfrm>
            <a:off x="6362663" y="5119404"/>
            <a:ext cx="132547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 b;</a:t>
            </a:r>
          </a:p>
        </p:txBody>
      </p:sp>
      <p:sp>
        <p:nvSpPr>
          <p:cNvPr id="244" name="&lt;ref bean=“b”/&gt;"/>
          <p:cNvSpPr txBox="1"/>
          <p:nvPr/>
        </p:nvSpPr>
        <p:spPr>
          <a:xfrm>
            <a:off x="11610613" y="10632348"/>
            <a:ext cx="497022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&lt;ref bean=“b”/&gt;</a:t>
            </a:r>
          </a:p>
        </p:txBody>
      </p:sp>
      <p:sp>
        <p:nvSpPr>
          <p:cNvPr id="245" name="&lt;/bean&gt;"/>
          <p:cNvSpPr txBox="1"/>
          <p:nvPr/>
        </p:nvSpPr>
        <p:spPr>
          <a:xfrm>
            <a:off x="8178879" y="12464846"/>
            <a:ext cx="267467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&lt;/bean&gt;</a:t>
            </a:r>
          </a:p>
        </p:txBody>
      </p:sp>
      <p:sp>
        <p:nvSpPr>
          <p:cNvPr id="246" name="Line"/>
          <p:cNvSpPr/>
          <p:nvPr/>
        </p:nvSpPr>
        <p:spPr>
          <a:xfrm>
            <a:off x="8051462" y="4348760"/>
            <a:ext cx="547262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7" name="HAS - A"/>
          <p:cNvSpPr txBox="1"/>
          <p:nvPr/>
        </p:nvSpPr>
        <p:spPr>
          <a:xfrm>
            <a:off x="9337724" y="3329925"/>
            <a:ext cx="24626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HAS - A</a:t>
            </a:r>
          </a:p>
        </p:txBody>
      </p:sp>
      <p:sp>
        <p:nvSpPr>
          <p:cNvPr id="248" name="&lt;property name=“b”&gt;"/>
          <p:cNvSpPr txBox="1"/>
          <p:nvPr/>
        </p:nvSpPr>
        <p:spPr>
          <a:xfrm>
            <a:off x="9332826" y="9611317"/>
            <a:ext cx="666943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&lt;property name=“b”&gt;</a:t>
            </a:r>
          </a:p>
        </p:txBody>
      </p:sp>
      <p:sp>
        <p:nvSpPr>
          <p:cNvPr id="249" name="&lt;/property&gt;"/>
          <p:cNvSpPr txBox="1"/>
          <p:nvPr/>
        </p:nvSpPr>
        <p:spPr>
          <a:xfrm>
            <a:off x="9731641" y="11653380"/>
            <a:ext cx="366461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&lt;/property&gt;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5" grpId="12"/>
      <p:bldP build="whole" bldLvl="1" animBg="1" rev="0" advAuto="0" spid="241" grpId="7"/>
      <p:bldP build="whole" bldLvl="1" animBg="1" rev="0" advAuto="0" spid="244" grpId="10"/>
      <p:bldP build="whole" bldLvl="1" animBg="1" rev="0" advAuto="0" spid="238" grpId="1"/>
      <p:bldP build="whole" bldLvl="1" animBg="1" rev="0" advAuto="0" spid="239" grpId="2"/>
      <p:bldP build="whole" bldLvl="1" animBg="1" rev="0" advAuto="0" spid="240" grpId="4"/>
      <p:bldP build="whole" bldLvl="1" animBg="1" rev="0" advAuto="0" spid="249" grpId="11"/>
      <p:bldP build="whole" bldLvl="1" animBg="1" rev="0" advAuto="0" spid="246" grpId="3"/>
      <p:bldP build="whole" bldLvl="1" animBg="1" rev="0" advAuto="0" spid="242" grpId="8"/>
      <p:bldP build="whole" bldLvl="1" animBg="1" rev="0" advAuto="0" spid="248" grpId="9"/>
      <p:bldP build="whole" bldLvl="1" animBg="1" rev="0" advAuto="0" spid="247" grpId="5"/>
      <p:bldP build="whole" bldLvl="1" animBg="1" rev="0" advAuto="0" spid="243" grpId="6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Life Cycle Methods"/>
          <p:cNvSpPr txBox="1"/>
          <p:nvPr/>
        </p:nvSpPr>
        <p:spPr>
          <a:xfrm>
            <a:off x="711494" y="718415"/>
            <a:ext cx="110540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Life Cycle Methods</a:t>
            </a:r>
          </a:p>
        </p:txBody>
      </p:sp>
      <p:sp>
        <p:nvSpPr>
          <p:cNvPr id="252" name="public void init()"/>
          <p:cNvSpPr txBox="1"/>
          <p:nvPr/>
        </p:nvSpPr>
        <p:spPr>
          <a:xfrm>
            <a:off x="4969077" y="4370493"/>
            <a:ext cx="92163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public void init()</a:t>
            </a:r>
          </a:p>
        </p:txBody>
      </p:sp>
      <p:sp>
        <p:nvSpPr>
          <p:cNvPr id="253" name="public void destroy()"/>
          <p:cNvSpPr txBox="1"/>
          <p:nvPr/>
        </p:nvSpPr>
        <p:spPr>
          <a:xfrm>
            <a:off x="5045811" y="7474225"/>
            <a:ext cx="118046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public void destroy()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" grpId="3"/>
      <p:bldP build="whole" bldLvl="1" animBg="1" rev="0" advAuto="0" spid="251" grpId="1"/>
      <p:bldP build="whole" bldLvl="1" animBg="1" rev="0" advAuto="0" spid="252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pring Bean…"/>
          <p:cNvSpPr/>
          <p:nvPr/>
        </p:nvSpPr>
        <p:spPr>
          <a:xfrm>
            <a:off x="5016021" y="3938508"/>
            <a:ext cx="3413199" cy="2872198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5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Spring Bean</a:t>
            </a:r>
          </a:p>
          <a:p>
            <a:pPr>
              <a:defRPr b="0" sz="5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(.java)</a:t>
            </a:r>
          </a:p>
        </p:txBody>
      </p:sp>
      <p:sp>
        <p:nvSpPr>
          <p:cNvPr id="256" name="Config File…"/>
          <p:cNvSpPr/>
          <p:nvPr/>
        </p:nvSpPr>
        <p:spPr>
          <a:xfrm>
            <a:off x="5016021" y="8334770"/>
            <a:ext cx="3413199" cy="2872198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5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Config File</a:t>
            </a:r>
          </a:p>
          <a:p>
            <a:pPr>
              <a:defRPr b="0" sz="5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(.xml)</a:t>
            </a:r>
          </a:p>
        </p:txBody>
      </p:sp>
      <p:sp>
        <p:nvSpPr>
          <p:cNvPr id="257" name="Rectangle"/>
          <p:cNvSpPr/>
          <p:nvPr/>
        </p:nvSpPr>
        <p:spPr>
          <a:xfrm>
            <a:off x="8971942" y="2254304"/>
            <a:ext cx="11092025" cy="10916996"/>
          </a:xfrm>
          <a:prstGeom prst="rect">
            <a:avLst/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58" name="Spring Container:"/>
          <p:cNvSpPr txBox="1"/>
          <p:nvPr/>
        </p:nvSpPr>
        <p:spPr>
          <a:xfrm>
            <a:off x="7410486" y="544700"/>
            <a:ext cx="80746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Spring Container:</a:t>
            </a:r>
          </a:p>
        </p:txBody>
      </p:sp>
      <p:sp>
        <p:nvSpPr>
          <p:cNvPr id="259" name="Oval"/>
          <p:cNvSpPr/>
          <p:nvPr/>
        </p:nvSpPr>
        <p:spPr>
          <a:xfrm>
            <a:off x="11948675" y="2685147"/>
            <a:ext cx="1552436" cy="1691817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60" name="123"/>
          <p:cNvSpPr/>
          <p:nvPr/>
        </p:nvSpPr>
        <p:spPr>
          <a:xfrm>
            <a:off x="11948675" y="5334175"/>
            <a:ext cx="1552436" cy="1691817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123</a:t>
            </a:r>
          </a:p>
        </p:txBody>
      </p:sp>
      <p:sp>
        <p:nvSpPr>
          <p:cNvPr id="261" name="init"/>
          <p:cNvSpPr txBox="1"/>
          <p:nvPr/>
        </p:nvSpPr>
        <p:spPr>
          <a:xfrm>
            <a:off x="12245747" y="7709030"/>
            <a:ext cx="95829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init</a:t>
            </a:r>
          </a:p>
        </p:txBody>
      </p:sp>
      <p:sp>
        <p:nvSpPr>
          <p:cNvPr id="262" name="read and use the bean"/>
          <p:cNvSpPr txBox="1"/>
          <p:nvPr/>
        </p:nvSpPr>
        <p:spPr>
          <a:xfrm>
            <a:off x="12213288" y="8920084"/>
            <a:ext cx="682000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read and use the bean</a:t>
            </a:r>
          </a:p>
        </p:txBody>
      </p:sp>
      <p:sp>
        <p:nvSpPr>
          <p:cNvPr id="263" name="destroy"/>
          <p:cNvSpPr txBox="1"/>
          <p:nvPr/>
        </p:nvSpPr>
        <p:spPr>
          <a:xfrm>
            <a:off x="12277815" y="10131138"/>
            <a:ext cx="230418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destroy</a:t>
            </a:r>
          </a:p>
        </p:txBody>
      </p:sp>
      <p:sp>
        <p:nvSpPr>
          <p:cNvPr id="264" name="Oval"/>
          <p:cNvSpPr/>
          <p:nvPr/>
        </p:nvSpPr>
        <p:spPr>
          <a:xfrm>
            <a:off x="11948675" y="11342193"/>
            <a:ext cx="1552436" cy="1691817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65" name="Line"/>
          <p:cNvSpPr/>
          <p:nvPr/>
        </p:nvSpPr>
        <p:spPr>
          <a:xfrm flipV="1">
            <a:off x="12089892" y="11553101"/>
            <a:ext cx="1270001" cy="1270001"/>
          </a:xfrm>
          <a:prstGeom prst="line">
            <a:avLst/>
          </a:prstGeom>
          <a:ln w="88900">
            <a:solidFill>
              <a:srgbClr val="97181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66" name="Line"/>
          <p:cNvSpPr/>
          <p:nvPr/>
        </p:nvSpPr>
        <p:spPr>
          <a:xfrm>
            <a:off x="11974255" y="11688620"/>
            <a:ext cx="1501276" cy="998964"/>
          </a:xfrm>
          <a:prstGeom prst="line">
            <a:avLst/>
          </a:prstGeom>
          <a:ln w="88900">
            <a:solidFill>
              <a:srgbClr val="97181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4" grpId="10"/>
      <p:bldP build="whole" bldLvl="1" animBg="1" rev="0" advAuto="0" spid="262" grpId="8"/>
      <p:bldP build="whole" bldLvl="1" animBg="1" rev="0" advAuto="0" spid="257" grpId="4"/>
      <p:bldP build="whole" bldLvl="1" animBg="1" rev="0" advAuto="0" spid="259" grpId="5"/>
      <p:bldP build="whole" bldLvl="1" animBg="1" rev="0" advAuto="0" spid="261" grpId="7"/>
      <p:bldP build="whole" bldLvl="1" animBg="1" rev="0" advAuto="0" spid="256" grpId="2"/>
      <p:bldP build="whole" bldLvl="1" animBg="1" rev="0" advAuto="0" spid="266" grpId="12"/>
      <p:bldP build="whole" bldLvl="1" animBg="1" rev="0" advAuto="0" spid="260" grpId="6"/>
      <p:bldP build="whole" bldLvl="1" animBg="1" rev="0" advAuto="0" spid="255" grpId="1"/>
      <p:bldP build="whole" bldLvl="1" animBg="1" rev="0" advAuto="0" spid="265" grpId="11"/>
      <p:bldP build="whole" bldLvl="1" animBg="1" rev="0" advAuto="0" spid="263" grpId="9"/>
      <p:bldP build="whole" bldLvl="1" animBg="1" rev="0" advAuto="0" spid="258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1) XML Configuration"/>
          <p:cNvSpPr txBox="1"/>
          <p:nvPr/>
        </p:nvSpPr>
        <p:spPr>
          <a:xfrm>
            <a:off x="6136005" y="2842959"/>
            <a:ext cx="121119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1) XML Configuration</a:t>
            </a:r>
          </a:p>
        </p:txBody>
      </p:sp>
      <p:sp>
        <p:nvSpPr>
          <p:cNvPr id="269" name="2)Spring Interfaces"/>
          <p:cNvSpPr txBox="1"/>
          <p:nvPr/>
        </p:nvSpPr>
        <p:spPr>
          <a:xfrm>
            <a:off x="6336581" y="5829189"/>
            <a:ext cx="110058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2)Spring Interfaces</a:t>
            </a:r>
          </a:p>
        </p:txBody>
      </p:sp>
      <p:sp>
        <p:nvSpPr>
          <p:cNvPr id="270" name="3)Annotations"/>
          <p:cNvSpPr txBox="1"/>
          <p:nvPr/>
        </p:nvSpPr>
        <p:spPr>
          <a:xfrm>
            <a:off x="6493528" y="8502078"/>
            <a:ext cx="79502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3)Annotations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9" grpId="2"/>
      <p:bldP build="whole" bldLvl="1" animBg="1" rev="0" advAuto="0" spid="268" grpId="1"/>
      <p:bldP build="whole" bldLvl="1" animBg="1" rev="0" advAuto="0" spid="270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Dependency Check"/>
          <p:cNvSpPr txBox="1"/>
          <p:nvPr/>
        </p:nvSpPr>
        <p:spPr>
          <a:xfrm>
            <a:off x="411117" y="467957"/>
            <a:ext cx="92054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Dependency Check</a:t>
            </a:r>
          </a:p>
        </p:txBody>
      </p:sp>
      <p:sp>
        <p:nvSpPr>
          <p:cNvPr id="273" name="Connection"/>
          <p:cNvSpPr txBox="1"/>
          <p:nvPr/>
        </p:nvSpPr>
        <p:spPr>
          <a:xfrm>
            <a:off x="13462241" y="3685101"/>
            <a:ext cx="531012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Connection</a:t>
            </a:r>
          </a:p>
        </p:txBody>
      </p:sp>
      <p:sp>
        <p:nvSpPr>
          <p:cNvPr id="274" name="username"/>
          <p:cNvSpPr txBox="1"/>
          <p:nvPr/>
        </p:nvSpPr>
        <p:spPr>
          <a:xfrm>
            <a:off x="16397993" y="5550308"/>
            <a:ext cx="464972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username</a:t>
            </a:r>
          </a:p>
        </p:txBody>
      </p:sp>
      <p:sp>
        <p:nvSpPr>
          <p:cNvPr id="275" name="password"/>
          <p:cNvSpPr txBox="1"/>
          <p:nvPr/>
        </p:nvSpPr>
        <p:spPr>
          <a:xfrm>
            <a:off x="16445237" y="7471112"/>
            <a:ext cx="45552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password</a:t>
            </a:r>
          </a:p>
        </p:txBody>
      </p:sp>
      <p:sp>
        <p:nvSpPr>
          <p:cNvPr id="276" name="dburl"/>
          <p:cNvSpPr txBox="1"/>
          <p:nvPr/>
        </p:nvSpPr>
        <p:spPr>
          <a:xfrm>
            <a:off x="16482683" y="9391915"/>
            <a:ext cx="24846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dburl</a:t>
            </a:r>
          </a:p>
        </p:txBody>
      </p:sp>
      <p:sp>
        <p:nvSpPr>
          <p:cNvPr id="277" name="Product"/>
          <p:cNvSpPr txBox="1"/>
          <p:nvPr/>
        </p:nvSpPr>
        <p:spPr>
          <a:xfrm>
            <a:off x="2958503" y="3618967"/>
            <a:ext cx="36530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Product</a:t>
            </a:r>
          </a:p>
        </p:txBody>
      </p:sp>
      <p:sp>
        <p:nvSpPr>
          <p:cNvPr id="278" name="id"/>
          <p:cNvSpPr txBox="1"/>
          <p:nvPr/>
        </p:nvSpPr>
        <p:spPr>
          <a:xfrm>
            <a:off x="4721403" y="5451985"/>
            <a:ext cx="9606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id</a:t>
            </a:r>
          </a:p>
        </p:txBody>
      </p:sp>
      <p:sp>
        <p:nvSpPr>
          <p:cNvPr id="279" name="name"/>
          <p:cNvSpPr txBox="1"/>
          <p:nvPr/>
        </p:nvSpPr>
        <p:spPr>
          <a:xfrm>
            <a:off x="4646595" y="7213600"/>
            <a:ext cx="2655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280" name="Container"/>
          <p:cNvSpPr txBox="1"/>
          <p:nvPr/>
        </p:nvSpPr>
        <p:spPr>
          <a:xfrm>
            <a:off x="8448643" y="10551660"/>
            <a:ext cx="56197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0" grpId="9"/>
      <p:bldP build="whole" bldLvl="1" animBg="1" rev="0" advAuto="0" spid="276" grpId="8"/>
      <p:bldP build="whole" bldLvl="1" animBg="1" rev="0" advAuto="0" spid="278" grpId="3"/>
      <p:bldP build="whole" bldLvl="1" animBg="1" rev="0" advAuto="0" spid="272" grpId="1"/>
      <p:bldP build="whole" bldLvl="1" animBg="1" rev="0" advAuto="0" spid="279" grpId="4"/>
      <p:bldP build="whole" bldLvl="1" animBg="1" rev="0" advAuto="0" spid="277" grpId="2"/>
      <p:bldP build="whole" bldLvl="1" animBg="1" rev="0" advAuto="0" spid="273" grpId="5"/>
      <p:bldP build="whole" bldLvl="1" animBg="1" rev="0" advAuto="0" spid="274" grpId="6"/>
      <p:bldP build="whole" bldLvl="1" animBg="1" rev="0" advAuto="0" spid="275" grpId="7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2.x&lt;="/>
          <p:cNvSpPr txBox="1"/>
          <p:nvPr/>
        </p:nvSpPr>
        <p:spPr>
          <a:xfrm>
            <a:off x="5668566" y="4395015"/>
            <a:ext cx="28107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2.x&lt;=</a:t>
            </a:r>
          </a:p>
        </p:txBody>
      </p:sp>
      <p:sp>
        <p:nvSpPr>
          <p:cNvPr id="283" name="XML Configuration"/>
          <p:cNvSpPr txBox="1"/>
          <p:nvPr/>
        </p:nvSpPr>
        <p:spPr>
          <a:xfrm>
            <a:off x="11662533" y="4395015"/>
            <a:ext cx="852678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XML Configuration</a:t>
            </a:r>
          </a:p>
        </p:txBody>
      </p:sp>
      <p:sp>
        <p:nvSpPr>
          <p:cNvPr id="284" name="3.0"/>
          <p:cNvSpPr txBox="1"/>
          <p:nvPr/>
        </p:nvSpPr>
        <p:spPr>
          <a:xfrm>
            <a:off x="5924410" y="7000568"/>
            <a:ext cx="15265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3.0</a:t>
            </a:r>
          </a:p>
        </p:txBody>
      </p:sp>
      <p:sp>
        <p:nvSpPr>
          <p:cNvPr id="285" name="@Required"/>
          <p:cNvSpPr txBox="1"/>
          <p:nvPr/>
        </p:nvSpPr>
        <p:spPr>
          <a:xfrm>
            <a:off x="11578282" y="7000568"/>
            <a:ext cx="50866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@Required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3" grpId="2"/>
      <p:bldP build="whole" bldLvl="1" animBg="1" rev="0" advAuto="0" spid="284" grpId="3"/>
      <p:bldP build="whole" bldLvl="1" animBg="1" rev="0" advAuto="0" spid="282" grpId="1"/>
      <p:bldP build="whole" bldLvl="1" animBg="1" rev="0" advAuto="0" spid="285" grpId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tereotype Annotations"/>
          <p:cNvSpPr txBox="1"/>
          <p:nvPr/>
        </p:nvSpPr>
        <p:spPr>
          <a:xfrm>
            <a:off x="486913" y="888730"/>
            <a:ext cx="132918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Stereotype Annotations</a:t>
            </a:r>
          </a:p>
        </p:txBody>
      </p:sp>
      <p:sp>
        <p:nvSpPr>
          <p:cNvPr id="288" name="XML"/>
          <p:cNvSpPr txBox="1"/>
          <p:nvPr/>
        </p:nvSpPr>
        <p:spPr>
          <a:xfrm>
            <a:off x="4078682" y="3962400"/>
            <a:ext cx="21463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XML</a:t>
            </a:r>
          </a:p>
        </p:txBody>
      </p:sp>
      <p:sp>
        <p:nvSpPr>
          <p:cNvPr id="289" name="&lt;bean…&gt;"/>
          <p:cNvSpPr txBox="1"/>
          <p:nvPr/>
        </p:nvSpPr>
        <p:spPr>
          <a:xfrm>
            <a:off x="13684787" y="3962400"/>
            <a:ext cx="47868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&lt;bean…&gt;</a:t>
            </a:r>
          </a:p>
        </p:txBody>
      </p:sp>
      <p:sp>
        <p:nvSpPr>
          <p:cNvPr id="290" name="@Component"/>
          <p:cNvSpPr txBox="1"/>
          <p:nvPr/>
        </p:nvSpPr>
        <p:spPr>
          <a:xfrm>
            <a:off x="4207341" y="6673543"/>
            <a:ext cx="62346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@Component</a:t>
            </a:r>
          </a:p>
        </p:txBody>
      </p:sp>
      <p:sp>
        <p:nvSpPr>
          <p:cNvPr id="291" name="class Instructor"/>
          <p:cNvSpPr txBox="1"/>
          <p:nvPr/>
        </p:nvSpPr>
        <p:spPr>
          <a:xfrm>
            <a:off x="5705529" y="8422074"/>
            <a:ext cx="70596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class Instructor</a:t>
            </a:r>
          </a:p>
        </p:txBody>
      </p:sp>
      <p:sp>
        <p:nvSpPr>
          <p:cNvPr id="292" name="&lt;context:component-scan base-package=“com.bharath”/&gt;"/>
          <p:cNvSpPr txBox="1"/>
          <p:nvPr/>
        </p:nvSpPr>
        <p:spPr>
          <a:xfrm>
            <a:off x="4282695" y="10419743"/>
            <a:ext cx="1495907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&lt;context:component-scan base-package=“com.bharath”/&gt;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1"/>
      <p:bldP build="whole" bldLvl="1" animBg="1" rev="0" advAuto="0" spid="290" grpId="4"/>
      <p:bldP build="whole" bldLvl="1" animBg="1" rev="0" advAuto="0" spid="291" grpId="5"/>
      <p:bldP build="whole" bldLvl="1" animBg="1" rev="0" advAuto="0" spid="289" grpId="3"/>
      <p:bldP build="whole" bldLvl="1" animBg="1" rev="0" advAuto="0" spid="292" grpId="6"/>
      <p:bldP build="whole" bldLvl="1" animBg="1" rev="0" advAuto="0" spid="288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om"/>
          <p:cNvSpPr txBox="1"/>
          <p:nvPr/>
        </p:nvSpPr>
        <p:spPr>
          <a:xfrm>
            <a:off x="11043283" y="1103903"/>
            <a:ext cx="18434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com</a:t>
            </a:r>
          </a:p>
        </p:txBody>
      </p:sp>
      <p:sp>
        <p:nvSpPr>
          <p:cNvPr id="295" name="one"/>
          <p:cNvSpPr txBox="1"/>
          <p:nvPr/>
        </p:nvSpPr>
        <p:spPr>
          <a:xfrm>
            <a:off x="5845064" y="5349593"/>
            <a:ext cx="15971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one</a:t>
            </a:r>
          </a:p>
        </p:txBody>
      </p:sp>
      <p:sp>
        <p:nvSpPr>
          <p:cNvPr id="296" name="two"/>
          <p:cNvSpPr txBox="1"/>
          <p:nvPr/>
        </p:nvSpPr>
        <p:spPr>
          <a:xfrm>
            <a:off x="17794164" y="5349593"/>
            <a:ext cx="14975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two</a:t>
            </a:r>
          </a:p>
        </p:txBody>
      </p:sp>
      <p:sp>
        <p:nvSpPr>
          <p:cNvPr id="297" name="three"/>
          <p:cNvSpPr txBox="1"/>
          <p:nvPr/>
        </p:nvSpPr>
        <p:spPr>
          <a:xfrm>
            <a:off x="2592413" y="9179129"/>
            <a:ext cx="21243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three</a:t>
            </a:r>
          </a:p>
        </p:txBody>
      </p:sp>
      <p:sp>
        <p:nvSpPr>
          <p:cNvPr id="298" name="four"/>
          <p:cNvSpPr txBox="1"/>
          <p:nvPr/>
        </p:nvSpPr>
        <p:spPr>
          <a:xfrm>
            <a:off x="9033829" y="9179129"/>
            <a:ext cx="164604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four</a:t>
            </a:r>
          </a:p>
        </p:txBody>
      </p:sp>
      <p:sp>
        <p:nvSpPr>
          <p:cNvPr id="299" name="five"/>
          <p:cNvSpPr txBox="1"/>
          <p:nvPr/>
        </p:nvSpPr>
        <p:spPr>
          <a:xfrm>
            <a:off x="14218629" y="8919684"/>
            <a:ext cx="14975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five</a:t>
            </a:r>
          </a:p>
        </p:txBody>
      </p:sp>
      <p:sp>
        <p:nvSpPr>
          <p:cNvPr id="300" name="six"/>
          <p:cNvSpPr txBox="1"/>
          <p:nvPr/>
        </p:nvSpPr>
        <p:spPr>
          <a:xfrm>
            <a:off x="21142370" y="8919684"/>
            <a:ext cx="120065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six</a:t>
            </a:r>
          </a:p>
        </p:txBody>
      </p:sp>
      <p:sp>
        <p:nvSpPr>
          <p:cNvPr id="301" name="Line"/>
          <p:cNvSpPr/>
          <p:nvPr/>
        </p:nvSpPr>
        <p:spPr>
          <a:xfrm>
            <a:off x="12497488" y="2318613"/>
            <a:ext cx="5649655" cy="335478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02" name="Line"/>
          <p:cNvSpPr/>
          <p:nvPr/>
        </p:nvSpPr>
        <p:spPr>
          <a:xfrm flipH="1">
            <a:off x="6508159" y="2318613"/>
            <a:ext cx="4916397" cy="335461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03" name="Line"/>
          <p:cNvSpPr/>
          <p:nvPr/>
        </p:nvSpPr>
        <p:spPr>
          <a:xfrm flipH="1">
            <a:off x="3554250" y="6470811"/>
            <a:ext cx="2706807" cy="29616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04" name="Line"/>
          <p:cNvSpPr/>
          <p:nvPr/>
        </p:nvSpPr>
        <p:spPr>
          <a:xfrm>
            <a:off x="6677666" y="6473368"/>
            <a:ext cx="2956946" cy="295694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05" name="Line"/>
          <p:cNvSpPr/>
          <p:nvPr/>
        </p:nvSpPr>
        <p:spPr>
          <a:xfrm flipH="1">
            <a:off x="15388705" y="6650898"/>
            <a:ext cx="2601886" cy="260188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06" name="Line"/>
          <p:cNvSpPr/>
          <p:nvPr/>
        </p:nvSpPr>
        <p:spPr>
          <a:xfrm>
            <a:off x="18512122" y="6473369"/>
            <a:ext cx="2844325" cy="259791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07" name="A"/>
          <p:cNvSpPr txBox="1"/>
          <p:nvPr/>
        </p:nvSpPr>
        <p:spPr>
          <a:xfrm>
            <a:off x="11611354" y="3406345"/>
            <a:ext cx="7072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08" name="B"/>
          <p:cNvSpPr txBox="1"/>
          <p:nvPr/>
        </p:nvSpPr>
        <p:spPr>
          <a:xfrm>
            <a:off x="3014516" y="6614255"/>
            <a:ext cx="7072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09" name="C"/>
          <p:cNvSpPr txBox="1"/>
          <p:nvPr/>
        </p:nvSpPr>
        <p:spPr>
          <a:xfrm>
            <a:off x="2990068" y="10859944"/>
            <a:ext cx="75615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10" name="D"/>
          <p:cNvSpPr txBox="1"/>
          <p:nvPr/>
        </p:nvSpPr>
        <p:spPr>
          <a:xfrm>
            <a:off x="9478774" y="10859944"/>
            <a:ext cx="75615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11" name="Line"/>
          <p:cNvSpPr/>
          <p:nvPr/>
        </p:nvSpPr>
        <p:spPr>
          <a:xfrm flipH="1">
            <a:off x="3619111" y="6166394"/>
            <a:ext cx="2119377" cy="86619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2" name="E"/>
          <p:cNvSpPr txBox="1"/>
          <p:nvPr/>
        </p:nvSpPr>
        <p:spPr>
          <a:xfrm>
            <a:off x="22192293" y="6614255"/>
            <a:ext cx="65748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13" name="Line"/>
          <p:cNvSpPr/>
          <p:nvPr/>
        </p:nvSpPr>
        <p:spPr>
          <a:xfrm>
            <a:off x="19261448" y="6095705"/>
            <a:ext cx="2700749" cy="9948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4" name="F"/>
          <p:cNvSpPr txBox="1"/>
          <p:nvPr/>
        </p:nvSpPr>
        <p:spPr>
          <a:xfrm>
            <a:off x="14663129" y="11443696"/>
            <a:ext cx="6085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15" name="G"/>
          <p:cNvSpPr txBox="1"/>
          <p:nvPr/>
        </p:nvSpPr>
        <p:spPr>
          <a:xfrm>
            <a:off x="21339728" y="11225114"/>
            <a:ext cx="8059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316" name="Line"/>
          <p:cNvSpPr/>
          <p:nvPr/>
        </p:nvSpPr>
        <p:spPr>
          <a:xfrm>
            <a:off x="14996964" y="10013516"/>
            <a:ext cx="1" cy="15047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7" name="Line"/>
          <p:cNvSpPr/>
          <p:nvPr/>
        </p:nvSpPr>
        <p:spPr>
          <a:xfrm>
            <a:off x="21742698" y="10013516"/>
            <a:ext cx="1" cy="15047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User Defined Types"/>
          <p:cNvSpPr txBox="1"/>
          <p:nvPr/>
        </p:nvSpPr>
        <p:spPr>
          <a:xfrm>
            <a:off x="1742672" y="10585487"/>
            <a:ext cx="112991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User Defined Types</a:t>
            </a:r>
          </a:p>
        </p:txBody>
      </p:sp>
      <p:sp>
        <p:nvSpPr>
          <p:cNvPr id="320" name="@Component"/>
          <p:cNvSpPr txBox="1"/>
          <p:nvPr/>
        </p:nvSpPr>
        <p:spPr>
          <a:xfrm>
            <a:off x="2650671" y="1257628"/>
            <a:ext cx="62346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@Component</a:t>
            </a:r>
          </a:p>
        </p:txBody>
      </p:sp>
      <p:sp>
        <p:nvSpPr>
          <p:cNvPr id="321" name="class Instructor"/>
          <p:cNvSpPr txBox="1"/>
          <p:nvPr/>
        </p:nvSpPr>
        <p:spPr>
          <a:xfrm>
            <a:off x="4148859" y="3006159"/>
            <a:ext cx="70596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class Instructor</a:t>
            </a:r>
          </a:p>
        </p:txBody>
      </p:sp>
      <p:sp>
        <p:nvSpPr>
          <p:cNvPr id="322" name="Instructor instructor = new Instructor();"/>
          <p:cNvSpPr txBox="1"/>
          <p:nvPr/>
        </p:nvSpPr>
        <p:spPr>
          <a:xfrm>
            <a:off x="2960493" y="6408653"/>
            <a:ext cx="1755495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Instructor instructor = new Instructor();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0" grpId="1"/>
      <p:bldP build="whole" bldLvl="1" animBg="1" rev="0" advAuto="0" spid="321" grpId="2"/>
      <p:bldP build="whole" bldLvl="1" animBg="1" rev="0" advAuto="0" spid="322" grpId="3"/>
      <p:bldP build="whole" bldLvl="1" animBg="1" rev="0" advAuto="0" spid="319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ependency Injection"/>
          <p:cNvSpPr txBox="1"/>
          <p:nvPr/>
        </p:nvSpPr>
        <p:spPr>
          <a:xfrm>
            <a:off x="581694" y="387014"/>
            <a:ext cx="101097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Dependency Injection</a:t>
            </a:r>
          </a:p>
        </p:txBody>
      </p:sp>
      <p:sp>
        <p:nvSpPr>
          <p:cNvPr id="140" name="class A{"/>
          <p:cNvSpPr txBox="1"/>
          <p:nvPr/>
        </p:nvSpPr>
        <p:spPr>
          <a:xfrm>
            <a:off x="2809160" y="3262774"/>
            <a:ext cx="24996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class A{</a:t>
            </a:r>
          </a:p>
        </p:txBody>
      </p:sp>
      <p:sp>
        <p:nvSpPr>
          <p:cNvPr id="141" name="}"/>
          <p:cNvSpPr txBox="1"/>
          <p:nvPr/>
        </p:nvSpPr>
        <p:spPr>
          <a:xfrm>
            <a:off x="4833835" y="10994097"/>
            <a:ext cx="33421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142" name="B b;"/>
          <p:cNvSpPr txBox="1"/>
          <p:nvPr/>
        </p:nvSpPr>
        <p:spPr>
          <a:xfrm>
            <a:off x="5391559" y="4616866"/>
            <a:ext cx="132547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 b;</a:t>
            </a:r>
          </a:p>
        </p:txBody>
      </p:sp>
      <p:sp>
        <p:nvSpPr>
          <p:cNvPr id="143" name="doAStuff(){"/>
          <p:cNvSpPr txBox="1"/>
          <p:nvPr/>
        </p:nvSpPr>
        <p:spPr>
          <a:xfrm>
            <a:off x="5263220" y="6204508"/>
            <a:ext cx="329478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doAStuff(){</a:t>
            </a:r>
          </a:p>
        </p:txBody>
      </p:sp>
      <p:sp>
        <p:nvSpPr>
          <p:cNvPr id="144" name="}"/>
          <p:cNvSpPr txBox="1"/>
          <p:nvPr/>
        </p:nvSpPr>
        <p:spPr>
          <a:xfrm>
            <a:off x="8013602" y="9379794"/>
            <a:ext cx="3342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145" name="b.doBStuff();"/>
          <p:cNvSpPr txBox="1"/>
          <p:nvPr/>
        </p:nvSpPr>
        <p:spPr>
          <a:xfrm>
            <a:off x="6257929" y="7792151"/>
            <a:ext cx="384556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b.doBStuff();</a:t>
            </a:r>
          </a:p>
        </p:txBody>
      </p:sp>
      <p:sp>
        <p:nvSpPr>
          <p:cNvPr id="146" name="class B{"/>
          <p:cNvSpPr txBox="1"/>
          <p:nvPr/>
        </p:nvSpPr>
        <p:spPr>
          <a:xfrm>
            <a:off x="14014873" y="2963669"/>
            <a:ext cx="249966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class B{</a:t>
            </a:r>
          </a:p>
        </p:txBody>
      </p:sp>
      <p:sp>
        <p:nvSpPr>
          <p:cNvPr id="147" name="}"/>
          <p:cNvSpPr txBox="1"/>
          <p:nvPr/>
        </p:nvSpPr>
        <p:spPr>
          <a:xfrm>
            <a:off x="16039547" y="10694992"/>
            <a:ext cx="3342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148" name="doBStuff(){"/>
          <p:cNvSpPr txBox="1"/>
          <p:nvPr/>
        </p:nvSpPr>
        <p:spPr>
          <a:xfrm>
            <a:off x="16468933" y="5905405"/>
            <a:ext cx="329478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doBStuff(){</a:t>
            </a:r>
          </a:p>
        </p:txBody>
      </p:sp>
      <p:sp>
        <p:nvSpPr>
          <p:cNvPr id="149" name="}"/>
          <p:cNvSpPr txBox="1"/>
          <p:nvPr/>
        </p:nvSpPr>
        <p:spPr>
          <a:xfrm>
            <a:off x="19678196" y="8847139"/>
            <a:ext cx="3342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150" name="………."/>
          <p:cNvSpPr txBox="1"/>
          <p:nvPr/>
        </p:nvSpPr>
        <p:spPr>
          <a:xfrm>
            <a:off x="19295748" y="7376272"/>
            <a:ext cx="227909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……….</a:t>
            </a:r>
          </a:p>
        </p:txBody>
      </p:sp>
      <p:sp>
        <p:nvSpPr>
          <p:cNvPr id="151" name="Line"/>
          <p:cNvSpPr/>
          <p:nvPr/>
        </p:nvSpPr>
        <p:spPr>
          <a:xfrm>
            <a:off x="6708931" y="3573955"/>
            <a:ext cx="7263138" cy="1602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2559" y="21464"/>
                </a:lnTo>
                <a:lnTo>
                  <a:pt x="12589" y="343"/>
                </a:lnTo>
                <a:lnTo>
                  <a:pt x="21600" y="0"/>
                </a:lnTo>
                <a:lnTo>
                  <a:pt x="20677" y="5290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2" name="Line"/>
          <p:cNvSpPr/>
          <p:nvPr/>
        </p:nvSpPr>
        <p:spPr>
          <a:xfrm flipH="1" flipV="1">
            <a:off x="13633894" y="3134709"/>
            <a:ext cx="327518" cy="49537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3" name="Inversion Of Control"/>
          <p:cNvSpPr txBox="1"/>
          <p:nvPr/>
        </p:nvSpPr>
        <p:spPr>
          <a:xfrm>
            <a:off x="8212739" y="12182716"/>
            <a:ext cx="91302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Inversion Of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3"/>
      <p:bldP build="whole" bldLvl="1" animBg="1" rev="0" advAuto="0" spid="150" grpId="14"/>
      <p:bldP build="whole" bldLvl="1" animBg="1" rev="0" advAuto="0" spid="142" grpId="10"/>
      <p:bldP build="whole" bldLvl="1" animBg="1" rev="0" advAuto="0" spid="140" grpId="2"/>
      <p:bldP build="whole" bldLvl="1" animBg="1" rev="0" advAuto="0" spid="148" grpId="7"/>
      <p:bldP build="whole" bldLvl="1" animBg="1" rev="0" advAuto="0" spid="146" grpId="6"/>
      <p:bldP build="whole" bldLvl="1" animBg="1" rev="0" advAuto="0" spid="151" grpId="11"/>
      <p:bldP build="whole" bldLvl="1" animBg="1" rev="0" advAuto="0" spid="145" grpId="13"/>
      <p:bldP build="whole" bldLvl="1" animBg="1" rev="0" advAuto="0" spid="153" grpId="15"/>
      <p:bldP build="whole" bldLvl="1" animBg="1" rev="0" advAuto="0" spid="141" grpId="5"/>
      <p:bldP build="whole" bldLvl="1" animBg="1" rev="0" advAuto="0" spid="139" grpId="1"/>
      <p:bldP build="whole" bldLvl="1" animBg="1" rev="0" advAuto="0" spid="144" grpId="4"/>
      <p:bldP build="whole" bldLvl="1" animBg="1" rev="0" advAuto="0" spid="152" grpId="12"/>
      <p:bldP build="whole" bldLvl="1" animBg="1" rev="0" advAuto="0" spid="149" grpId="8"/>
      <p:bldP build="whole" bldLvl="1" animBg="1" rev="0" advAuto="0" spid="147" grpId="9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@Value"/>
          <p:cNvSpPr txBox="1"/>
          <p:nvPr/>
        </p:nvSpPr>
        <p:spPr>
          <a:xfrm>
            <a:off x="16950859" y="3391366"/>
            <a:ext cx="225796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@Value</a:t>
            </a:r>
          </a:p>
        </p:txBody>
      </p:sp>
      <p:sp>
        <p:nvSpPr>
          <p:cNvPr id="325" name="SpEL"/>
          <p:cNvSpPr txBox="1"/>
          <p:nvPr/>
        </p:nvSpPr>
        <p:spPr>
          <a:xfrm>
            <a:off x="3191821" y="293963"/>
            <a:ext cx="223812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SpEL</a:t>
            </a:r>
          </a:p>
        </p:txBody>
      </p:sp>
      <p:sp>
        <p:nvSpPr>
          <p:cNvPr id="326" name="Spring Expression Language"/>
          <p:cNvSpPr txBox="1"/>
          <p:nvPr/>
        </p:nvSpPr>
        <p:spPr>
          <a:xfrm>
            <a:off x="9249942" y="293963"/>
            <a:ext cx="1165796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Spring Expression Language</a:t>
            </a:r>
          </a:p>
        </p:txBody>
      </p:sp>
      <p:sp>
        <p:nvSpPr>
          <p:cNvPr id="327" name="Expression"/>
          <p:cNvSpPr txBox="1"/>
          <p:nvPr/>
        </p:nvSpPr>
        <p:spPr>
          <a:xfrm>
            <a:off x="4383462" y="3391366"/>
            <a:ext cx="336809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Expression</a:t>
            </a:r>
          </a:p>
        </p:txBody>
      </p:sp>
      <p:sp>
        <p:nvSpPr>
          <p:cNvPr id="328" name="Classes,Variable,Methods,Constructors and Objects"/>
          <p:cNvSpPr txBox="1"/>
          <p:nvPr/>
        </p:nvSpPr>
        <p:spPr>
          <a:xfrm>
            <a:off x="584935" y="5020991"/>
            <a:ext cx="1556502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Classes,Variable,Methods,Constructors and Objects</a:t>
            </a:r>
          </a:p>
        </p:txBody>
      </p:sp>
      <p:sp>
        <p:nvSpPr>
          <p:cNvPr id="329" name="and symbols"/>
          <p:cNvSpPr txBox="1"/>
          <p:nvPr/>
        </p:nvSpPr>
        <p:spPr>
          <a:xfrm>
            <a:off x="4855673" y="6834612"/>
            <a:ext cx="389377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and symbols</a:t>
            </a:r>
          </a:p>
        </p:txBody>
      </p:sp>
      <p:sp>
        <p:nvSpPr>
          <p:cNvPr id="330" name="char,numerics,operators,keywords and special…"/>
          <p:cNvSpPr txBox="1"/>
          <p:nvPr/>
        </p:nvSpPr>
        <p:spPr>
          <a:xfrm>
            <a:off x="788445" y="8648233"/>
            <a:ext cx="13914020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char,numerics,operators,keywords and special</a:t>
            </a:r>
          </a:p>
          <a:p>
            <a: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symbols which return a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8" grpId="5"/>
      <p:bldP build="whole" bldLvl="1" animBg="1" rev="0" advAuto="0" spid="326" grpId="2"/>
      <p:bldP build="whole" bldLvl="1" animBg="1" rev="0" advAuto="0" spid="324" grpId="4"/>
      <p:bldP build="whole" bldLvl="1" animBg="1" rev="0" advAuto="0" spid="330" grpId="7"/>
      <p:bldP build="whole" bldLvl="1" animBg="1" rev="0" advAuto="0" spid="327" grpId="3"/>
      <p:bldP build="whole" bldLvl="1" animBg="1" rev="0" advAuto="0" spid="329" grpId="6"/>
      <p:bldP build="whole" bldLvl="1" animBg="1" rev="0" advAuto="0" spid="32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@value(“#{66+44}”)"/>
          <p:cNvSpPr txBox="1"/>
          <p:nvPr/>
        </p:nvSpPr>
        <p:spPr>
          <a:xfrm>
            <a:off x="7789932" y="2407737"/>
            <a:ext cx="788416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@value(“#{66+44}”)</a:t>
            </a:r>
          </a:p>
        </p:txBody>
      </p:sp>
      <p:sp>
        <p:nvSpPr>
          <p:cNvPr id="333" name="@value(“#{5&gt;6?22:33”})"/>
          <p:cNvSpPr txBox="1"/>
          <p:nvPr/>
        </p:nvSpPr>
        <p:spPr>
          <a:xfrm>
            <a:off x="7685807" y="3945365"/>
            <a:ext cx="956437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@value(“#{5&gt;6?22:33”})</a:t>
            </a:r>
          </a:p>
        </p:txBody>
      </p:sp>
      <p:sp>
        <p:nvSpPr>
          <p:cNvPr id="334" name="static methods"/>
          <p:cNvSpPr txBox="1"/>
          <p:nvPr/>
        </p:nvSpPr>
        <p:spPr>
          <a:xfrm>
            <a:off x="1925688" y="7563932"/>
            <a:ext cx="594436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static methods</a:t>
            </a:r>
          </a:p>
        </p:txBody>
      </p:sp>
      <p:sp>
        <p:nvSpPr>
          <p:cNvPr id="335" name="object methods"/>
          <p:cNvSpPr txBox="1"/>
          <p:nvPr/>
        </p:nvSpPr>
        <p:spPr>
          <a:xfrm>
            <a:off x="9322900" y="7563932"/>
            <a:ext cx="629018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object methods</a:t>
            </a:r>
          </a:p>
        </p:txBody>
      </p:sp>
      <p:sp>
        <p:nvSpPr>
          <p:cNvPr id="336" name="variables"/>
          <p:cNvSpPr txBox="1"/>
          <p:nvPr/>
        </p:nvSpPr>
        <p:spPr>
          <a:xfrm>
            <a:off x="17849421" y="7809259"/>
            <a:ext cx="37200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3" grpId="2"/>
      <p:bldP build="whole" bldLvl="1" animBg="1" rev="0" advAuto="0" spid="335" grpId="4"/>
      <p:bldP build="whole" bldLvl="1" animBg="1" rev="0" advAuto="0" spid="336" grpId="5"/>
      <p:bldP build="whole" bldLvl="1" animBg="1" rev="0" advAuto="0" spid="332" grpId="1"/>
      <p:bldP build="whole" bldLvl="1" animBg="1" rev="0" advAuto="0" spid="334" grpId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(class).method(param)"/>
          <p:cNvSpPr txBox="1"/>
          <p:nvPr/>
        </p:nvSpPr>
        <p:spPr>
          <a:xfrm>
            <a:off x="7027108" y="6197600"/>
            <a:ext cx="110657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T(class).method(param)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@Scope"/>
          <p:cNvSpPr txBox="1"/>
          <p:nvPr/>
        </p:nvSpPr>
        <p:spPr>
          <a:xfrm>
            <a:off x="6031035" y="6197600"/>
            <a:ext cx="38633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@Scope</a:t>
            </a:r>
          </a:p>
        </p:txBody>
      </p:sp>
      <p:sp>
        <p:nvSpPr>
          <p:cNvPr id="341" name="singleton"/>
          <p:cNvSpPr txBox="1"/>
          <p:nvPr/>
        </p:nvSpPr>
        <p:spPr>
          <a:xfrm>
            <a:off x="12912185" y="1089393"/>
            <a:ext cx="42362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singleton</a:t>
            </a:r>
          </a:p>
        </p:txBody>
      </p:sp>
      <p:sp>
        <p:nvSpPr>
          <p:cNvPr id="342" name="prototype"/>
          <p:cNvSpPr txBox="1"/>
          <p:nvPr/>
        </p:nvSpPr>
        <p:spPr>
          <a:xfrm>
            <a:off x="13111783" y="3354537"/>
            <a:ext cx="44434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prototype</a:t>
            </a:r>
          </a:p>
        </p:txBody>
      </p:sp>
      <p:sp>
        <p:nvSpPr>
          <p:cNvPr id="343" name="request"/>
          <p:cNvSpPr txBox="1"/>
          <p:nvPr/>
        </p:nvSpPr>
        <p:spPr>
          <a:xfrm>
            <a:off x="13260165" y="6197600"/>
            <a:ext cx="354025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request</a:t>
            </a:r>
          </a:p>
        </p:txBody>
      </p:sp>
      <p:sp>
        <p:nvSpPr>
          <p:cNvPr id="344" name="session"/>
          <p:cNvSpPr txBox="1"/>
          <p:nvPr/>
        </p:nvSpPr>
        <p:spPr>
          <a:xfrm>
            <a:off x="13251021" y="8426518"/>
            <a:ext cx="35585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session</a:t>
            </a:r>
          </a:p>
        </p:txBody>
      </p:sp>
      <p:sp>
        <p:nvSpPr>
          <p:cNvPr id="345" name="globalsession"/>
          <p:cNvSpPr txBox="1"/>
          <p:nvPr/>
        </p:nvSpPr>
        <p:spPr>
          <a:xfrm>
            <a:off x="13322254" y="10655436"/>
            <a:ext cx="63809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globalsession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5" grpId="5"/>
      <p:bldP build="whole" bldLvl="1" animBg="1" rev="0" advAuto="0" spid="340" grpId="6"/>
      <p:bldP build="whole" bldLvl="1" animBg="1" rev="0" advAuto="0" spid="344" grpId="4"/>
      <p:bldP build="whole" bldLvl="1" animBg="1" rev="0" advAuto="0" spid="342" grpId="2"/>
      <p:bldP build="whole" bldLvl="1" animBg="1" rev="0" advAuto="0" spid="343" grpId="3"/>
      <p:bldP build="whole" bldLvl="1" animBg="1" rev="0" advAuto="0" spid="34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@Value"/>
          <p:cNvSpPr txBox="1"/>
          <p:nvPr/>
        </p:nvSpPr>
        <p:spPr>
          <a:xfrm>
            <a:off x="322319" y="332670"/>
            <a:ext cx="512452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0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@Value</a:t>
            </a:r>
          </a:p>
        </p:txBody>
      </p:sp>
      <p:sp>
        <p:nvSpPr>
          <p:cNvPr id="348" name="@Value(“20”)"/>
          <p:cNvSpPr txBox="1"/>
          <p:nvPr/>
        </p:nvSpPr>
        <p:spPr>
          <a:xfrm>
            <a:off x="12598036" y="2927406"/>
            <a:ext cx="527227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@Value(“20”)</a:t>
            </a:r>
          </a:p>
        </p:txBody>
      </p:sp>
      <p:sp>
        <p:nvSpPr>
          <p:cNvPr id="349" name="@Value(“Core Java”)"/>
          <p:cNvSpPr txBox="1"/>
          <p:nvPr/>
        </p:nvSpPr>
        <p:spPr>
          <a:xfrm>
            <a:off x="12494417" y="4710702"/>
            <a:ext cx="83188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@Value(“Core Java”)</a:t>
            </a:r>
          </a:p>
        </p:txBody>
      </p:sp>
      <p:sp>
        <p:nvSpPr>
          <p:cNvPr id="350" name="util:Cn id=“myList”"/>
          <p:cNvSpPr txBox="1"/>
          <p:nvPr/>
        </p:nvSpPr>
        <p:spPr>
          <a:xfrm>
            <a:off x="12784594" y="7391206"/>
            <a:ext cx="746810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util:Cn id=“myList”</a:t>
            </a:r>
          </a:p>
        </p:txBody>
      </p:sp>
      <p:sp>
        <p:nvSpPr>
          <p:cNvPr id="351" name="Primitive Types"/>
          <p:cNvSpPr txBox="1"/>
          <p:nvPr/>
        </p:nvSpPr>
        <p:spPr>
          <a:xfrm>
            <a:off x="2263769" y="2927406"/>
            <a:ext cx="60652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Primitive Types</a:t>
            </a:r>
          </a:p>
        </p:txBody>
      </p:sp>
      <p:sp>
        <p:nvSpPr>
          <p:cNvPr id="352" name="Collection Types"/>
          <p:cNvSpPr txBox="1"/>
          <p:nvPr/>
        </p:nvSpPr>
        <p:spPr>
          <a:xfrm>
            <a:off x="2161002" y="7391206"/>
            <a:ext cx="666000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Collection Types</a:t>
            </a:r>
          </a:p>
        </p:txBody>
      </p:sp>
      <p:sp>
        <p:nvSpPr>
          <p:cNvPr id="353" name="@Value(“#{myList}”)"/>
          <p:cNvSpPr txBox="1"/>
          <p:nvPr/>
        </p:nvSpPr>
        <p:spPr>
          <a:xfrm>
            <a:off x="12988880" y="8927737"/>
            <a:ext cx="79383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@Value(“#{myList}”)</a:t>
            </a:r>
          </a:p>
        </p:txBody>
      </p:sp>
      <p:sp>
        <p:nvSpPr>
          <p:cNvPr id="354" name="Object Types"/>
          <p:cNvSpPr txBox="1"/>
          <p:nvPr/>
        </p:nvSpPr>
        <p:spPr>
          <a:xfrm>
            <a:off x="2093464" y="10864598"/>
            <a:ext cx="537540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Object Types</a:t>
            </a:r>
          </a:p>
        </p:txBody>
      </p:sp>
      <p:sp>
        <p:nvSpPr>
          <p:cNvPr id="355" name="@Autowired"/>
          <p:cNvSpPr txBox="1"/>
          <p:nvPr/>
        </p:nvSpPr>
        <p:spPr>
          <a:xfrm>
            <a:off x="12828732" y="10864598"/>
            <a:ext cx="481088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@Autowired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1" grpId="2"/>
      <p:bldP build="whole" bldLvl="1" animBg="1" rev="0" advAuto="0" spid="354" grpId="8"/>
      <p:bldP build="whole" bldLvl="1" animBg="1" rev="0" advAuto="0" spid="350" grpId="6"/>
      <p:bldP build="whole" bldLvl="1" animBg="1" rev="0" advAuto="0" spid="347" grpId="1"/>
      <p:bldP build="whole" bldLvl="1" animBg="1" rev="0" advAuto="0" spid="355" grpId="9"/>
      <p:bldP build="whole" bldLvl="1" animBg="1" rev="0" advAuto="0" spid="352" grpId="5"/>
      <p:bldP build="whole" bldLvl="1" animBg="1" rev="0" advAuto="0" spid="348" grpId="3"/>
      <p:bldP build="whole" bldLvl="1" animBg="1" rev="0" advAuto="0" spid="353" grpId="7"/>
      <p:bldP build="whole" bldLvl="1" animBg="1" rev="0" advAuto="0" spid="349" grpId="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Wiring and Auto Wiring"/>
          <p:cNvSpPr txBox="1"/>
          <p:nvPr/>
        </p:nvSpPr>
        <p:spPr>
          <a:xfrm>
            <a:off x="443890" y="422845"/>
            <a:ext cx="1055878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Wiring and Auto Wiring</a:t>
            </a:r>
          </a:p>
        </p:txBody>
      </p:sp>
      <p:sp>
        <p:nvSpPr>
          <p:cNvPr id="358" name="A"/>
          <p:cNvSpPr txBox="1"/>
          <p:nvPr/>
        </p:nvSpPr>
        <p:spPr>
          <a:xfrm>
            <a:off x="3024343" y="4687637"/>
            <a:ext cx="55478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59" name="Line"/>
          <p:cNvSpPr/>
          <p:nvPr/>
        </p:nvSpPr>
        <p:spPr>
          <a:xfrm>
            <a:off x="3805858" y="5238684"/>
            <a:ext cx="3720545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diamond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0" name="B"/>
          <p:cNvSpPr txBox="1"/>
          <p:nvPr/>
        </p:nvSpPr>
        <p:spPr>
          <a:xfrm>
            <a:off x="7867431" y="4794184"/>
            <a:ext cx="55478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61" name="Setter or Constructor"/>
          <p:cNvSpPr txBox="1"/>
          <p:nvPr/>
        </p:nvSpPr>
        <p:spPr>
          <a:xfrm>
            <a:off x="3264628" y="6413500"/>
            <a:ext cx="62434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Setter or Constructor</a:t>
            </a:r>
          </a:p>
        </p:txBody>
      </p:sp>
      <p:sp>
        <p:nvSpPr>
          <p:cNvPr id="362" name="A"/>
          <p:cNvSpPr txBox="1"/>
          <p:nvPr/>
        </p:nvSpPr>
        <p:spPr>
          <a:xfrm>
            <a:off x="15194949" y="4536707"/>
            <a:ext cx="55478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63" name="Line"/>
          <p:cNvSpPr/>
          <p:nvPr/>
        </p:nvSpPr>
        <p:spPr>
          <a:xfrm>
            <a:off x="15976465" y="5087754"/>
            <a:ext cx="372054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diamond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4" name="B"/>
          <p:cNvSpPr txBox="1"/>
          <p:nvPr/>
        </p:nvSpPr>
        <p:spPr>
          <a:xfrm>
            <a:off x="20038036" y="4643254"/>
            <a:ext cx="55478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65" name="Setter or Constructor"/>
          <p:cNvSpPr txBox="1"/>
          <p:nvPr/>
        </p:nvSpPr>
        <p:spPr>
          <a:xfrm>
            <a:off x="15157304" y="6413500"/>
            <a:ext cx="624347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Setter or Constructor</a:t>
            </a:r>
          </a:p>
        </p:txBody>
      </p:sp>
      <p:sp>
        <p:nvSpPr>
          <p:cNvPr id="366" name="Programmer"/>
          <p:cNvSpPr txBox="1"/>
          <p:nvPr/>
        </p:nvSpPr>
        <p:spPr>
          <a:xfrm>
            <a:off x="4500897" y="9134507"/>
            <a:ext cx="377093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Programmer</a:t>
            </a:r>
          </a:p>
        </p:txBody>
      </p:sp>
      <p:sp>
        <p:nvSpPr>
          <p:cNvPr id="367" name="Line"/>
          <p:cNvSpPr/>
          <p:nvPr/>
        </p:nvSpPr>
        <p:spPr>
          <a:xfrm flipV="1">
            <a:off x="6091055" y="7482778"/>
            <a:ext cx="1" cy="182003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8" name="Container"/>
          <p:cNvSpPr txBox="1"/>
          <p:nvPr/>
        </p:nvSpPr>
        <p:spPr>
          <a:xfrm>
            <a:off x="16790473" y="9168864"/>
            <a:ext cx="297713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369" name="Line"/>
          <p:cNvSpPr/>
          <p:nvPr/>
        </p:nvSpPr>
        <p:spPr>
          <a:xfrm flipV="1">
            <a:off x="17983731" y="7517134"/>
            <a:ext cx="1" cy="182003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8" grpId="2"/>
      <p:bldP build="whole" bldLvl="1" animBg="1" rev="0" advAuto="0" spid="360" grpId="3"/>
      <p:bldP build="whole" bldLvl="1" animBg="1" rev="0" advAuto="0" spid="368" grpId="12"/>
      <p:bldP build="whole" bldLvl="1" animBg="1" rev="0" advAuto="0" spid="369" grpId="13"/>
      <p:bldP build="whole" bldLvl="1" animBg="1" rev="0" advAuto="0" spid="363" grpId="9"/>
      <p:bldP build="whole" bldLvl="1" animBg="1" rev="0" advAuto="0" spid="359" grpId="4"/>
      <p:bldP build="whole" bldLvl="1" animBg="1" rev="0" advAuto="0" spid="362" grpId="8"/>
      <p:bldP build="whole" bldLvl="1" animBg="1" rev="0" advAuto="0" spid="366" grpId="6"/>
      <p:bldP build="whole" bldLvl="1" animBg="1" rev="0" advAuto="0" spid="364" grpId="10"/>
      <p:bldP build="whole" bldLvl="1" animBg="1" rev="0" advAuto="0" spid="357" grpId="1"/>
      <p:bldP build="whole" bldLvl="1" animBg="1" rev="0" advAuto="0" spid="361" grpId="5"/>
      <p:bldP build="whole" bldLvl="1" animBg="1" rev="0" advAuto="0" spid="365" grpId="11"/>
      <p:bldP build="whole" bldLvl="1" animBg="1" rev="0" advAuto="0" spid="367" grpId="7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XML"/>
          <p:cNvSpPr txBox="1"/>
          <p:nvPr/>
        </p:nvSpPr>
        <p:spPr>
          <a:xfrm>
            <a:off x="5143836" y="4569538"/>
            <a:ext cx="14351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XML</a:t>
            </a:r>
          </a:p>
        </p:txBody>
      </p:sp>
      <p:sp>
        <p:nvSpPr>
          <p:cNvPr id="372" name="Autowiring"/>
          <p:cNvSpPr txBox="1"/>
          <p:nvPr/>
        </p:nvSpPr>
        <p:spPr>
          <a:xfrm>
            <a:off x="9652360" y="1206981"/>
            <a:ext cx="323337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Autowiring</a:t>
            </a:r>
          </a:p>
        </p:txBody>
      </p:sp>
      <p:sp>
        <p:nvSpPr>
          <p:cNvPr id="373" name="Line"/>
          <p:cNvSpPr/>
          <p:nvPr/>
        </p:nvSpPr>
        <p:spPr>
          <a:xfrm>
            <a:off x="5636909" y="2324737"/>
            <a:ext cx="5547215" cy="2239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14874"/>
                </a:lnTo>
                <a:lnTo>
                  <a:pt x="0" y="14187"/>
                </a:lnTo>
                <a:lnTo>
                  <a:pt x="113" y="21600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4" name="Line"/>
          <p:cNvSpPr/>
          <p:nvPr/>
        </p:nvSpPr>
        <p:spPr>
          <a:xfrm>
            <a:off x="11108368" y="3875062"/>
            <a:ext cx="5572415" cy="15271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5" name="Line"/>
          <p:cNvSpPr/>
          <p:nvPr/>
        </p:nvSpPr>
        <p:spPr>
          <a:xfrm>
            <a:off x="16676726" y="4098467"/>
            <a:ext cx="1" cy="67576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6" name="Annotations"/>
          <p:cNvSpPr txBox="1"/>
          <p:nvPr/>
        </p:nvSpPr>
        <p:spPr>
          <a:xfrm>
            <a:off x="15211982" y="4754824"/>
            <a:ext cx="36018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Annotations</a:t>
            </a:r>
          </a:p>
        </p:txBody>
      </p:sp>
      <p:sp>
        <p:nvSpPr>
          <p:cNvPr id="377" name="No"/>
          <p:cNvSpPr txBox="1"/>
          <p:nvPr/>
        </p:nvSpPr>
        <p:spPr>
          <a:xfrm>
            <a:off x="5209031" y="6397417"/>
            <a:ext cx="95829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378" name="(Default)"/>
          <p:cNvSpPr txBox="1"/>
          <p:nvPr/>
        </p:nvSpPr>
        <p:spPr>
          <a:xfrm>
            <a:off x="6221378" y="6397417"/>
            <a:ext cx="264627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(Default)</a:t>
            </a:r>
          </a:p>
        </p:txBody>
      </p:sp>
      <p:sp>
        <p:nvSpPr>
          <p:cNvPr id="379" name="By Type"/>
          <p:cNvSpPr txBox="1"/>
          <p:nvPr/>
        </p:nvSpPr>
        <p:spPr>
          <a:xfrm>
            <a:off x="5241896" y="7754645"/>
            <a:ext cx="248117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By Type</a:t>
            </a:r>
          </a:p>
        </p:txBody>
      </p:sp>
      <p:sp>
        <p:nvSpPr>
          <p:cNvPr id="380" name="By Name"/>
          <p:cNvSpPr txBox="1"/>
          <p:nvPr/>
        </p:nvSpPr>
        <p:spPr>
          <a:xfrm>
            <a:off x="5252837" y="9114294"/>
            <a:ext cx="28298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By Name</a:t>
            </a:r>
          </a:p>
        </p:txBody>
      </p:sp>
      <p:sp>
        <p:nvSpPr>
          <p:cNvPr id="381" name="Auto Detect"/>
          <p:cNvSpPr txBox="1"/>
          <p:nvPr/>
        </p:nvSpPr>
        <p:spPr>
          <a:xfrm>
            <a:off x="5237406" y="10473944"/>
            <a:ext cx="36018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Auto Detect</a:t>
            </a:r>
          </a:p>
        </p:txBody>
      </p:sp>
      <p:sp>
        <p:nvSpPr>
          <p:cNvPr id="382" name="By Constructor"/>
          <p:cNvSpPr txBox="1"/>
          <p:nvPr/>
        </p:nvSpPr>
        <p:spPr>
          <a:xfrm>
            <a:off x="5180541" y="11620018"/>
            <a:ext cx="451850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By Constructor</a:t>
            </a:r>
          </a:p>
        </p:txBody>
      </p:sp>
      <p:sp>
        <p:nvSpPr>
          <p:cNvPr id="383" name="@Autowired"/>
          <p:cNvSpPr txBox="1"/>
          <p:nvPr/>
        </p:nvSpPr>
        <p:spPr>
          <a:xfrm>
            <a:off x="16110347" y="6055304"/>
            <a:ext cx="360319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@Autowired</a:t>
            </a:r>
          </a:p>
        </p:txBody>
      </p:sp>
      <p:sp>
        <p:nvSpPr>
          <p:cNvPr id="384" name="@Qualifier"/>
          <p:cNvSpPr txBox="1"/>
          <p:nvPr/>
        </p:nvSpPr>
        <p:spPr>
          <a:xfrm>
            <a:off x="16176012" y="7754645"/>
            <a:ext cx="310129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@Qualifier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2" grpId="1"/>
      <p:bldP build="whole" bldLvl="1" animBg="1" rev="0" advAuto="0" spid="376" grpId="12"/>
      <p:bldP build="whole" bldLvl="1" animBg="1" rev="0" advAuto="0" spid="378" grpId="7"/>
      <p:bldP build="whole" bldLvl="1" animBg="1" rev="0" advAuto="0" spid="374" grpId="3"/>
      <p:bldP build="whole" bldLvl="1" animBg="1" rev="0" advAuto="0" spid="384" grpId="14"/>
      <p:bldP build="whole" bldLvl="1" animBg="1" rev="0" advAuto="0" spid="375" grpId="4"/>
      <p:bldP build="whole" bldLvl="1" animBg="1" rev="0" advAuto="0" spid="381" grpId="10"/>
      <p:bldP build="whole" bldLvl="1" animBg="1" rev="0" advAuto="0" spid="383" grpId="13"/>
      <p:bldP build="whole" bldLvl="1" animBg="1" rev="0" advAuto="0" spid="371" grpId="5"/>
      <p:bldP build="whole" bldLvl="1" animBg="1" rev="0" advAuto="0" spid="379" grpId="8"/>
      <p:bldP build="whole" bldLvl="1" animBg="1" rev="0" advAuto="0" spid="377" grpId="6"/>
      <p:bldP build="whole" bldLvl="1" animBg="1" rev="0" advAuto="0" spid="382" grpId="11"/>
      <p:bldP build="whole" bldLvl="1" animBg="1" rev="0" advAuto="0" spid="373" grpId="2"/>
      <p:bldP build="whole" bldLvl="1" animBg="1" rev="0" advAuto="0" spid="380" grpId="9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Bean Externalization or Reading Properties"/>
          <p:cNvSpPr txBox="1"/>
          <p:nvPr/>
        </p:nvSpPr>
        <p:spPr>
          <a:xfrm>
            <a:off x="758284" y="699023"/>
            <a:ext cx="1494967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Bean Externalization or Reading Properties </a:t>
            </a:r>
          </a:p>
        </p:txBody>
      </p:sp>
      <p:sp>
        <p:nvSpPr>
          <p:cNvPr id="387" name="dbName"/>
          <p:cNvSpPr txBox="1"/>
          <p:nvPr/>
        </p:nvSpPr>
        <p:spPr>
          <a:xfrm>
            <a:off x="5997180" y="4754384"/>
            <a:ext cx="268259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dbName</a:t>
            </a:r>
          </a:p>
        </p:txBody>
      </p:sp>
      <p:sp>
        <p:nvSpPr>
          <p:cNvPr id="388" name="port"/>
          <p:cNvSpPr txBox="1"/>
          <p:nvPr/>
        </p:nvSpPr>
        <p:spPr>
          <a:xfrm>
            <a:off x="5953981" y="6222294"/>
            <a:ext cx="13003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port</a:t>
            </a:r>
          </a:p>
        </p:txBody>
      </p:sp>
      <p:sp>
        <p:nvSpPr>
          <p:cNvPr id="389" name="userName"/>
          <p:cNvSpPr txBox="1"/>
          <p:nvPr/>
        </p:nvSpPr>
        <p:spPr>
          <a:xfrm>
            <a:off x="6013856" y="7690204"/>
            <a:ext cx="31600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userName</a:t>
            </a:r>
          </a:p>
        </p:txBody>
      </p:sp>
      <p:sp>
        <p:nvSpPr>
          <p:cNvPr id="390" name="password"/>
          <p:cNvSpPr txBox="1"/>
          <p:nvPr/>
        </p:nvSpPr>
        <p:spPr>
          <a:xfrm>
            <a:off x="6093434" y="9158113"/>
            <a:ext cx="300091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password</a:t>
            </a:r>
          </a:p>
        </p:txBody>
      </p:sp>
      <p:sp>
        <p:nvSpPr>
          <p:cNvPr id="391" name="database.properties"/>
          <p:cNvSpPr txBox="1"/>
          <p:nvPr/>
        </p:nvSpPr>
        <p:spPr>
          <a:xfrm>
            <a:off x="1767483" y="3286474"/>
            <a:ext cx="609620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database.properties</a:t>
            </a:r>
          </a:p>
        </p:txBody>
      </p:sp>
      <p:sp>
        <p:nvSpPr>
          <p:cNvPr id="392" name="property place holder configuration"/>
          <p:cNvSpPr txBox="1"/>
          <p:nvPr/>
        </p:nvSpPr>
        <p:spPr>
          <a:xfrm>
            <a:off x="12029413" y="3110173"/>
            <a:ext cx="1053739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property place holder configuration</a:t>
            </a:r>
          </a:p>
        </p:txBody>
      </p:sp>
      <p:sp>
        <p:nvSpPr>
          <p:cNvPr id="393" name="Create the properties"/>
          <p:cNvSpPr txBox="1"/>
          <p:nvPr/>
        </p:nvSpPr>
        <p:spPr>
          <a:xfrm>
            <a:off x="13373998" y="4930685"/>
            <a:ext cx="637819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Create the properties</a:t>
            </a:r>
          </a:p>
        </p:txBody>
      </p:sp>
      <p:sp>
        <p:nvSpPr>
          <p:cNvPr id="394" name="Link the properties"/>
          <p:cNvSpPr txBox="1"/>
          <p:nvPr/>
        </p:nvSpPr>
        <p:spPr>
          <a:xfrm>
            <a:off x="13561841" y="7323756"/>
            <a:ext cx="561939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Link the properties</a:t>
            </a:r>
          </a:p>
        </p:txBody>
      </p:sp>
      <p:sp>
        <p:nvSpPr>
          <p:cNvPr id="395" name="User properties in xml and inject"/>
          <p:cNvSpPr txBox="1"/>
          <p:nvPr/>
        </p:nvSpPr>
        <p:spPr>
          <a:xfrm>
            <a:off x="13632640" y="9716826"/>
            <a:ext cx="96920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User properties in xml and inject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7" grpId="3"/>
      <p:bldP build="whole" bldLvl="1" animBg="1" rev="0" advAuto="0" spid="395" grpId="10"/>
      <p:bldP build="whole" bldLvl="1" animBg="1" rev="0" advAuto="0" spid="394" grpId="9"/>
      <p:bldP build="whole" bldLvl="1" animBg="1" rev="0" advAuto="0" spid="390" grpId="6"/>
      <p:bldP build="whole" bldLvl="1" animBg="1" rev="0" advAuto="0" spid="391" grpId="2"/>
      <p:bldP build="whole" bldLvl="1" animBg="1" rev="0" advAuto="0" spid="389" grpId="5"/>
      <p:bldP build="whole" bldLvl="1" animBg="1" rev="0" advAuto="0" spid="388" grpId="4"/>
      <p:bldP build="whole" bldLvl="1" animBg="1" rev="0" advAuto="0" spid="393" grpId="8"/>
      <p:bldP build="whole" bldLvl="1" animBg="1" rev="0" advAuto="0" spid="386" grpId="1"/>
      <p:bldP build="whole" bldLvl="1" animBg="1" rev="0" advAuto="0" spid="392" grpId="7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pring JDBC"/>
          <p:cNvSpPr txBox="1"/>
          <p:nvPr/>
        </p:nvSpPr>
        <p:spPr>
          <a:xfrm>
            <a:off x="490230" y="515583"/>
            <a:ext cx="455904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Spring JDBC</a:t>
            </a:r>
          </a:p>
        </p:txBody>
      </p:sp>
      <p:sp>
        <p:nvSpPr>
          <p:cNvPr id="398" name="JDBC"/>
          <p:cNvSpPr txBox="1"/>
          <p:nvPr/>
        </p:nvSpPr>
        <p:spPr>
          <a:xfrm>
            <a:off x="3856679" y="2822107"/>
            <a:ext cx="210388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JDBC</a:t>
            </a:r>
          </a:p>
        </p:txBody>
      </p:sp>
      <p:sp>
        <p:nvSpPr>
          <p:cNvPr id="399" name="Connection con = DriverManager.getConnection…."/>
          <p:cNvSpPr txBox="1"/>
          <p:nvPr/>
        </p:nvSpPr>
        <p:spPr>
          <a:xfrm>
            <a:off x="4074708" y="5966908"/>
            <a:ext cx="1761439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Connection con = DriverManager.getConnection….</a:t>
            </a:r>
          </a:p>
        </p:txBody>
      </p:sp>
      <p:sp>
        <p:nvSpPr>
          <p:cNvPr id="400" name="Statement statement = con.createStatement…"/>
          <p:cNvSpPr txBox="1"/>
          <p:nvPr/>
        </p:nvSpPr>
        <p:spPr>
          <a:xfrm>
            <a:off x="4266437" y="7868966"/>
            <a:ext cx="1585112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Statement statement = con.createStatement…</a:t>
            </a:r>
          </a:p>
        </p:txBody>
      </p:sp>
      <p:sp>
        <p:nvSpPr>
          <p:cNvPr id="401" name="Spring JDBC"/>
          <p:cNvSpPr txBox="1"/>
          <p:nvPr/>
        </p:nvSpPr>
        <p:spPr>
          <a:xfrm>
            <a:off x="3702093" y="10534266"/>
            <a:ext cx="455904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Spring JDBC</a:t>
            </a:r>
          </a:p>
        </p:txBody>
      </p:sp>
      <p:sp>
        <p:nvSpPr>
          <p:cNvPr id="402" name="JDBCTemplate"/>
          <p:cNvSpPr txBox="1"/>
          <p:nvPr/>
        </p:nvSpPr>
        <p:spPr>
          <a:xfrm>
            <a:off x="14408575" y="10534266"/>
            <a:ext cx="5195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JDBCTemplate</a:t>
            </a:r>
          </a:p>
        </p:txBody>
      </p:sp>
      <p:sp>
        <p:nvSpPr>
          <p:cNvPr id="403" name="Java…"/>
          <p:cNvSpPr/>
          <p:nvPr/>
        </p:nvSpPr>
        <p:spPr>
          <a:xfrm>
            <a:off x="9981037" y="2381324"/>
            <a:ext cx="2001006" cy="1861249"/>
          </a:xfrm>
          <a:prstGeom prst="roundRect">
            <a:avLst>
              <a:gd name="adj" fmla="val 10235"/>
            </a:avLst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Java</a:t>
            </a:r>
          </a:p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App</a:t>
            </a:r>
          </a:p>
        </p:txBody>
      </p:sp>
      <p:sp>
        <p:nvSpPr>
          <p:cNvPr id="404" name="DB"/>
          <p:cNvSpPr/>
          <p:nvPr/>
        </p:nvSpPr>
        <p:spPr>
          <a:xfrm>
            <a:off x="17149574" y="2381324"/>
            <a:ext cx="2001006" cy="1861249"/>
          </a:xfrm>
          <a:prstGeom prst="roundRect">
            <a:avLst>
              <a:gd name="adj" fmla="val 10235"/>
            </a:avLst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405" name="Line"/>
          <p:cNvSpPr/>
          <p:nvPr/>
        </p:nvSpPr>
        <p:spPr>
          <a:xfrm flipH="1" flipV="1">
            <a:off x="12353518" y="3706074"/>
            <a:ext cx="442457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6" name="SQL"/>
          <p:cNvSpPr txBox="1"/>
          <p:nvPr/>
        </p:nvSpPr>
        <p:spPr>
          <a:xfrm>
            <a:off x="13538010" y="2129763"/>
            <a:ext cx="1398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SQL</a:t>
            </a:r>
          </a:p>
        </p:txBody>
      </p:sp>
      <p:sp>
        <p:nvSpPr>
          <p:cNvPr id="407" name="Line"/>
          <p:cNvSpPr/>
          <p:nvPr/>
        </p:nvSpPr>
        <p:spPr>
          <a:xfrm>
            <a:off x="12378394" y="3128920"/>
            <a:ext cx="462882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6" grpId="6"/>
      <p:bldP build="whole" bldLvl="1" animBg="1" rev="0" advAuto="0" spid="397" grpId="1"/>
      <p:bldP build="whole" bldLvl="1" animBg="1" rev="0" advAuto="0" spid="405" grpId="7"/>
      <p:bldP build="whole" bldLvl="1" animBg="1" rev="0" advAuto="0" spid="403" grpId="3"/>
      <p:bldP build="whole" bldLvl="1" animBg="1" rev="0" advAuto="0" spid="399" grpId="8"/>
      <p:bldP build="whole" bldLvl="1" animBg="1" rev="0" advAuto="0" spid="400" grpId="9"/>
      <p:bldP build="whole" bldLvl="1" animBg="1" rev="0" advAuto="0" spid="401" grpId="10"/>
      <p:bldP build="whole" bldLvl="1" animBg="1" rev="0" advAuto="0" spid="402" grpId="11"/>
      <p:bldP build="whole" bldLvl="1" animBg="1" rev="0" advAuto="0" spid="407" grpId="5"/>
      <p:bldP build="whole" bldLvl="1" animBg="1" rev="0" advAuto="0" spid="404" grpId="4"/>
      <p:bldP build="whole" bldLvl="1" animBg="1" rev="0" advAuto="0" spid="398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JDBC"/>
          <p:cNvSpPr txBox="1"/>
          <p:nvPr/>
        </p:nvSpPr>
        <p:spPr>
          <a:xfrm>
            <a:off x="6800369" y="2209408"/>
            <a:ext cx="243548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JDBC</a:t>
            </a:r>
          </a:p>
        </p:txBody>
      </p:sp>
      <p:sp>
        <p:nvSpPr>
          <p:cNvPr id="410" name="Template"/>
          <p:cNvSpPr txBox="1"/>
          <p:nvPr/>
        </p:nvSpPr>
        <p:spPr>
          <a:xfrm>
            <a:off x="12689068" y="2209408"/>
            <a:ext cx="37209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Template</a:t>
            </a:r>
          </a:p>
        </p:txBody>
      </p:sp>
      <p:sp>
        <p:nvSpPr>
          <p:cNvPr id="411" name="+"/>
          <p:cNvSpPr txBox="1"/>
          <p:nvPr/>
        </p:nvSpPr>
        <p:spPr>
          <a:xfrm>
            <a:off x="11013123" y="2209408"/>
            <a:ext cx="70104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12" name="Technology"/>
          <p:cNvSpPr txBox="1"/>
          <p:nvPr/>
        </p:nvSpPr>
        <p:spPr>
          <a:xfrm>
            <a:off x="5687786" y="3677653"/>
            <a:ext cx="466064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Technology</a:t>
            </a:r>
          </a:p>
        </p:txBody>
      </p:sp>
      <p:sp>
        <p:nvSpPr>
          <p:cNvPr id="413" name="Design Pattern"/>
          <p:cNvSpPr txBox="1"/>
          <p:nvPr/>
        </p:nvSpPr>
        <p:spPr>
          <a:xfrm>
            <a:off x="12114954" y="3677653"/>
            <a:ext cx="600926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Design Pattern</a:t>
            </a:r>
          </a:p>
        </p:txBody>
      </p:sp>
      <p:sp>
        <p:nvSpPr>
          <p:cNvPr id="414" name="Template"/>
          <p:cNvSpPr txBox="1"/>
          <p:nvPr/>
        </p:nvSpPr>
        <p:spPr>
          <a:xfrm>
            <a:off x="3493321" y="7258360"/>
            <a:ext cx="37209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Template</a:t>
            </a:r>
          </a:p>
        </p:txBody>
      </p:sp>
      <p:sp>
        <p:nvSpPr>
          <p:cNvPr id="415" name="Common Code"/>
          <p:cNvSpPr txBox="1"/>
          <p:nvPr/>
        </p:nvSpPr>
        <p:spPr>
          <a:xfrm>
            <a:off x="14749847" y="7258360"/>
            <a:ext cx="61408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Common Code</a:t>
            </a:r>
          </a:p>
        </p:txBody>
      </p:sp>
      <p:sp>
        <p:nvSpPr>
          <p:cNvPr id="416" name="Developer loves JDBCTemplate"/>
          <p:cNvSpPr txBox="1"/>
          <p:nvPr/>
        </p:nvSpPr>
        <p:spPr>
          <a:xfrm>
            <a:off x="6180424" y="10235506"/>
            <a:ext cx="1271143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Developer loves JDBCTemplate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3" grpId="5"/>
      <p:bldP build="whole" bldLvl="1" animBg="1" rev="0" advAuto="0" spid="412" grpId="4"/>
      <p:bldP build="whole" bldLvl="1" animBg="1" rev="0" advAuto="0" spid="410" grpId="3"/>
      <p:bldP build="whole" bldLvl="1" animBg="1" rev="0" advAuto="0" spid="409" grpId="1"/>
      <p:bldP build="whole" bldLvl="1" animBg="1" rev="0" advAuto="0" spid="415" grpId="7"/>
      <p:bldP build="whole" bldLvl="1" animBg="1" rev="0" advAuto="0" spid="416" grpId="8"/>
      <p:bldP build="whole" bldLvl="1" animBg="1" rev="0" advAuto="0" spid="414" grpId="6"/>
      <p:bldP build="whole" bldLvl="1" animBg="1" rev="0" advAuto="0" spid="411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pring and JEE"/>
          <p:cNvSpPr txBox="1"/>
          <p:nvPr/>
        </p:nvSpPr>
        <p:spPr>
          <a:xfrm>
            <a:off x="740248" y="387014"/>
            <a:ext cx="7170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Spring and JEE</a:t>
            </a:r>
          </a:p>
        </p:txBody>
      </p:sp>
      <p:sp>
        <p:nvSpPr>
          <p:cNvPr id="156" name="UI Layer"/>
          <p:cNvSpPr/>
          <p:nvPr/>
        </p:nvSpPr>
        <p:spPr>
          <a:xfrm>
            <a:off x="9819805" y="2791613"/>
            <a:ext cx="5140022" cy="1270001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UI Layer</a:t>
            </a:r>
          </a:p>
        </p:txBody>
      </p:sp>
      <p:sp>
        <p:nvSpPr>
          <p:cNvPr id="157" name="Services/Business Layer"/>
          <p:cNvSpPr/>
          <p:nvPr/>
        </p:nvSpPr>
        <p:spPr>
          <a:xfrm>
            <a:off x="9819805" y="5671902"/>
            <a:ext cx="5140022" cy="1270001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Services/Business Layer</a:t>
            </a:r>
          </a:p>
        </p:txBody>
      </p:sp>
      <p:sp>
        <p:nvSpPr>
          <p:cNvPr id="158" name="Data Access Layer"/>
          <p:cNvSpPr/>
          <p:nvPr/>
        </p:nvSpPr>
        <p:spPr>
          <a:xfrm>
            <a:off x="9819805" y="8289973"/>
            <a:ext cx="5140022" cy="1270001"/>
          </a:xfrm>
          <a:prstGeom prst="rect">
            <a:avLst/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Data Access Layer</a:t>
            </a:r>
          </a:p>
        </p:txBody>
      </p:sp>
      <p:sp>
        <p:nvSpPr>
          <p:cNvPr id="159" name="DB"/>
          <p:cNvSpPr/>
          <p:nvPr/>
        </p:nvSpPr>
        <p:spPr>
          <a:xfrm>
            <a:off x="11754815" y="11280922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971817"/>
              </a:gs>
              <a:gs pos="100000">
                <a:srgbClr val="720C04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160" name="Line"/>
          <p:cNvSpPr/>
          <p:nvPr/>
        </p:nvSpPr>
        <p:spPr>
          <a:xfrm>
            <a:off x="18386901" y="4206294"/>
            <a:ext cx="1" cy="1103814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1" name="Line"/>
          <p:cNvSpPr/>
          <p:nvPr/>
        </p:nvSpPr>
        <p:spPr>
          <a:xfrm>
            <a:off x="12310876" y="9868541"/>
            <a:ext cx="1" cy="1103815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2" name="Line"/>
          <p:cNvSpPr/>
          <p:nvPr/>
        </p:nvSpPr>
        <p:spPr>
          <a:xfrm>
            <a:off x="12389816" y="7195140"/>
            <a:ext cx="1" cy="1103815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3" name="OrderController"/>
          <p:cNvSpPr txBox="1"/>
          <p:nvPr/>
        </p:nvSpPr>
        <p:spPr>
          <a:xfrm>
            <a:off x="16048399" y="3113222"/>
            <a:ext cx="467700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OrderController</a:t>
            </a:r>
          </a:p>
        </p:txBody>
      </p:sp>
      <p:sp>
        <p:nvSpPr>
          <p:cNvPr id="164" name="OrderService"/>
          <p:cNvSpPr txBox="1"/>
          <p:nvPr/>
        </p:nvSpPr>
        <p:spPr>
          <a:xfrm>
            <a:off x="16372655" y="5993511"/>
            <a:ext cx="402849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OrderService</a:t>
            </a:r>
          </a:p>
        </p:txBody>
      </p:sp>
      <p:sp>
        <p:nvSpPr>
          <p:cNvPr id="165" name="OrderDAO"/>
          <p:cNvSpPr txBox="1"/>
          <p:nvPr/>
        </p:nvSpPr>
        <p:spPr>
          <a:xfrm>
            <a:off x="16561334" y="8611582"/>
            <a:ext cx="325780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OrderDAO</a:t>
            </a:r>
          </a:p>
        </p:txBody>
      </p:sp>
      <p:sp>
        <p:nvSpPr>
          <p:cNvPr id="166" name="Line"/>
          <p:cNvSpPr/>
          <p:nvPr/>
        </p:nvSpPr>
        <p:spPr>
          <a:xfrm>
            <a:off x="12437876" y="4441851"/>
            <a:ext cx="1" cy="1103814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7" name="Line"/>
          <p:cNvSpPr/>
          <p:nvPr/>
        </p:nvSpPr>
        <p:spPr>
          <a:xfrm>
            <a:off x="18386901" y="7195140"/>
            <a:ext cx="1" cy="1103815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8" name="Spring JDBC"/>
          <p:cNvSpPr txBox="1"/>
          <p:nvPr/>
        </p:nvSpPr>
        <p:spPr>
          <a:xfrm>
            <a:off x="3995376" y="8040828"/>
            <a:ext cx="307746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Spring JDBC</a:t>
            </a:r>
          </a:p>
        </p:txBody>
      </p:sp>
      <p:sp>
        <p:nvSpPr>
          <p:cNvPr id="169" name="Spring ORM"/>
          <p:cNvSpPr txBox="1"/>
          <p:nvPr/>
        </p:nvSpPr>
        <p:spPr>
          <a:xfrm>
            <a:off x="4079958" y="9118369"/>
            <a:ext cx="29083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Spring ORM</a:t>
            </a:r>
          </a:p>
        </p:txBody>
      </p:sp>
      <p:sp>
        <p:nvSpPr>
          <p:cNvPr id="170" name="transactions"/>
          <p:cNvSpPr txBox="1"/>
          <p:nvPr/>
        </p:nvSpPr>
        <p:spPr>
          <a:xfrm>
            <a:off x="4093420" y="6082411"/>
            <a:ext cx="288137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transactions</a:t>
            </a:r>
          </a:p>
        </p:txBody>
      </p:sp>
      <p:sp>
        <p:nvSpPr>
          <p:cNvPr id="171" name="security"/>
          <p:cNvSpPr txBox="1"/>
          <p:nvPr/>
        </p:nvSpPr>
        <p:spPr>
          <a:xfrm>
            <a:off x="3934372" y="5176928"/>
            <a:ext cx="189280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security</a:t>
            </a:r>
          </a:p>
        </p:txBody>
      </p:sp>
      <p:sp>
        <p:nvSpPr>
          <p:cNvPr id="172" name="Struts/JSF Integration"/>
          <p:cNvSpPr txBox="1"/>
          <p:nvPr/>
        </p:nvSpPr>
        <p:spPr>
          <a:xfrm>
            <a:off x="3760959" y="2677638"/>
            <a:ext cx="497027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Struts/JSF Integration</a:t>
            </a:r>
          </a:p>
        </p:txBody>
      </p:sp>
      <p:sp>
        <p:nvSpPr>
          <p:cNvPr id="173" name="Spring MVC"/>
          <p:cNvSpPr txBox="1"/>
          <p:nvPr/>
        </p:nvSpPr>
        <p:spPr>
          <a:xfrm>
            <a:off x="3766988" y="3927283"/>
            <a:ext cx="28514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Spring MVC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11"/>
      <p:bldP build="whole" bldLvl="1" animBg="1" rev="0" advAuto="0" spid="161" grpId="8"/>
      <p:bldP build="whole" bldLvl="1" animBg="1" rev="0" advAuto="0" spid="165" grpId="13"/>
      <p:bldP build="whole" bldLvl="1" animBg="1" rev="0" advAuto="0" spid="169" grpId="15"/>
      <p:bldP build="whole" bldLvl="1" animBg="1" rev="0" advAuto="0" spid="173" grpId="17"/>
      <p:bldP build="whole" bldLvl="1" animBg="1" rev="0" advAuto="0" spid="171" grpId="18"/>
      <p:bldP build="whole" bldLvl="1" animBg="1" rev="0" advAuto="0" spid="157" grpId="3"/>
      <p:bldP build="whole" bldLvl="1" animBg="1" rev="0" advAuto="0" spid="160" grpId="10"/>
      <p:bldP build="whole" bldLvl="1" animBg="1" rev="0" advAuto="0" spid="158" grpId="4"/>
      <p:bldP build="whole" bldLvl="1" animBg="1" rev="0" advAuto="0" spid="166" grpId="6"/>
      <p:bldP build="whole" bldLvl="1" animBg="1" rev="0" advAuto="0" spid="167" grpId="12"/>
      <p:bldP build="whole" bldLvl="1" animBg="1" rev="0" advAuto="0" spid="163" grpId="9"/>
      <p:bldP build="whole" bldLvl="1" animBg="1" rev="0" advAuto="0" spid="159" grpId="5"/>
      <p:bldP build="whole" bldLvl="1" animBg="1" rev="0" advAuto="0" spid="168" grpId="14"/>
      <p:bldP build="whole" bldLvl="1" animBg="1" rev="0" advAuto="0" spid="155" grpId="1"/>
      <p:bldP build="whole" bldLvl="1" animBg="1" rev="0" advAuto="0" spid="172" grpId="16"/>
      <p:bldP build="whole" bldLvl="1" animBg="1" rev="0" advAuto="0" spid="156" grpId="2"/>
      <p:bldP build="whole" bldLvl="1" animBg="1" rev="0" advAuto="0" spid="170" grpId="19"/>
      <p:bldP build="whole" bldLvl="1" animBg="1" rev="0" advAuto="0" spid="162" grpId="7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JDBCTemplate"/>
          <p:cNvSpPr txBox="1"/>
          <p:nvPr/>
        </p:nvSpPr>
        <p:spPr>
          <a:xfrm>
            <a:off x="1224046" y="1143537"/>
            <a:ext cx="60421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JDBCTemplate</a:t>
            </a:r>
          </a:p>
        </p:txBody>
      </p:sp>
      <p:sp>
        <p:nvSpPr>
          <p:cNvPr id="419" name="javax.sql.DataSource(I)"/>
          <p:cNvSpPr txBox="1"/>
          <p:nvPr/>
        </p:nvSpPr>
        <p:spPr>
          <a:xfrm>
            <a:off x="12320518" y="1143537"/>
            <a:ext cx="93856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javax.sql.DataSource(I)</a:t>
            </a:r>
          </a:p>
        </p:txBody>
      </p:sp>
      <p:sp>
        <p:nvSpPr>
          <p:cNvPr id="420" name="Line"/>
          <p:cNvSpPr/>
          <p:nvPr/>
        </p:nvSpPr>
        <p:spPr>
          <a:xfrm>
            <a:off x="7566795" y="1759177"/>
            <a:ext cx="445312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1" name="DriverManagerDataSource"/>
          <p:cNvSpPr txBox="1"/>
          <p:nvPr/>
        </p:nvSpPr>
        <p:spPr>
          <a:xfrm>
            <a:off x="12049016" y="7876169"/>
            <a:ext cx="107191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DriverManagerDataSource</a:t>
            </a:r>
          </a:p>
        </p:txBody>
      </p:sp>
      <p:sp>
        <p:nvSpPr>
          <p:cNvPr id="422" name="Line"/>
          <p:cNvSpPr/>
          <p:nvPr/>
        </p:nvSpPr>
        <p:spPr>
          <a:xfrm flipV="1">
            <a:off x="16778097" y="2666066"/>
            <a:ext cx="1" cy="4855975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3" name="driverClassName"/>
          <p:cNvSpPr txBox="1"/>
          <p:nvPr/>
        </p:nvSpPr>
        <p:spPr>
          <a:xfrm>
            <a:off x="13762187" y="9258998"/>
            <a:ext cx="521391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driverClassName</a:t>
            </a:r>
          </a:p>
        </p:txBody>
      </p:sp>
      <p:sp>
        <p:nvSpPr>
          <p:cNvPr id="424" name="url"/>
          <p:cNvSpPr txBox="1"/>
          <p:nvPr/>
        </p:nvSpPr>
        <p:spPr>
          <a:xfrm>
            <a:off x="13966803" y="10362426"/>
            <a:ext cx="84800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url</a:t>
            </a:r>
          </a:p>
        </p:txBody>
      </p:sp>
      <p:sp>
        <p:nvSpPr>
          <p:cNvPr id="425" name="userName"/>
          <p:cNvSpPr txBox="1"/>
          <p:nvPr/>
        </p:nvSpPr>
        <p:spPr>
          <a:xfrm>
            <a:off x="14017893" y="11589564"/>
            <a:ext cx="316006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userName</a:t>
            </a:r>
          </a:p>
        </p:txBody>
      </p:sp>
      <p:sp>
        <p:nvSpPr>
          <p:cNvPr id="426" name="password"/>
          <p:cNvSpPr txBox="1"/>
          <p:nvPr/>
        </p:nvSpPr>
        <p:spPr>
          <a:xfrm>
            <a:off x="14097471" y="12569283"/>
            <a:ext cx="300090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password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5" grpId="8"/>
      <p:bldP build="whole" bldLvl="1" animBg="1" rev="0" advAuto="0" spid="418" grpId="1"/>
      <p:bldP build="whole" bldLvl="1" animBg="1" rev="0" advAuto="0" spid="426" grpId="9"/>
      <p:bldP build="whole" bldLvl="1" animBg="1" rev="0" advAuto="0" spid="420" grpId="3"/>
      <p:bldP build="whole" bldLvl="1" animBg="1" rev="0" advAuto="0" spid="421" grpId="5"/>
      <p:bldP build="whole" bldLvl="1" animBg="1" rev="0" advAuto="0" spid="422" grpId="4"/>
      <p:bldP build="whole" bldLvl="1" animBg="1" rev="0" advAuto="0" spid="423" grpId="6"/>
      <p:bldP build="whole" bldLvl="1" animBg="1" rev="0" advAuto="0" spid="419" grpId="2"/>
      <p:bldP build="whole" bldLvl="1" animBg="1" rev="0" advAuto="0" spid="424" grpId="7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JDBCTemplate"/>
          <p:cNvSpPr txBox="1"/>
          <p:nvPr/>
        </p:nvSpPr>
        <p:spPr>
          <a:xfrm>
            <a:off x="1224046" y="1143537"/>
            <a:ext cx="60421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JDBCTemplate</a:t>
            </a:r>
          </a:p>
        </p:txBody>
      </p:sp>
      <p:sp>
        <p:nvSpPr>
          <p:cNvPr id="429" name="update(String sql) int"/>
          <p:cNvSpPr txBox="1"/>
          <p:nvPr/>
        </p:nvSpPr>
        <p:spPr>
          <a:xfrm>
            <a:off x="3527761" y="4087152"/>
            <a:ext cx="846201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update(String sql) int</a:t>
            </a:r>
          </a:p>
        </p:txBody>
      </p:sp>
      <p:sp>
        <p:nvSpPr>
          <p:cNvPr id="430" name="update(String sql,Object…args) int"/>
          <p:cNvSpPr txBox="1"/>
          <p:nvPr/>
        </p:nvSpPr>
        <p:spPr>
          <a:xfrm>
            <a:off x="3553361" y="6273799"/>
            <a:ext cx="1404404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update(String sql,Object…args) int</a:t>
            </a:r>
          </a:p>
        </p:txBody>
      </p:sp>
      <p:sp>
        <p:nvSpPr>
          <p:cNvPr id="431" name="insert,update and delete"/>
          <p:cNvSpPr txBox="1"/>
          <p:nvPr/>
        </p:nvSpPr>
        <p:spPr>
          <a:xfrm>
            <a:off x="3624407" y="8949165"/>
            <a:ext cx="98639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insert,update and delete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0" grpId="3"/>
      <p:bldP build="whole" bldLvl="1" animBg="1" rev="0" advAuto="0" spid="428" grpId="1"/>
      <p:bldP build="whole" bldLvl="1" animBg="1" rev="0" advAuto="0" spid="431" grpId="4"/>
      <p:bldP build="whole" bldLvl="1" animBg="1" rev="0" advAuto="0" spid="429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driverClassName"/>
          <p:cNvSpPr txBox="1"/>
          <p:nvPr/>
        </p:nvSpPr>
        <p:spPr>
          <a:xfrm>
            <a:off x="4197456" y="3382603"/>
            <a:ext cx="59984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driverClassName</a:t>
            </a:r>
          </a:p>
        </p:txBody>
      </p:sp>
      <p:sp>
        <p:nvSpPr>
          <p:cNvPr id="434" name="url"/>
          <p:cNvSpPr txBox="1"/>
          <p:nvPr/>
        </p:nvSpPr>
        <p:spPr>
          <a:xfrm>
            <a:off x="4296158" y="5122995"/>
            <a:ext cx="96088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url</a:t>
            </a:r>
          </a:p>
        </p:txBody>
      </p:sp>
      <p:sp>
        <p:nvSpPr>
          <p:cNvPr id="435" name="username"/>
          <p:cNvSpPr txBox="1"/>
          <p:nvPr/>
        </p:nvSpPr>
        <p:spPr>
          <a:xfrm>
            <a:off x="4321790" y="6863388"/>
            <a:ext cx="351586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username</a:t>
            </a:r>
          </a:p>
        </p:txBody>
      </p:sp>
      <p:sp>
        <p:nvSpPr>
          <p:cNvPr id="436" name="password"/>
          <p:cNvSpPr txBox="1"/>
          <p:nvPr/>
        </p:nvSpPr>
        <p:spPr>
          <a:xfrm>
            <a:off x="4357223" y="8324539"/>
            <a:ext cx="344500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password</a:t>
            </a:r>
          </a:p>
        </p:txBody>
      </p:sp>
      <p:sp>
        <p:nvSpPr>
          <p:cNvPr id="437" name="com.mysql.jdbc.Driver"/>
          <p:cNvSpPr txBox="1"/>
          <p:nvPr/>
        </p:nvSpPr>
        <p:spPr>
          <a:xfrm>
            <a:off x="12253986" y="3382603"/>
            <a:ext cx="781888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com.mysql.jdbc.Driver</a:t>
            </a:r>
          </a:p>
        </p:txBody>
      </p:sp>
      <p:sp>
        <p:nvSpPr>
          <p:cNvPr id="438" name="root"/>
          <p:cNvSpPr txBox="1"/>
          <p:nvPr/>
        </p:nvSpPr>
        <p:spPr>
          <a:xfrm>
            <a:off x="12543048" y="6863388"/>
            <a:ext cx="141351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root</a:t>
            </a:r>
          </a:p>
        </p:txBody>
      </p:sp>
      <p:sp>
        <p:nvSpPr>
          <p:cNvPr id="439" name="test"/>
          <p:cNvSpPr txBox="1"/>
          <p:nvPr/>
        </p:nvSpPr>
        <p:spPr>
          <a:xfrm>
            <a:off x="12578481" y="8324539"/>
            <a:ext cx="134264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test</a:t>
            </a:r>
          </a:p>
        </p:txBody>
      </p:sp>
      <p:sp>
        <p:nvSpPr>
          <p:cNvPr id="440" name="jdbc:mysql://localhost/mydb"/>
          <p:cNvSpPr txBox="1"/>
          <p:nvPr/>
        </p:nvSpPr>
        <p:spPr>
          <a:xfrm>
            <a:off x="12479742" y="5122995"/>
            <a:ext cx="972540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jdbc:mysql://localhost/mydb</a:t>
            </a:r>
          </a:p>
        </p:txBody>
      </p:sp>
      <p:sp>
        <p:nvSpPr>
          <p:cNvPr id="441" name="DriverManagerDataSource"/>
          <p:cNvSpPr txBox="1"/>
          <p:nvPr/>
        </p:nvSpPr>
        <p:spPr>
          <a:xfrm>
            <a:off x="826063" y="1013393"/>
            <a:ext cx="920419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DriverManagerDataSource</a:t>
            </a:r>
          </a:p>
        </p:txBody>
      </p:sp>
      <p:sp>
        <p:nvSpPr>
          <p:cNvPr id="442" name="JDBCTemplate"/>
          <p:cNvSpPr txBox="1"/>
          <p:nvPr/>
        </p:nvSpPr>
        <p:spPr>
          <a:xfrm>
            <a:off x="875816" y="10344173"/>
            <a:ext cx="5195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JDBCTemplate</a:t>
            </a:r>
          </a:p>
        </p:txBody>
      </p:sp>
      <p:sp>
        <p:nvSpPr>
          <p:cNvPr id="443" name="dataSource"/>
          <p:cNvSpPr txBox="1"/>
          <p:nvPr/>
        </p:nvSpPr>
        <p:spPr>
          <a:xfrm>
            <a:off x="15322764" y="1013393"/>
            <a:ext cx="403936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dataSource</a:t>
            </a:r>
          </a:p>
        </p:txBody>
      </p:sp>
      <p:sp>
        <p:nvSpPr>
          <p:cNvPr id="444" name="jdbcTemplate"/>
          <p:cNvSpPr txBox="1"/>
          <p:nvPr/>
        </p:nvSpPr>
        <p:spPr>
          <a:xfrm>
            <a:off x="15911274" y="10344173"/>
            <a:ext cx="472973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jdbcTemplate</a:t>
            </a:r>
          </a:p>
        </p:txBody>
      </p:sp>
      <p:sp>
        <p:nvSpPr>
          <p:cNvPr id="445" name="dataSource"/>
          <p:cNvSpPr txBox="1"/>
          <p:nvPr/>
        </p:nvSpPr>
        <p:spPr>
          <a:xfrm>
            <a:off x="4060043" y="11844632"/>
            <a:ext cx="403936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dataSource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5" grpId="7"/>
      <p:bldP build="whole" bldLvl="1" animBg="1" rev="0" advAuto="0" spid="443" grpId="2"/>
      <p:bldP build="whole" bldLvl="1" animBg="1" rev="0" advAuto="0" spid="440" grpId="6"/>
      <p:bldP build="whole" bldLvl="1" animBg="1" rev="0" advAuto="0" spid="438" grpId="8"/>
      <p:bldP build="whole" bldLvl="1" animBg="1" rev="0" advAuto="0" spid="441" grpId="1"/>
      <p:bldP build="whole" bldLvl="1" animBg="1" rev="0" advAuto="0" spid="433" grpId="3"/>
      <p:bldP build="whole" bldLvl="1" animBg="1" rev="0" advAuto="0" spid="434" grpId="5"/>
      <p:bldP build="whole" bldLvl="1" animBg="1" rev="0" advAuto="0" spid="436" grpId="9"/>
      <p:bldP build="whole" bldLvl="1" animBg="1" rev="0" advAuto="0" spid="444" grpId="12"/>
      <p:bldP build="whole" bldLvl="1" animBg="1" rev="0" advAuto="0" spid="442" grpId="11"/>
      <p:bldP build="whole" bldLvl="1" animBg="1" rev="0" advAuto="0" spid="437" grpId="4"/>
      <p:bldP build="whole" bldLvl="1" animBg="1" rev="0" advAuto="0" spid="445" grpId="13"/>
      <p:bldP build="whole" bldLvl="1" animBg="1" rev="0" advAuto="0" spid="439" grpId="1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reate the test class and use the JDBCTemplate"/>
          <p:cNvSpPr txBox="1"/>
          <p:nvPr/>
        </p:nvSpPr>
        <p:spPr>
          <a:xfrm>
            <a:off x="4410607" y="6349999"/>
            <a:ext cx="1661769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Create the test class and use the JDBCTemplate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pring ORM"/>
          <p:cNvSpPr txBox="1"/>
          <p:nvPr/>
        </p:nvSpPr>
        <p:spPr>
          <a:xfrm>
            <a:off x="370450" y="555671"/>
            <a:ext cx="50038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Spring ORM</a:t>
            </a:r>
          </a:p>
        </p:txBody>
      </p:sp>
      <p:sp>
        <p:nvSpPr>
          <p:cNvPr id="450" name="Java"/>
          <p:cNvSpPr/>
          <p:nvPr/>
        </p:nvSpPr>
        <p:spPr>
          <a:xfrm>
            <a:off x="2409196" y="3548095"/>
            <a:ext cx="2928054" cy="7109651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Java</a:t>
            </a:r>
          </a:p>
        </p:txBody>
      </p:sp>
      <p:sp>
        <p:nvSpPr>
          <p:cNvPr id="451" name="JDBC"/>
          <p:cNvSpPr/>
          <p:nvPr/>
        </p:nvSpPr>
        <p:spPr>
          <a:xfrm>
            <a:off x="10949116" y="4645585"/>
            <a:ext cx="2498634" cy="5470916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JDBC</a:t>
            </a:r>
          </a:p>
        </p:txBody>
      </p:sp>
      <p:sp>
        <p:nvSpPr>
          <p:cNvPr id="452" name="Obj"/>
          <p:cNvSpPr/>
          <p:nvPr/>
        </p:nvSpPr>
        <p:spPr>
          <a:xfrm>
            <a:off x="3238223" y="4321837"/>
            <a:ext cx="1270001" cy="1270001"/>
          </a:xfrm>
          <a:prstGeom prst="ellipse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Obj</a:t>
            </a:r>
          </a:p>
        </p:txBody>
      </p:sp>
      <p:sp>
        <p:nvSpPr>
          <p:cNvPr id="453" name="Primitive Types"/>
          <p:cNvSpPr txBox="1"/>
          <p:nvPr/>
        </p:nvSpPr>
        <p:spPr>
          <a:xfrm>
            <a:off x="5696520" y="4512337"/>
            <a:ext cx="453501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Primitive Types</a:t>
            </a:r>
          </a:p>
        </p:txBody>
      </p:sp>
      <p:sp>
        <p:nvSpPr>
          <p:cNvPr id="454" name="DB"/>
          <p:cNvSpPr/>
          <p:nvPr/>
        </p:nvSpPr>
        <p:spPr>
          <a:xfrm>
            <a:off x="18278168" y="5173130"/>
            <a:ext cx="2928054" cy="4828154"/>
          </a:xfrm>
          <a:prstGeom prst="roundRect">
            <a:avLst>
              <a:gd name="adj" fmla="val 6506"/>
            </a:avLst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455" name="Line"/>
          <p:cNvSpPr/>
          <p:nvPr/>
        </p:nvSpPr>
        <p:spPr>
          <a:xfrm>
            <a:off x="5909293" y="6858328"/>
            <a:ext cx="4554830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56" name="Line"/>
          <p:cNvSpPr/>
          <p:nvPr/>
        </p:nvSpPr>
        <p:spPr>
          <a:xfrm>
            <a:off x="13585544" y="7102920"/>
            <a:ext cx="4554831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57" name="Line"/>
          <p:cNvSpPr/>
          <p:nvPr/>
        </p:nvSpPr>
        <p:spPr>
          <a:xfrm flipH="1">
            <a:off x="5803933" y="8154460"/>
            <a:ext cx="432019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58" name="Line"/>
          <p:cNvSpPr/>
          <p:nvPr/>
        </p:nvSpPr>
        <p:spPr>
          <a:xfrm flipH="1">
            <a:off x="13704287" y="8715709"/>
            <a:ext cx="431734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59" name="SQL"/>
          <p:cNvSpPr txBox="1"/>
          <p:nvPr/>
        </p:nvSpPr>
        <p:spPr>
          <a:xfrm>
            <a:off x="7029281" y="5414239"/>
            <a:ext cx="1398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SQL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1" grpId="7"/>
      <p:bldP build="whole" bldLvl="1" animBg="1" rev="0" advAuto="0" spid="456" grpId="8"/>
      <p:bldP build="whole" bldLvl="1" animBg="1" rev="0" advAuto="0" spid="452" grpId="3"/>
      <p:bldP build="whole" bldLvl="1" animBg="1" rev="0" advAuto="0" spid="449" grpId="1"/>
      <p:bldP build="whole" bldLvl="1" animBg="1" rev="0" advAuto="0" spid="453" grpId="5"/>
      <p:bldP build="whole" bldLvl="1" animBg="1" rev="0" advAuto="0" spid="457" grpId="11"/>
      <p:bldP build="whole" bldLvl="1" animBg="1" rev="0" advAuto="0" spid="459" grpId="6"/>
      <p:bldP build="whole" bldLvl="1" animBg="1" rev="0" advAuto="0" spid="450" grpId="2"/>
      <p:bldP build="whole" bldLvl="1" animBg="1" rev="0" advAuto="0" spid="454" grpId="9"/>
      <p:bldP build="whole" bldLvl="1" animBg="1" rev="0" advAuto="0" spid="458" grpId="10"/>
      <p:bldP build="whole" bldLvl="1" animBg="1" rev="0" advAuto="0" spid="455" grpId="4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Mapping:"/>
          <p:cNvSpPr txBox="1"/>
          <p:nvPr/>
        </p:nvSpPr>
        <p:spPr>
          <a:xfrm>
            <a:off x="1047897" y="468970"/>
            <a:ext cx="44607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Mapping:</a:t>
            </a:r>
          </a:p>
        </p:txBody>
      </p:sp>
      <p:sp>
        <p:nvSpPr>
          <p:cNvPr id="462" name="@Entity"/>
          <p:cNvSpPr txBox="1"/>
          <p:nvPr/>
        </p:nvSpPr>
        <p:spPr>
          <a:xfrm>
            <a:off x="5671598" y="2812339"/>
            <a:ext cx="25869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@Entity</a:t>
            </a:r>
          </a:p>
        </p:txBody>
      </p:sp>
      <p:sp>
        <p:nvSpPr>
          <p:cNvPr id="463" name="@Id"/>
          <p:cNvSpPr txBox="1"/>
          <p:nvPr/>
        </p:nvSpPr>
        <p:spPr>
          <a:xfrm>
            <a:off x="7771222" y="6965877"/>
            <a:ext cx="140131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@Id</a:t>
            </a:r>
          </a:p>
        </p:txBody>
      </p:sp>
      <p:sp>
        <p:nvSpPr>
          <p:cNvPr id="464" name="@Column"/>
          <p:cNvSpPr txBox="1"/>
          <p:nvPr/>
        </p:nvSpPr>
        <p:spPr>
          <a:xfrm>
            <a:off x="7725869" y="7981877"/>
            <a:ext cx="33489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@Column</a:t>
            </a:r>
          </a:p>
        </p:txBody>
      </p:sp>
      <p:sp>
        <p:nvSpPr>
          <p:cNvPr id="465" name="class Product{"/>
          <p:cNvSpPr txBox="1"/>
          <p:nvPr/>
        </p:nvSpPr>
        <p:spPr>
          <a:xfrm>
            <a:off x="5730271" y="5213458"/>
            <a:ext cx="52242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class Product{ </a:t>
            </a:r>
          </a:p>
        </p:txBody>
      </p:sp>
      <p:sp>
        <p:nvSpPr>
          <p:cNvPr id="466" name="@Table(name=“product”)"/>
          <p:cNvSpPr txBox="1"/>
          <p:nvPr/>
        </p:nvSpPr>
        <p:spPr>
          <a:xfrm>
            <a:off x="5656661" y="4123441"/>
            <a:ext cx="870813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@Table(name=“product”)</a:t>
            </a:r>
          </a:p>
        </p:txBody>
      </p:sp>
      <p:sp>
        <p:nvSpPr>
          <p:cNvPr id="467" name="int id;"/>
          <p:cNvSpPr txBox="1"/>
          <p:nvPr/>
        </p:nvSpPr>
        <p:spPr>
          <a:xfrm>
            <a:off x="7899957" y="8856140"/>
            <a:ext cx="19773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int id;</a:t>
            </a:r>
          </a:p>
        </p:txBody>
      </p:sp>
      <p:sp>
        <p:nvSpPr>
          <p:cNvPr id="468" name="String name;"/>
          <p:cNvSpPr txBox="1"/>
          <p:nvPr/>
        </p:nvSpPr>
        <p:spPr>
          <a:xfrm>
            <a:off x="7794071" y="11919660"/>
            <a:ext cx="4433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String name;</a:t>
            </a:r>
          </a:p>
        </p:txBody>
      </p:sp>
      <p:sp>
        <p:nvSpPr>
          <p:cNvPr id="469" name="@Column"/>
          <p:cNvSpPr txBox="1"/>
          <p:nvPr/>
        </p:nvSpPr>
        <p:spPr>
          <a:xfrm>
            <a:off x="7725869" y="10750295"/>
            <a:ext cx="33489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@Column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7" grpId="3"/>
      <p:bldP build="whole" bldLvl="1" animBg="1" rev="0" advAuto="0" spid="462" grpId="5"/>
      <p:bldP build="whole" bldLvl="1" animBg="1" rev="0" advAuto="0" spid="461" grpId="1"/>
      <p:bldP build="whole" bldLvl="1" animBg="1" rev="0" advAuto="0" spid="468" grpId="4"/>
      <p:bldP build="whole" bldLvl="1" animBg="1" rev="0" advAuto="0" spid="466" grpId="7"/>
      <p:bldP build="whole" bldLvl="1" animBg="1" rev="0" advAuto="0" spid="465" grpId="2"/>
      <p:bldP build="whole" bldLvl="1" animBg="1" rev="0" advAuto="0" spid="464" grpId="8"/>
      <p:bldP build="whole" bldLvl="1" animBg="1" rev="0" advAuto="0" spid="463" grpId="6"/>
      <p:bldP build="whole" bldLvl="1" animBg="1" rev="0" advAuto="0" spid="469" grpId="9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lass"/>
          <p:cNvSpPr txBox="1"/>
          <p:nvPr/>
        </p:nvSpPr>
        <p:spPr>
          <a:xfrm>
            <a:off x="653549" y="601245"/>
            <a:ext cx="17653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Class</a:t>
            </a:r>
          </a:p>
        </p:txBody>
      </p:sp>
      <p:sp>
        <p:nvSpPr>
          <p:cNvPr id="472" name="M…"/>
          <p:cNvSpPr/>
          <p:nvPr/>
        </p:nvSpPr>
        <p:spPr>
          <a:xfrm>
            <a:off x="11557000" y="974041"/>
            <a:ext cx="1270000" cy="11263989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</a:t>
            </a:r>
          </a:p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</a:t>
            </a:r>
          </a:p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</a:t>
            </a:r>
          </a:p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</a:t>
            </a:r>
          </a:p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I</a:t>
            </a:r>
          </a:p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N</a:t>
            </a:r>
          </a:p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G</a:t>
            </a:r>
          </a:p>
        </p:txBody>
      </p:sp>
      <p:sp>
        <p:nvSpPr>
          <p:cNvPr id="473" name="class Employee"/>
          <p:cNvSpPr txBox="1"/>
          <p:nvPr/>
        </p:nvSpPr>
        <p:spPr>
          <a:xfrm>
            <a:off x="1793810" y="2431837"/>
            <a:ext cx="477474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class Employee</a:t>
            </a:r>
          </a:p>
        </p:txBody>
      </p:sp>
      <p:sp>
        <p:nvSpPr>
          <p:cNvPr id="474" name="int empId;"/>
          <p:cNvSpPr txBox="1"/>
          <p:nvPr/>
        </p:nvSpPr>
        <p:spPr>
          <a:xfrm>
            <a:off x="3152946" y="4663274"/>
            <a:ext cx="308676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int empId;</a:t>
            </a:r>
          </a:p>
        </p:txBody>
      </p:sp>
      <p:sp>
        <p:nvSpPr>
          <p:cNvPr id="475" name="String empName;"/>
          <p:cNvSpPr txBox="1"/>
          <p:nvPr/>
        </p:nvSpPr>
        <p:spPr>
          <a:xfrm>
            <a:off x="3087906" y="6026213"/>
            <a:ext cx="528787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String empName;</a:t>
            </a:r>
          </a:p>
        </p:txBody>
      </p:sp>
      <p:sp>
        <p:nvSpPr>
          <p:cNvPr id="476" name="double empSal;"/>
          <p:cNvSpPr txBox="1"/>
          <p:nvPr/>
        </p:nvSpPr>
        <p:spPr>
          <a:xfrm>
            <a:off x="3110645" y="7389152"/>
            <a:ext cx="477474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double empSal;</a:t>
            </a:r>
          </a:p>
        </p:txBody>
      </p:sp>
      <p:sp>
        <p:nvSpPr>
          <p:cNvPr id="477" name="Oval"/>
          <p:cNvSpPr/>
          <p:nvPr/>
        </p:nvSpPr>
        <p:spPr>
          <a:xfrm>
            <a:off x="4622712" y="8752092"/>
            <a:ext cx="3086761" cy="3354474"/>
          </a:xfrm>
          <a:prstGeom prst="ellipse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 </a:t>
            </a:r>
          </a:p>
        </p:txBody>
      </p:sp>
      <p:graphicFrame>
        <p:nvGraphicFramePr>
          <p:cNvPr id="478" name="Table"/>
          <p:cNvGraphicFramePr/>
          <p:nvPr/>
        </p:nvGraphicFramePr>
        <p:xfrm>
          <a:off x="14279339" y="3327273"/>
          <a:ext cx="9398014" cy="22379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28437"/>
                <a:gridCol w="3128437"/>
                <a:gridCol w="3128437"/>
              </a:tblGrid>
              <a:tr h="11126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eid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ename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esal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</a:tr>
              <a:tr h="1112616">
                <a:tc>
                  <a:txBody>
                    <a:bodyPr/>
                    <a:lstStyle/>
                    <a:p>
                      <a:pPr defTabSz="914400">
                        <a:defRPr sz="5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9" name="Line"/>
          <p:cNvSpPr/>
          <p:nvPr/>
        </p:nvSpPr>
        <p:spPr>
          <a:xfrm flipV="1">
            <a:off x="6346012" y="3841016"/>
            <a:ext cx="8090371" cy="1229384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80" name="Line"/>
          <p:cNvSpPr/>
          <p:nvPr/>
        </p:nvSpPr>
        <p:spPr>
          <a:xfrm flipV="1">
            <a:off x="8610854" y="4306991"/>
            <a:ext cx="9395197" cy="2193156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81" name="Line"/>
          <p:cNvSpPr/>
          <p:nvPr/>
        </p:nvSpPr>
        <p:spPr>
          <a:xfrm flipV="1">
            <a:off x="8136586" y="4252236"/>
            <a:ext cx="13420481" cy="3711982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482" name="Table"/>
          <p:cNvGraphicFramePr/>
          <p:nvPr/>
        </p:nvGraphicFramePr>
        <p:xfrm>
          <a:off x="14279339" y="9316712"/>
          <a:ext cx="9398014" cy="15299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28437"/>
                <a:gridCol w="3128437"/>
                <a:gridCol w="3128437"/>
              </a:tblGrid>
              <a:tr h="151724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bharath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10000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3" name="row"/>
          <p:cNvSpPr txBox="1"/>
          <p:nvPr/>
        </p:nvSpPr>
        <p:spPr>
          <a:xfrm>
            <a:off x="14448161" y="8208090"/>
            <a:ext cx="11663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row</a:t>
            </a:r>
          </a:p>
        </p:txBody>
      </p:sp>
      <p:sp>
        <p:nvSpPr>
          <p:cNvPr id="484" name="Line"/>
          <p:cNvSpPr/>
          <p:nvPr/>
        </p:nvSpPr>
        <p:spPr>
          <a:xfrm flipV="1">
            <a:off x="7901296" y="9741174"/>
            <a:ext cx="6180953" cy="211968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85" name="Line"/>
          <p:cNvSpPr/>
          <p:nvPr/>
        </p:nvSpPr>
        <p:spPr>
          <a:xfrm flipH="1">
            <a:off x="7900208" y="10799313"/>
            <a:ext cx="6007152" cy="261037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86" name="ORM"/>
          <p:cNvSpPr txBox="1"/>
          <p:nvPr/>
        </p:nvSpPr>
        <p:spPr>
          <a:xfrm>
            <a:off x="9319092" y="1798744"/>
            <a:ext cx="21394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ORM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2" grpId="15"/>
      <p:bldP build="whole" bldLvl="1" animBg="1" rev="0" advAuto="0" spid="485" grpId="16"/>
      <p:bldP build="whole" bldLvl="1" animBg="1" rev="0" advAuto="0" spid="480" grpId="9"/>
      <p:bldP build="whole" bldLvl="1" animBg="1" rev="0" advAuto="0" spid="472" grpId="5"/>
      <p:bldP build="whole" bldLvl="1" animBg="1" rev="0" advAuto="0" spid="486" grpId="1"/>
      <p:bldP build="whole" bldLvl="1" animBg="1" rev="0" advAuto="0" spid="479" grpId="7"/>
      <p:bldP build="whole" bldLvl="1" animBg="1" rev="0" advAuto="0" spid="477" grpId="12"/>
      <p:bldP build="whole" bldLvl="1" animBg="1" rev="0" advAuto="0" spid="473" grpId="3"/>
      <p:bldP build="whole" bldLvl="1" animBg="1" rev="0" advAuto="0" spid="476" grpId="10"/>
      <p:bldP build="whole" bldLvl="1" animBg="1" rev="0" advAuto="0" spid="471" grpId="2"/>
      <p:bldP build="whole" bldLvl="1" animBg="1" rev="0" advAuto="0" spid="481" grpId="11"/>
      <p:bldP build="whole" bldLvl="1" animBg="1" rev="0" advAuto="0" spid="475" grpId="8"/>
      <p:bldP build="whole" bldLvl="1" animBg="1" rev="0" advAuto="0" spid="474" grpId="6"/>
      <p:bldP build="whole" bldLvl="1" animBg="1" rev="0" advAuto="0" spid="478" grpId="4"/>
      <p:bldP build="whole" bldLvl="1" animBg="1" rev="0" advAuto="0" spid="484" grpId="13"/>
      <p:bldP build="whole" bldLvl="1" animBg="1" rev="0" advAuto="0" spid="483" grpId="14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roductDao"/>
          <p:cNvSpPr txBox="1"/>
          <p:nvPr/>
        </p:nvSpPr>
        <p:spPr>
          <a:xfrm>
            <a:off x="2455340" y="3211739"/>
            <a:ext cx="36256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ProductDao</a:t>
            </a:r>
          </a:p>
        </p:txBody>
      </p:sp>
      <p:sp>
        <p:nvSpPr>
          <p:cNvPr id="489" name="ProductDaoImpl"/>
          <p:cNvSpPr txBox="1"/>
          <p:nvPr/>
        </p:nvSpPr>
        <p:spPr>
          <a:xfrm>
            <a:off x="2296592" y="8556874"/>
            <a:ext cx="490946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ProductDaoImpl</a:t>
            </a:r>
          </a:p>
        </p:txBody>
      </p:sp>
      <p:sp>
        <p:nvSpPr>
          <p:cNvPr id="490" name="HibernateTemplate"/>
          <p:cNvSpPr txBox="1"/>
          <p:nvPr/>
        </p:nvSpPr>
        <p:spPr>
          <a:xfrm>
            <a:off x="8983546" y="3211739"/>
            <a:ext cx="570458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HibernateTemplate</a:t>
            </a:r>
          </a:p>
        </p:txBody>
      </p:sp>
      <p:sp>
        <p:nvSpPr>
          <p:cNvPr id="491" name="SessionFactory"/>
          <p:cNvSpPr txBox="1"/>
          <p:nvPr/>
        </p:nvSpPr>
        <p:spPr>
          <a:xfrm>
            <a:off x="17212017" y="3276160"/>
            <a:ext cx="46406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SessionFactory</a:t>
            </a:r>
          </a:p>
        </p:txBody>
      </p:sp>
      <p:sp>
        <p:nvSpPr>
          <p:cNvPr id="492" name="LocalSessionFactoryBean"/>
          <p:cNvSpPr txBox="1"/>
          <p:nvPr/>
        </p:nvSpPr>
        <p:spPr>
          <a:xfrm>
            <a:off x="16374175" y="8556874"/>
            <a:ext cx="779805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LocalSessionFactoryBean</a:t>
            </a:r>
          </a:p>
        </p:txBody>
      </p:sp>
      <p:sp>
        <p:nvSpPr>
          <p:cNvPr id="493" name="Line"/>
          <p:cNvSpPr/>
          <p:nvPr/>
        </p:nvSpPr>
        <p:spPr>
          <a:xfrm flipV="1">
            <a:off x="4341799" y="4211192"/>
            <a:ext cx="1" cy="4235230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4" name="Line"/>
          <p:cNvSpPr/>
          <p:nvPr/>
        </p:nvSpPr>
        <p:spPr>
          <a:xfrm flipV="1">
            <a:off x="19532357" y="4434825"/>
            <a:ext cx="1" cy="4235230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5" name="Line"/>
          <p:cNvSpPr/>
          <p:nvPr/>
        </p:nvSpPr>
        <p:spPr>
          <a:xfrm>
            <a:off x="14899036" y="3789212"/>
            <a:ext cx="2102209" cy="2175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6" name="Line"/>
          <p:cNvSpPr/>
          <p:nvPr/>
        </p:nvSpPr>
        <p:spPr>
          <a:xfrm>
            <a:off x="6481228" y="3700167"/>
            <a:ext cx="2102209" cy="21756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7" name="DataSource"/>
          <p:cNvSpPr txBox="1"/>
          <p:nvPr/>
        </p:nvSpPr>
        <p:spPr>
          <a:xfrm>
            <a:off x="3309137" y="11453996"/>
            <a:ext cx="358932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DataSource</a:t>
            </a:r>
          </a:p>
        </p:txBody>
      </p:sp>
      <p:sp>
        <p:nvSpPr>
          <p:cNvPr id="498" name="TransactionManager"/>
          <p:cNvSpPr txBox="1"/>
          <p:nvPr/>
        </p:nvSpPr>
        <p:spPr>
          <a:xfrm>
            <a:off x="15557259" y="11647260"/>
            <a:ext cx="614639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TransactionManager</a:t>
            </a:r>
          </a:p>
        </p:txBody>
      </p:sp>
      <p:sp>
        <p:nvSpPr>
          <p:cNvPr id="499" name="Product"/>
          <p:cNvSpPr txBox="1"/>
          <p:nvPr/>
        </p:nvSpPr>
        <p:spPr>
          <a:xfrm>
            <a:off x="868756" y="922935"/>
            <a:ext cx="241447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Product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2" grpId="9"/>
      <p:bldP build="whole" bldLvl="1" animBg="1" rev="0" advAuto="0" spid="495" grpId="7"/>
      <p:bldP build="whole" bldLvl="1" animBg="1" rev="0" advAuto="0" spid="488" grpId="2"/>
      <p:bldP build="whole" bldLvl="1" animBg="1" rev="0" advAuto="0" spid="497" grpId="11"/>
      <p:bldP build="whole" bldLvl="1" animBg="1" rev="0" advAuto="0" spid="493" grpId="4"/>
      <p:bldP build="whole" bldLvl="1" animBg="1" rev="0" advAuto="0" spid="498" grpId="12"/>
      <p:bldP build="whole" bldLvl="1" animBg="1" rev="0" advAuto="0" spid="496" grpId="5"/>
      <p:bldP build="whole" bldLvl="1" animBg="1" rev="0" advAuto="0" spid="499" grpId="1"/>
      <p:bldP build="whole" bldLvl="1" animBg="1" rev="0" advAuto="0" spid="489" grpId="3"/>
      <p:bldP build="whole" bldLvl="1" animBg="1" rev="0" advAuto="0" spid="491" grpId="8"/>
      <p:bldP build="whole" bldLvl="1" animBg="1" rev="0" advAuto="0" spid="494" grpId="10"/>
      <p:bldP build="whole" bldLvl="1" animBg="1" rev="0" advAuto="0" spid="490" grpId="6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dataSource"/>
          <p:cNvSpPr txBox="1"/>
          <p:nvPr/>
        </p:nvSpPr>
        <p:spPr>
          <a:xfrm>
            <a:off x="8234694" y="2845201"/>
            <a:ext cx="469354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dataSource</a:t>
            </a:r>
          </a:p>
        </p:txBody>
      </p:sp>
      <p:sp>
        <p:nvSpPr>
          <p:cNvPr id="502" name="hibernateProperties"/>
          <p:cNvSpPr txBox="1"/>
          <p:nvPr/>
        </p:nvSpPr>
        <p:spPr>
          <a:xfrm>
            <a:off x="8479981" y="6273799"/>
            <a:ext cx="79357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hibernateProperties</a:t>
            </a:r>
          </a:p>
        </p:txBody>
      </p:sp>
      <p:sp>
        <p:nvSpPr>
          <p:cNvPr id="503" name="annotatedClasses"/>
          <p:cNvSpPr txBox="1"/>
          <p:nvPr/>
        </p:nvSpPr>
        <p:spPr>
          <a:xfrm>
            <a:off x="8552624" y="9702398"/>
            <a:ext cx="72787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annotatedClasses</a:t>
            </a:r>
          </a:p>
        </p:txBody>
      </p:sp>
      <p:sp>
        <p:nvSpPr>
          <p:cNvPr id="504" name="AnnotationSessionFactoryBean"/>
          <p:cNvSpPr txBox="1"/>
          <p:nvPr/>
        </p:nvSpPr>
        <p:spPr>
          <a:xfrm>
            <a:off x="962891" y="667292"/>
            <a:ext cx="1253363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AnnotationSessionFactoryBean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3" grpId="4"/>
      <p:bldP build="whole" bldLvl="1" animBg="1" rev="0" advAuto="0" spid="504" grpId="1"/>
      <p:bldP build="whole" bldLvl="1" animBg="1" rev="0" advAuto="0" spid="502" grpId="3"/>
      <p:bldP build="whole" bldLvl="1" animBg="1" rev="0" advAuto="0" spid="501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ORM Mapping:"/>
          <p:cNvSpPr txBox="1"/>
          <p:nvPr/>
        </p:nvSpPr>
        <p:spPr>
          <a:xfrm>
            <a:off x="471611" y="543813"/>
            <a:ext cx="70576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ORM Mapping:</a:t>
            </a:r>
          </a:p>
        </p:txBody>
      </p:sp>
      <p:sp>
        <p:nvSpPr>
          <p:cNvPr id="507" name="XML and Annotations"/>
          <p:cNvSpPr txBox="1"/>
          <p:nvPr/>
        </p:nvSpPr>
        <p:spPr>
          <a:xfrm>
            <a:off x="3807505" y="3047973"/>
            <a:ext cx="98272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XML and Annotations</a:t>
            </a:r>
          </a:p>
        </p:txBody>
      </p:sp>
      <p:sp>
        <p:nvSpPr>
          <p:cNvPr id="508" name="@Entity"/>
          <p:cNvSpPr txBox="1"/>
          <p:nvPr/>
        </p:nvSpPr>
        <p:spPr>
          <a:xfrm>
            <a:off x="8646849" y="4688148"/>
            <a:ext cx="25869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@Entity</a:t>
            </a:r>
          </a:p>
        </p:txBody>
      </p:sp>
      <p:sp>
        <p:nvSpPr>
          <p:cNvPr id="509" name="@Id"/>
          <p:cNvSpPr txBox="1"/>
          <p:nvPr/>
        </p:nvSpPr>
        <p:spPr>
          <a:xfrm>
            <a:off x="8629333" y="8408527"/>
            <a:ext cx="140131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@Id</a:t>
            </a:r>
          </a:p>
        </p:txBody>
      </p:sp>
      <p:sp>
        <p:nvSpPr>
          <p:cNvPr id="510" name="@Table"/>
          <p:cNvSpPr txBox="1"/>
          <p:nvPr/>
        </p:nvSpPr>
        <p:spPr>
          <a:xfrm>
            <a:off x="8667804" y="6548338"/>
            <a:ext cx="254508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@Table</a:t>
            </a:r>
          </a:p>
        </p:txBody>
      </p:sp>
      <p:sp>
        <p:nvSpPr>
          <p:cNvPr id="511" name="@Column"/>
          <p:cNvSpPr txBox="1"/>
          <p:nvPr/>
        </p:nvSpPr>
        <p:spPr>
          <a:xfrm>
            <a:off x="8715582" y="10043851"/>
            <a:ext cx="33489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@Column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nstructor Injection"/>
          <p:cNvSpPr txBox="1"/>
          <p:nvPr/>
        </p:nvSpPr>
        <p:spPr>
          <a:xfrm>
            <a:off x="387468" y="695904"/>
            <a:ext cx="95448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Constructor Injection</a:t>
            </a:r>
          </a:p>
        </p:txBody>
      </p:sp>
      <p:sp>
        <p:nvSpPr>
          <p:cNvPr id="176" name="&lt;constructor-arg&gt;"/>
          <p:cNvSpPr txBox="1"/>
          <p:nvPr/>
        </p:nvSpPr>
        <p:spPr>
          <a:xfrm>
            <a:off x="1995288" y="3149794"/>
            <a:ext cx="63291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&lt;constructor-arg&gt;</a:t>
            </a:r>
          </a:p>
        </p:txBody>
      </p:sp>
      <p:sp>
        <p:nvSpPr>
          <p:cNvPr id="177" name="&lt;constructor-arg&gt;"/>
          <p:cNvSpPr txBox="1"/>
          <p:nvPr/>
        </p:nvSpPr>
        <p:spPr>
          <a:xfrm>
            <a:off x="2519186" y="8035461"/>
            <a:ext cx="63291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&lt;constructor-arg&gt;</a:t>
            </a:r>
          </a:p>
        </p:txBody>
      </p:sp>
      <p:sp>
        <p:nvSpPr>
          <p:cNvPr id="178" name="&lt;constructor-arg&gt;"/>
          <p:cNvSpPr txBox="1"/>
          <p:nvPr/>
        </p:nvSpPr>
        <p:spPr>
          <a:xfrm>
            <a:off x="2217774" y="5905185"/>
            <a:ext cx="63291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&lt;constructor-arg&gt;</a:t>
            </a:r>
          </a:p>
        </p:txBody>
      </p:sp>
      <p:sp>
        <p:nvSpPr>
          <p:cNvPr id="179" name="&lt;value&gt;"/>
          <p:cNvSpPr txBox="1"/>
          <p:nvPr/>
        </p:nvSpPr>
        <p:spPr>
          <a:xfrm>
            <a:off x="5644989" y="4590899"/>
            <a:ext cx="294132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&lt;value&gt;</a:t>
            </a:r>
          </a:p>
        </p:txBody>
      </p:sp>
      <p:sp>
        <p:nvSpPr>
          <p:cNvPr id="180" name="&lt;ref bean=“a”/&gt;"/>
          <p:cNvSpPr txBox="1"/>
          <p:nvPr/>
        </p:nvSpPr>
        <p:spPr>
          <a:xfrm>
            <a:off x="5967890" y="9422564"/>
            <a:ext cx="567537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&lt;ref bean=“a”/&gt;</a:t>
            </a:r>
          </a:p>
        </p:txBody>
      </p:sp>
      <p:sp>
        <p:nvSpPr>
          <p:cNvPr id="181" name="&lt;/value&gt;"/>
          <p:cNvSpPr txBox="1"/>
          <p:nvPr/>
        </p:nvSpPr>
        <p:spPr>
          <a:xfrm>
            <a:off x="9698023" y="4445266"/>
            <a:ext cx="315315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&lt;/value&gt;</a:t>
            </a:r>
          </a:p>
        </p:txBody>
      </p:sp>
      <p:sp>
        <p:nvSpPr>
          <p:cNvPr id="182" name="&lt;/constructor-arg&gt;"/>
          <p:cNvSpPr txBox="1"/>
          <p:nvPr/>
        </p:nvSpPr>
        <p:spPr>
          <a:xfrm>
            <a:off x="2413268" y="10809667"/>
            <a:ext cx="654100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&lt;/constructor-arg&gt;</a:t>
            </a:r>
          </a:p>
        </p:txBody>
      </p:sp>
      <p:sp>
        <p:nvSpPr>
          <p:cNvPr id="183" name="b"/>
          <p:cNvSpPr txBox="1"/>
          <p:nvPr/>
        </p:nvSpPr>
        <p:spPr>
          <a:xfrm>
            <a:off x="8810641" y="4590899"/>
            <a:ext cx="57988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4" name="As Tag"/>
          <p:cNvSpPr txBox="1"/>
          <p:nvPr/>
        </p:nvSpPr>
        <p:spPr>
          <a:xfrm>
            <a:off x="15571228" y="3575794"/>
            <a:ext cx="244373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As Tag</a:t>
            </a:r>
          </a:p>
        </p:txBody>
      </p:sp>
      <p:sp>
        <p:nvSpPr>
          <p:cNvPr id="185" name="As Attribute"/>
          <p:cNvSpPr txBox="1"/>
          <p:nvPr/>
        </p:nvSpPr>
        <p:spPr>
          <a:xfrm>
            <a:off x="15628003" y="6349999"/>
            <a:ext cx="409498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As Attribute</a:t>
            </a:r>
          </a:p>
        </p:txBody>
      </p:sp>
      <p:sp>
        <p:nvSpPr>
          <p:cNvPr id="186" name="C Shema/C Namespace"/>
          <p:cNvSpPr txBox="1"/>
          <p:nvPr/>
        </p:nvSpPr>
        <p:spPr>
          <a:xfrm>
            <a:off x="15601292" y="9124205"/>
            <a:ext cx="83713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 Shema/C Namespace</a:t>
            </a:r>
          </a:p>
        </p:txBody>
      </p:sp>
      <p:sp>
        <p:nvSpPr>
          <p:cNvPr id="187" name="MIX"/>
          <p:cNvSpPr txBox="1"/>
          <p:nvPr/>
        </p:nvSpPr>
        <p:spPr>
          <a:xfrm>
            <a:off x="11765245" y="12029640"/>
            <a:ext cx="186385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MIX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9"/>
      <p:bldP build="whole" bldLvl="1" animBg="1" rev="0" advAuto="0" spid="187" grpId="13"/>
      <p:bldP build="whole" bldLvl="1" animBg="1" rev="0" advAuto="0" spid="177" grpId="7"/>
      <p:bldP build="whole" bldLvl="1" animBg="1" rev="0" advAuto="0" spid="183" grpId="4"/>
      <p:bldP build="whole" bldLvl="1" animBg="1" rev="0" advAuto="0" spid="176" grpId="2"/>
      <p:bldP build="whole" bldLvl="1" animBg="1" rev="0" advAuto="0" spid="184" grpId="10"/>
      <p:bldP build="whole" bldLvl="1" animBg="1" rev="0" advAuto="0" spid="185" grpId="11"/>
      <p:bldP build="whole" bldLvl="1" animBg="1" rev="0" advAuto="0" spid="180" grpId="8"/>
      <p:bldP build="whole" bldLvl="1" animBg="1" rev="0" advAuto="0" spid="186" grpId="12"/>
      <p:bldP build="whole" bldLvl="1" animBg="1" rev="0" advAuto="0" spid="178" grpId="6"/>
      <p:bldP build="whole" bldLvl="1" animBg="1" rev="0" advAuto="0" spid="179" grpId="3"/>
      <p:bldP build="whole" bldLvl="1" animBg="1" rev="0" advAuto="0" spid="175" grpId="1"/>
      <p:bldP build="whole" bldLvl="1" animBg="1" rev="0" advAuto="0" spid="181" grpId="5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@Entity"/>
          <p:cNvSpPr txBox="1"/>
          <p:nvPr/>
        </p:nvSpPr>
        <p:spPr>
          <a:xfrm>
            <a:off x="2775413" y="984579"/>
            <a:ext cx="225729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@Entity</a:t>
            </a:r>
          </a:p>
        </p:txBody>
      </p:sp>
      <p:sp>
        <p:nvSpPr>
          <p:cNvPr id="514" name="@Table"/>
          <p:cNvSpPr txBox="1"/>
          <p:nvPr/>
        </p:nvSpPr>
        <p:spPr>
          <a:xfrm>
            <a:off x="2793574" y="2332283"/>
            <a:ext cx="222097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@Table</a:t>
            </a:r>
          </a:p>
        </p:txBody>
      </p:sp>
      <p:sp>
        <p:nvSpPr>
          <p:cNvPr id="515" name="public class Employee{"/>
          <p:cNvSpPr txBox="1"/>
          <p:nvPr/>
        </p:nvSpPr>
        <p:spPr>
          <a:xfrm>
            <a:off x="2837555" y="3679987"/>
            <a:ext cx="701284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public class Employee{</a:t>
            </a:r>
          </a:p>
        </p:txBody>
      </p:sp>
      <p:sp>
        <p:nvSpPr>
          <p:cNvPr id="516" name="private int id;"/>
          <p:cNvSpPr txBox="1"/>
          <p:nvPr/>
        </p:nvSpPr>
        <p:spPr>
          <a:xfrm>
            <a:off x="6400902" y="7435480"/>
            <a:ext cx="393075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private int id;</a:t>
            </a:r>
          </a:p>
        </p:txBody>
      </p:sp>
      <p:sp>
        <p:nvSpPr>
          <p:cNvPr id="517" name="@Id"/>
          <p:cNvSpPr txBox="1"/>
          <p:nvPr/>
        </p:nvSpPr>
        <p:spPr>
          <a:xfrm>
            <a:off x="6275221" y="5315310"/>
            <a:ext cx="122971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@Id</a:t>
            </a:r>
          </a:p>
        </p:txBody>
      </p:sp>
      <p:sp>
        <p:nvSpPr>
          <p:cNvPr id="518" name="@Column(name=“id”)"/>
          <p:cNvSpPr txBox="1"/>
          <p:nvPr/>
        </p:nvSpPr>
        <p:spPr>
          <a:xfrm>
            <a:off x="6334001" y="6375395"/>
            <a:ext cx="650895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@Column(name=“id”)</a:t>
            </a:r>
          </a:p>
        </p:txBody>
      </p:sp>
      <p:sp>
        <p:nvSpPr>
          <p:cNvPr id="519" name="private int firstName;"/>
          <p:cNvSpPr txBox="1"/>
          <p:nvPr/>
        </p:nvSpPr>
        <p:spPr>
          <a:xfrm>
            <a:off x="6485563" y="9555650"/>
            <a:ext cx="620583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private int firstName;</a:t>
            </a:r>
          </a:p>
        </p:txBody>
      </p:sp>
      <p:sp>
        <p:nvSpPr>
          <p:cNvPr id="520" name="@Column(name=“firstname”)"/>
          <p:cNvSpPr txBox="1"/>
          <p:nvPr/>
        </p:nvSpPr>
        <p:spPr>
          <a:xfrm>
            <a:off x="6279237" y="8495565"/>
            <a:ext cx="867440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@Column(name=“firstname”)</a:t>
            </a:r>
          </a:p>
        </p:txBody>
      </p:sp>
      <p:sp>
        <p:nvSpPr>
          <p:cNvPr id="521" name="private int lastName;"/>
          <p:cNvSpPr txBox="1"/>
          <p:nvPr/>
        </p:nvSpPr>
        <p:spPr>
          <a:xfrm>
            <a:off x="6503724" y="11481582"/>
            <a:ext cx="616950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private int lastName;</a:t>
            </a:r>
          </a:p>
        </p:txBody>
      </p:sp>
      <p:sp>
        <p:nvSpPr>
          <p:cNvPr id="522" name="@Column(name=“lastName”)"/>
          <p:cNvSpPr txBox="1"/>
          <p:nvPr/>
        </p:nvSpPr>
        <p:spPr>
          <a:xfrm>
            <a:off x="6242585" y="10421497"/>
            <a:ext cx="874771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@Column(name=“lastName”)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pring MVC"/>
          <p:cNvSpPr txBox="1"/>
          <p:nvPr/>
        </p:nvSpPr>
        <p:spPr>
          <a:xfrm>
            <a:off x="606614" y="350549"/>
            <a:ext cx="49042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Spring MVC</a:t>
            </a:r>
          </a:p>
        </p:txBody>
      </p:sp>
      <p:sp>
        <p:nvSpPr>
          <p:cNvPr id="525" name="Front Controller"/>
          <p:cNvSpPr txBox="1"/>
          <p:nvPr/>
        </p:nvSpPr>
        <p:spPr>
          <a:xfrm>
            <a:off x="5431565" y="2751313"/>
            <a:ext cx="620839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Front Controller</a:t>
            </a:r>
          </a:p>
        </p:txBody>
      </p:sp>
      <p:sp>
        <p:nvSpPr>
          <p:cNvPr id="526" name="Handler Mapper"/>
          <p:cNvSpPr txBox="1"/>
          <p:nvPr/>
        </p:nvSpPr>
        <p:spPr>
          <a:xfrm>
            <a:off x="5422079" y="5152077"/>
            <a:ext cx="663422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Handler Mapper</a:t>
            </a:r>
          </a:p>
        </p:txBody>
      </p:sp>
      <p:sp>
        <p:nvSpPr>
          <p:cNvPr id="527" name="View Resolver"/>
          <p:cNvSpPr txBox="1"/>
          <p:nvPr/>
        </p:nvSpPr>
        <p:spPr>
          <a:xfrm>
            <a:off x="5695598" y="7915878"/>
            <a:ext cx="56803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View Resolver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5" grpId="2"/>
      <p:bldP build="whole" bldLvl="1" animBg="1" rev="0" advAuto="0" spid="526" grpId="3"/>
      <p:bldP build="whole" bldLvl="1" animBg="1" rev="0" advAuto="0" spid="524" grpId="1"/>
      <p:bldP build="whole" bldLvl="1" animBg="1" rev="0" advAuto="0" spid="527" grpId="4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lient"/>
          <p:cNvSpPr/>
          <p:nvPr/>
        </p:nvSpPr>
        <p:spPr>
          <a:xfrm>
            <a:off x="1353723" y="5953333"/>
            <a:ext cx="1615126" cy="1746339"/>
          </a:xfrm>
          <a:prstGeom prst="roundRect">
            <a:avLst>
              <a:gd name="adj" fmla="val 11795"/>
            </a:avLst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530" name="controller"/>
          <p:cNvSpPr/>
          <p:nvPr/>
        </p:nvSpPr>
        <p:spPr>
          <a:xfrm>
            <a:off x="12562933" y="885323"/>
            <a:ext cx="3646168" cy="1538697"/>
          </a:xfrm>
          <a:prstGeom prst="roundRect">
            <a:avLst>
              <a:gd name="adj" fmla="val 12381"/>
            </a:avLst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531" name="Oval"/>
          <p:cNvSpPr/>
          <p:nvPr/>
        </p:nvSpPr>
        <p:spPr>
          <a:xfrm>
            <a:off x="16400391" y="4235844"/>
            <a:ext cx="5292377" cy="4786185"/>
          </a:xfrm>
          <a:prstGeom prst="ellipse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32" name="view"/>
          <p:cNvSpPr/>
          <p:nvPr/>
        </p:nvSpPr>
        <p:spPr>
          <a:xfrm>
            <a:off x="17442036" y="6191502"/>
            <a:ext cx="1270001" cy="1270001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533" name="model"/>
          <p:cNvSpPr/>
          <p:nvPr/>
        </p:nvSpPr>
        <p:spPr>
          <a:xfrm>
            <a:off x="19211066" y="6191502"/>
            <a:ext cx="1615126" cy="1270001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534" name="ModelAndView"/>
          <p:cNvSpPr txBox="1"/>
          <p:nvPr/>
        </p:nvSpPr>
        <p:spPr>
          <a:xfrm>
            <a:off x="17258046" y="3088837"/>
            <a:ext cx="45422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ModelAndView</a:t>
            </a:r>
          </a:p>
        </p:txBody>
      </p:sp>
      <p:sp>
        <p:nvSpPr>
          <p:cNvPr id="535" name="Data"/>
          <p:cNvSpPr txBox="1"/>
          <p:nvPr/>
        </p:nvSpPr>
        <p:spPr>
          <a:xfrm>
            <a:off x="22405033" y="4235272"/>
            <a:ext cx="15090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536" name="Line"/>
          <p:cNvSpPr/>
          <p:nvPr/>
        </p:nvSpPr>
        <p:spPr>
          <a:xfrm flipH="1">
            <a:off x="20874291" y="5310282"/>
            <a:ext cx="1994207" cy="970037"/>
          </a:xfrm>
          <a:prstGeom prst="line">
            <a:avLst/>
          </a:prstGeom>
          <a:ln w="635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37" name="Front Controller…"/>
          <p:cNvSpPr/>
          <p:nvPr/>
        </p:nvSpPr>
        <p:spPr>
          <a:xfrm>
            <a:off x="7498050" y="1503157"/>
            <a:ext cx="2845007" cy="9355608"/>
          </a:xfrm>
          <a:prstGeom prst="rect">
            <a:avLst/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Front Controller</a:t>
            </a:r>
          </a:p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Dispatcher</a:t>
            </a:r>
          </a:p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Servlet</a:t>
            </a:r>
          </a:p>
        </p:txBody>
      </p:sp>
      <p:sp>
        <p:nvSpPr>
          <p:cNvPr id="538" name="Line"/>
          <p:cNvSpPr/>
          <p:nvPr/>
        </p:nvSpPr>
        <p:spPr>
          <a:xfrm flipV="1">
            <a:off x="3264449" y="4641073"/>
            <a:ext cx="4210122" cy="1514419"/>
          </a:xfrm>
          <a:prstGeom prst="line">
            <a:avLst/>
          </a:prstGeom>
          <a:ln w="63500">
            <a:solidFill>
              <a:srgbClr val="00A6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39" name="Line"/>
          <p:cNvSpPr/>
          <p:nvPr/>
        </p:nvSpPr>
        <p:spPr>
          <a:xfrm flipH="1">
            <a:off x="11029419" y="3193281"/>
            <a:ext cx="4535410" cy="2983593"/>
          </a:xfrm>
          <a:prstGeom prst="line">
            <a:avLst/>
          </a:prstGeom>
          <a:ln w="63500">
            <a:solidFill>
              <a:srgbClr val="00A6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0" name="Line"/>
          <p:cNvSpPr/>
          <p:nvPr/>
        </p:nvSpPr>
        <p:spPr>
          <a:xfrm flipV="1">
            <a:off x="10216089" y="2889719"/>
            <a:ext cx="3202810" cy="1529900"/>
          </a:xfrm>
          <a:prstGeom prst="line">
            <a:avLst/>
          </a:prstGeom>
          <a:ln w="63500">
            <a:solidFill>
              <a:srgbClr val="00A6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1" name="Line"/>
          <p:cNvSpPr/>
          <p:nvPr/>
        </p:nvSpPr>
        <p:spPr>
          <a:xfrm>
            <a:off x="16268959" y="2648629"/>
            <a:ext cx="1259327" cy="2027783"/>
          </a:xfrm>
          <a:prstGeom prst="line">
            <a:avLst/>
          </a:prstGeom>
          <a:ln w="63500">
            <a:solidFill>
              <a:srgbClr val="00A6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2" name="View Resolver"/>
          <p:cNvSpPr/>
          <p:nvPr/>
        </p:nvSpPr>
        <p:spPr>
          <a:xfrm>
            <a:off x="12562933" y="9266659"/>
            <a:ext cx="3646168" cy="1538697"/>
          </a:xfrm>
          <a:prstGeom prst="roundRect">
            <a:avLst>
              <a:gd name="adj" fmla="val 12381"/>
            </a:avLst>
          </a:prstGeom>
          <a:gradFill>
            <a:gsLst>
              <a:gs pos="0">
                <a:srgbClr val="971817"/>
              </a:gs>
              <a:gs pos="100000">
                <a:srgbClr val="720C04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View Resolver</a:t>
            </a:r>
          </a:p>
        </p:txBody>
      </p:sp>
      <p:sp>
        <p:nvSpPr>
          <p:cNvPr id="543" name="Line"/>
          <p:cNvSpPr/>
          <p:nvPr/>
        </p:nvSpPr>
        <p:spPr>
          <a:xfrm flipH="1" flipV="1">
            <a:off x="3464237" y="7279706"/>
            <a:ext cx="8952770" cy="2549006"/>
          </a:xfrm>
          <a:prstGeom prst="line">
            <a:avLst/>
          </a:prstGeom>
          <a:ln w="63500">
            <a:solidFill>
              <a:srgbClr val="00A6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4" name="2(a)"/>
          <p:cNvSpPr txBox="1"/>
          <p:nvPr/>
        </p:nvSpPr>
        <p:spPr>
          <a:xfrm>
            <a:off x="10625718" y="2428139"/>
            <a:ext cx="128849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2(a)</a:t>
            </a:r>
          </a:p>
        </p:txBody>
      </p:sp>
      <p:sp>
        <p:nvSpPr>
          <p:cNvPr id="545" name="Line"/>
          <p:cNvSpPr/>
          <p:nvPr/>
        </p:nvSpPr>
        <p:spPr>
          <a:xfrm>
            <a:off x="10089297" y="7411020"/>
            <a:ext cx="2368841" cy="1735936"/>
          </a:xfrm>
          <a:prstGeom prst="line">
            <a:avLst/>
          </a:prstGeom>
          <a:ln w="63500">
            <a:solidFill>
              <a:srgbClr val="00A6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6" name="1"/>
          <p:cNvSpPr txBox="1"/>
          <p:nvPr/>
        </p:nvSpPr>
        <p:spPr>
          <a:xfrm>
            <a:off x="4796690" y="4235272"/>
            <a:ext cx="481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47" name="web.xml"/>
          <p:cNvSpPr txBox="1"/>
          <p:nvPr/>
        </p:nvSpPr>
        <p:spPr>
          <a:xfrm>
            <a:off x="7634399" y="490249"/>
            <a:ext cx="257231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web.xml</a:t>
            </a:r>
          </a:p>
        </p:txBody>
      </p:sp>
      <p:sp>
        <p:nvSpPr>
          <p:cNvPr id="548" name="HandlerMapper"/>
          <p:cNvSpPr txBox="1"/>
          <p:nvPr/>
        </p:nvSpPr>
        <p:spPr>
          <a:xfrm>
            <a:off x="9804958" y="3214670"/>
            <a:ext cx="47740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HandlerMapper</a:t>
            </a:r>
          </a:p>
        </p:txBody>
      </p:sp>
      <p:sp>
        <p:nvSpPr>
          <p:cNvPr id="549" name="2(b)"/>
          <p:cNvSpPr txBox="1"/>
          <p:nvPr/>
        </p:nvSpPr>
        <p:spPr>
          <a:xfrm>
            <a:off x="16543163" y="1210171"/>
            <a:ext cx="13248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2(b)</a:t>
            </a:r>
          </a:p>
        </p:txBody>
      </p:sp>
      <p:sp>
        <p:nvSpPr>
          <p:cNvPr id="550" name="3"/>
          <p:cNvSpPr txBox="1"/>
          <p:nvPr/>
        </p:nvSpPr>
        <p:spPr>
          <a:xfrm>
            <a:off x="20407079" y="8712573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51" name="4"/>
          <p:cNvSpPr txBox="1"/>
          <p:nvPr/>
        </p:nvSpPr>
        <p:spPr>
          <a:xfrm>
            <a:off x="13600861" y="4894321"/>
            <a:ext cx="481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52" name="5"/>
          <p:cNvSpPr txBox="1"/>
          <p:nvPr/>
        </p:nvSpPr>
        <p:spPr>
          <a:xfrm>
            <a:off x="11574015" y="7429500"/>
            <a:ext cx="481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53" name="prefix"/>
          <p:cNvSpPr txBox="1"/>
          <p:nvPr/>
        </p:nvSpPr>
        <p:spPr>
          <a:xfrm>
            <a:off x="11577907" y="12044090"/>
            <a:ext cx="17534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prefix</a:t>
            </a:r>
          </a:p>
        </p:txBody>
      </p:sp>
      <p:sp>
        <p:nvSpPr>
          <p:cNvPr id="554" name="view"/>
          <p:cNvSpPr txBox="1"/>
          <p:nvPr/>
        </p:nvSpPr>
        <p:spPr>
          <a:xfrm>
            <a:off x="14653724" y="12044090"/>
            <a:ext cx="14351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555" name="suffix"/>
          <p:cNvSpPr txBox="1"/>
          <p:nvPr/>
        </p:nvSpPr>
        <p:spPr>
          <a:xfrm>
            <a:off x="17722936" y="12044090"/>
            <a:ext cx="164378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suffix</a:t>
            </a:r>
          </a:p>
        </p:txBody>
      </p:sp>
      <p:sp>
        <p:nvSpPr>
          <p:cNvPr id="556" name="Line"/>
          <p:cNvSpPr/>
          <p:nvPr/>
        </p:nvSpPr>
        <p:spPr>
          <a:xfrm>
            <a:off x="14906906" y="10880299"/>
            <a:ext cx="1" cy="1088847"/>
          </a:xfrm>
          <a:prstGeom prst="line">
            <a:avLst/>
          </a:prstGeom>
          <a:ln w="25400">
            <a:solidFill>
              <a:srgbClr val="00A6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7" name="6"/>
          <p:cNvSpPr txBox="1"/>
          <p:nvPr/>
        </p:nvSpPr>
        <p:spPr>
          <a:xfrm>
            <a:off x="15637111" y="11080146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58" name="7"/>
          <p:cNvSpPr txBox="1"/>
          <p:nvPr/>
        </p:nvSpPr>
        <p:spPr>
          <a:xfrm>
            <a:off x="6330205" y="8379271"/>
            <a:ext cx="481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4" grpId="7"/>
      <p:bldP build="whole" bldLvl="1" animBg="1" rev="0" advAuto="0" spid="534" grpId="12"/>
      <p:bldP build="whole" bldLvl="1" animBg="1" rev="0" advAuto="0" spid="552" grpId="22"/>
      <p:bldP build="whole" bldLvl="1" animBg="1" rev="0" advAuto="0" spid="539" grpId="19"/>
      <p:bldP build="whole" bldLvl="1" animBg="1" rev="0" advAuto="0" spid="545" grpId="21"/>
      <p:bldP build="whole" bldLvl="1" animBg="1" rev="0" advAuto="0" spid="556" grpId="24"/>
      <p:bldP build="whole" bldLvl="1" animBg="1" rev="0" advAuto="0" spid="543" grpId="29"/>
      <p:bldP build="whole" bldLvl="1" animBg="1" rev="0" advAuto="0" spid="533" grpId="15"/>
      <p:bldP build="whole" bldLvl="1" animBg="1" rev="0" advAuto="0" spid="537" grpId="4"/>
      <p:bldP build="whole" bldLvl="1" animBg="1" rev="0" advAuto="0" spid="536" grpId="17"/>
      <p:bldP build="whole" bldLvl="1" animBg="1" rev="0" advAuto="0" spid="547" grpId="5"/>
      <p:bldP build="whole" bldLvl="1" animBg="1" rev="0" advAuto="0" spid="553" grpId="26"/>
      <p:bldP build="whole" bldLvl="1" animBg="1" rev="0" advAuto="0" spid="546" grpId="3"/>
      <p:bldP build="whole" bldLvl="1" animBg="1" rev="0" advAuto="0" spid="529" grpId="1"/>
      <p:bldP build="whole" bldLvl="1" animBg="1" rev="0" advAuto="0" spid="551" grpId="20"/>
      <p:bldP build="whole" bldLvl="1" animBg="1" rev="0" advAuto="0" spid="541" grpId="11"/>
      <p:bldP build="whole" bldLvl="1" animBg="1" rev="0" advAuto="0" spid="548" grpId="6"/>
      <p:bldP build="whole" bldLvl="1" animBg="1" rev="0" advAuto="0" spid="538" grpId="2"/>
      <p:bldP build="whole" bldLvl="1" animBg="1" rev="0" advAuto="0" spid="558" grpId="30"/>
      <p:bldP build="whole" bldLvl="1" animBg="1" rev="0" advAuto="0" spid="555" grpId="28"/>
      <p:bldP build="whole" bldLvl="1" animBg="1" rev="0" advAuto="0" spid="535" grpId="16"/>
      <p:bldP build="whole" bldLvl="1" animBg="1" rev="0" advAuto="0" spid="550" grpId="18"/>
      <p:bldP build="whole" bldLvl="1" animBg="1" rev="0" advAuto="0" spid="557" grpId="25"/>
      <p:bldP build="whole" bldLvl="1" animBg="1" rev="0" advAuto="0" spid="549" grpId="10"/>
      <p:bldP build="whole" bldLvl="1" animBg="1" rev="0" advAuto="0" spid="542" grpId="23"/>
      <p:bldP build="whole" bldLvl="1" animBg="1" rev="0" advAuto="0" spid="530" grpId="9"/>
      <p:bldP build="whole" bldLvl="1" animBg="1" rev="0" advAuto="0" spid="531" grpId="13"/>
      <p:bldP build="whole" bldLvl="1" animBg="1" rev="0" advAuto="0" spid="532" grpId="14"/>
      <p:bldP build="whole" bldLvl="1" animBg="1" rev="0" advAuto="0" spid="540" grpId="8"/>
      <p:bldP build="whole" bldLvl="1" animBg="1" rev="0" advAuto="0" spid="554" grpId="27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refix"/>
          <p:cNvSpPr txBox="1"/>
          <p:nvPr/>
        </p:nvSpPr>
        <p:spPr>
          <a:xfrm>
            <a:off x="4527280" y="3612069"/>
            <a:ext cx="26360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prefix</a:t>
            </a:r>
          </a:p>
        </p:txBody>
      </p:sp>
      <p:sp>
        <p:nvSpPr>
          <p:cNvPr id="561" name="view"/>
          <p:cNvSpPr txBox="1"/>
          <p:nvPr/>
        </p:nvSpPr>
        <p:spPr>
          <a:xfrm>
            <a:off x="10860601" y="3612069"/>
            <a:ext cx="21463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562" name="suffix"/>
          <p:cNvSpPr txBox="1"/>
          <p:nvPr/>
        </p:nvSpPr>
        <p:spPr>
          <a:xfrm>
            <a:off x="17389363" y="3612069"/>
            <a:ext cx="246735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suffix</a:t>
            </a:r>
          </a:p>
        </p:txBody>
      </p:sp>
      <p:sp>
        <p:nvSpPr>
          <p:cNvPr id="563" name="views/"/>
          <p:cNvSpPr txBox="1"/>
          <p:nvPr/>
        </p:nvSpPr>
        <p:spPr>
          <a:xfrm>
            <a:off x="4569768" y="7114748"/>
            <a:ext cx="29367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views/</a:t>
            </a:r>
          </a:p>
        </p:txBody>
      </p:sp>
      <p:sp>
        <p:nvSpPr>
          <p:cNvPr id="564" name="hello"/>
          <p:cNvSpPr txBox="1"/>
          <p:nvPr/>
        </p:nvSpPr>
        <p:spPr>
          <a:xfrm>
            <a:off x="10881917" y="7114748"/>
            <a:ext cx="22600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hello</a:t>
            </a:r>
          </a:p>
        </p:txBody>
      </p:sp>
      <p:sp>
        <p:nvSpPr>
          <p:cNvPr id="565" name=".jsp"/>
          <p:cNvSpPr txBox="1"/>
          <p:nvPr/>
        </p:nvSpPr>
        <p:spPr>
          <a:xfrm>
            <a:off x="17825715" y="7114748"/>
            <a:ext cx="17510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.jsp</a:t>
            </a:r>
          </a:p>
        </p:txBody>
      </p:sp>
      <p:sp>
        <p:nvSpPr>
          <p:cNvPr id="566" name="ViewResolver"/>
          <p:cNvSpPr txBox="1"/>
          <p:nvPr/>
        </p:nvSpPr>
        <p:spPr>
          <a:xfrm>
            <a:off x="582901" y="643693"/>
            <a:ext cx="61930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ViewResolver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2" grpId="4"/>
      <p:bldP build="whole" bldLvl="1" animBg="1" rev="0" advAuto="0" spid="561" grpId="3"/>
      <p:bldP build="whole" bldLvl="1" animBg="1" rev="0" advAuto="0" spid="564" grpId="6"/>
      <p:bldP build="whole" bldLvl="1" animBg="1" rev="0" advAuto="0" spid="566" grpId="1"/>
      <p:bldP build="whole" bldLvl="1" animBg="1" rev="0" advAuto="0" spid="560" grpId="2"/>
      <p:bldP build="whole" bldLvl="1" animBg="1" rev="0" advAuto="0" spid="563" grpId="5"/>
      <p:bldP build="whole" bldLvl="1" animBg="1" rev="0" advAuto="0" spid="565" grpId="7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pring MVC Application Creation Steps:"/>
          <p:cNvSpPr txBox="1"/>
          <p:nvPr/>
        </p:nvSpPr>
        <p:spPr>
          <a:xfrm>
            <a:off x="558771" y="672928"/>
            <a:ext cx="182742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Spring MVC Application Creation Steps:</a:t>
            </a:r>
          </a:p>
        </p:txBody>
      </p:sp>
      <p:sp>
        <p:nvSpPr>
          <p:cNvPr id="569" name="Configure the dispatcher servlet"/>
          <p:cNvSpPr txBox="1"/>
          <p:nvPr/>
        </p:nvSpPr>
        <p:spPr>
          <a:xfrm>
            <a:off x="3178283" y="3349333"/>
            <a:ext cx="1102614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Configure the dispatcher servlet</a:t>
            </a:r>
          </a:p>
        </p:txBody>
      </p:sp>
      <p:sp>
        <p:nvSpPr>
          <p:cNvPr id="570" name="Create the spring configuration"/>
          <p:cNvSpPr txBox="1"/>
          <p:nvPr/>
        </p:nvSpPr>
        <p:spPr>
          <a:xfrm>
            <a:off x="3147761" y="5357666"/>
            <a:ext cx="106878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Create the spring configuration</a:t>
            </a:r>
          </a:p>
        </p:txBody>
      </p:sp>
      <p:sp>
        <p:nvSpPr>
          <p:cNvPr id="571" name="Configure the View Resolver"/>
          <p:cNvSpPr txBox="1"/>
          <p:nvPr/>
        </p:nvSpPr>
        <p:spPr>
          <a:xfrm>
            <a:off x="3242544" y="7365999"/>
            <a:ext cx="969949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Configure the View Resolver</a:t>
            </a:r>
          </a:p>
        </p:txBody>
      </p:sp>
      <p:sp>
        <p:nvSpPr>
          <p:cNvPr id="572" name="Create the controller"/>
          <p:cNvSpPr txBox="1"/>
          <p:nvPr/>
        </p:nvSpPr>
        <p:spPr>
          <a:xfrm>
            <a:off x="3278079" y="9326028"/>
            <a:ext cx="703249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Create the controller</a:t>
            </a:r>
          </a:p>
        </p:txBody>
      </p:sp>
      <p:sp>
        <p:nvSpPr>
          <p:cNvPr id="573" name="Create the folder structure and view"/>
          <p:cNvSpPr txBox="1"/>
          <p:nvPr/>
        </p:nvSpPr>
        <p:spPr>
          <a:xfrm>
            <a:off x="3315101" y="11382666"/>
            <a:ext cx="1228344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Create the folder structure and view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0" grpId="3"/>
      <p:bldP build="whole" bldLvl="1" animBg="1" rev="0" advAuto="0" spid="568" grpId="1"/>
      <p:bldP build="whole" bldLvl="1" animBg="1" rev="0" advAuto="0" spid="569" grpId="2"/>
      <p:bldP build="whole" bldLvl="1" animBg="1" rev="0" advAuto="0" spid="571" grpId="4"/>
      <p:bldP build="whole" bldLvl="1" animBg="1" rev="0" advAuto="0" spid="573" grpId="6"/>
      <p:bldP build="whole" bldLvl="1" animBg="1" rev="0" advAuto="0" spid="572" grpId="5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ontroller to the UI"/>
          <p:cNvSpPr txBox="1"/>
          <p:nvPr/>
        </p:nvSpPr>
        <p:spPr>
          <a:xfrm>
            <a:off x="7880858" y="5178433"/>
            <a:ext cx="86222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Controller to the UI</a:t>
            </a:r>
          </a:p>
        </p:txBody>
      </p:sp>
      <p:sp>
        <p:nvSpPr>
          <p:cNvPr id="576" name="UI to the Controller"/>
          <p:cNvSpPr txBox="1"/>
          <p:nvPr/>
        </p:nvSpPr>
        <p:spPr>
          <a:xfrm>
            <a:off x="7880858" y="9248766"/>
            <a:ext cx="86222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UI to the Controller</a:t>
            </a:r>
          </a:p>
        </p:txBody>
      </p:sp>
      <p:sp>
        <p:nvSpPr>
          <p:cNvPr id="577" name="Sending Data"/>
          <p:cNvSpPr txBox="1"/>
          <p:nvPr/>
        </p:nvSpPr>
        <p:spPr>
          <a:xfrm>
            <a:off x="718426" y="875681"/>
            <a:ext cx="7101460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Sending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6" grpId="3"/>
      <p:bldP build="whole" bldLvl="1" animBg="1" rev="0" advAuto="0" spid="575" grpId="2"/>
      <p:bldP build="whole" bldLvl="1" animBg="1" rev="0" advAuto="0" spid="577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ontroller to the UI"/>
          <p:cNvSpPr txBox="1"/>
          <p:nvPr/>
        </p:nvSpPr>
        <p:spPr>
          <a:xfrm>
            <a:off x="717738" y="656261"/>
            <a:ext cx="86222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Controller to the UI</a:t>
            </a:r>
          </a:p>
        </p:txBody>
      </p:sp>
      <p:sp>
        <p:nvSpPr>
          <p:cNvPr id="580" name="ModelAndView"/>
          <p:cNvSpPr txBox="1"/>
          <p:nvPr/>
        </p:nvSpPr>
        <p:spPr>
          <a:xfrm>
            <a:off x="2922621" y="3424210"/>
            <a:ext cx="692658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ModelAndView</a:t>
            </a:r>
          </a:p>
        </p:txBody>
      </p:sp>
      <p:sp>
        <p:nvSpPr>
          <p:cNvPr id="581" name="addObject(key,value)"/>
          <p:cNvSpPr txBox="1"/>
          <p:nvPr/>
        </p:nvSpPr>
        <p:spPr>
          <a:xfrm>
            <a:off x="12660921" y="3424210"/>
            <a:ext cx="984453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addObject(key,value)</a:t>
            </a:r>
          </a:p>
        </p:txBody>
      </p:sp>
      <p:sp>
        <p:nvSpPr>
          <p:cNvPr id="582" name="String"/>
          <p:cNvSpPr txBox="1"/>
          <p:nvPr/>
        </p:nvSpPr>
        <p:spPr>
          <a:xfrm>
            <a:off x="17097253" y="6413500"/>
            <a:ext cx="183860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String</a:t>
            </a:r>
          </a:p>
        </p:txBody>
      </p:sp>
      <p:sp>
        <p:nvSpPr>
          <p:cNvPr id="583" name="Object"/>
          <p:cNvSpPr txBox="1"/>
          <p:nvPr/>
        </p:nvSpPr>
        <p:spPr>
          <a:xfrm>
            <a:off x="20170551" y="6413500"/>
            <a:ext cx="209616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584" name="Line"/>
          <p:cNvSpPr/>
          <p:nvPr/>
        </p:nvSpPr>
        <p:spPr>
          <a:xfrm flipV="1">
            <a:off x="18233420" y="4897420"/>
            <a:ext cx="174797" cy="1362488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5" name="Line"/>
          <p:cNvSpPr/>
          <p:nvPr/>
        </p:nvSpPr>
        <p:spPr>
          <a:xfrm flipH="1" flipV="1">
            <a:off x="21058136" y="4765320"/>
            <a:ext cx="357577" cy="1625332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6" name="Primitive"/>
          <p:cNvSpPr txBox="1"/>
          <p:nvPr/>
        </p:nvSpPr>
        <p:spPr>
          <a:xfrm>
            <a:off x="3234660" y="10388732"/>
            <a:ext cx="395173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Primitive</a:t>
            </a:r>
          </a:p>
        </p:txBody>
      </p:sp>
      <p:sp>
        <p:nvSpPr>
          <p:cNvPr id="587" name="Object"/>
          <p:cNvSpPr txBox="1"/>
          <p:nvPr/>
        </p:nvSpPr>
        <p:spPr>
          <a:xfrm>
            <a:off x="8639812" y="10388732"/>
            <a:ext cx="3163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588" name="Collection"/>
          <p:cNvSpPr txBox="1"/>
          <p:nvPr/>
        </p:nvSpPr>
        <p:spPr>
          <a:xfrm>
            <a:off x="12844342" y="10388732"/>
            <a:ext cx="46314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Collection</a:t>
            </a:r>
          </a:p>
        </p:txBody>
      </p:sp>
      <p:sp>
        <p:nvSpPr>
          <p:cNvPr id="589" name="request.getAttribute(“key”)"/>
          <p:cNvSpPr txBox="1"/>
          <p:nvPr/>
        </p:nvSpPr>
        <p:spPr>
          <a:xfrm>
            <a:off x="3082426" y="7892494"/>
            <a:ext cx="121782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request.getAttribute(“key”)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7" grpId="10"/>
      <p:bldP build="whole" bldLvl="1" animBg="1" rev="0" advAuto="0" spid="584" grpId="5"/>
      <p:bldP build="whole" bldLvl="1" animBg="1" rev="0" advAuto="0" spid="589" grpId="8"/>
      <p:bldP build="whole" bldLvl="1" animBg="1" rev="0" advAuto="0" spid="583" grpId="6"/>
      <p:bldP build="whole" bldLvl="1" animBg="1" rev="0" advAuto="0" spid="581" grpId="3"/>
      <p:bldP build="whole" bldLvl="1" animBg="1" rev="0" advAuto="0" spid="588" grpId="11"/>
      <p:bldP build="whole" bldLvl="1" animBg="1" rev="0" advAuto="0" spid="580" grpId="2"/>
      <p:bldP build="whole" bldLvl="1" animBg="1" rev="0" advAuto="0" spid="579" grpId="1"/>
      <p:bldP build="whole" bldLvl="1" animBg="1" rev="0" advAuto="0" spid="582" grpId="4"/>
      <p:bldP build="whole" bldLvl="1" animBg="1" rev="0" advAuto="0" spid="585" grpId="7"/>
      <p:bldP build="whole" bldLvl="1" animBg="1" rev="0" advAuto="0" spid="586" grpId="9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ending data from UI to Controller:"/>
          <p:cNvSpPr txBox="1"/>
          <p:nvPr/>
        </p:nvSpPr>
        <p:spPr>
          <a:xfrm>
            <a:off x="580787" y="490393"/>
            <a:ext cx="14703757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Sending data from UI to Controller:</a:t>
            </a:r>
          </a:p>
        </p:txBody>
      </p:sp>
      <p:sp>
        <p:nvSpPr>
          <p:cNvPr id="592" name="HTML Form"/>
          <p:cNvSpPr txBox="1"/>
          <p:nvPr/>
        </p:nvSpPr>
        <p:spPr>
          <a:xfrm>
            <a:off x="7122721" y="3754847"/>
            <a:ext cx="5039792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HTML Form</a:t>
            </a:r>
          </a:p>
        </p:txBody>
      </p:sp>
      <p:sp>
        <p:nvSpPr>
          <p:cNvPr id="593" name="Query Parameters"/>
          <p:cNvSpPr txBox="1"/>
          <p:nvPr/>
        </p:nvSpPr>
        <p:spPr>
          <a:xfrm>
            <a:off x="7132671" y="7547831"/>
            <a:ext cx="77558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Query Parameters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3" grpId="3"/>
      <p:bldP build="whole" bldLvl="1" animBg="1" rev="0" advAuto="0" spid="592" grpId="2"/>
      <p:bldP build="whole" bldLvl="1" animBg="1" rev="0" advAuto="0" spid="591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"/>
          <p:cNvSpPr/>
          <p:nvPr/>
        </p:nvSpPr>
        <p:spPr>
          <a:xfrm>
            <a:off x="2075389" y="1734437"/>
            <a:ext cx="6926687" cy="8122924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96" name="123"/>
          <p:cNvSpPr txBox="1"/>
          <p:nvPr/>
        </p:nvSpPr>
        <p:spPr>
          <a:xfrm>
            <a:off x="4029198" y="2962506"/>
            <a:ext cx="12158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123</a:t>
            </a:r>
          </a:p>
        </p:txBody>
      </p:sp>
      <p:sp>
        <p:nvSpPr>
          <p:cNvPr id="597" name="John"/>
          <p:cNvSpPr txBox="1"/>
          <p:nvPr/>
        </p:nvSpPr>
        <p:spPr>
          <a:xfrm>
            <a:off x="4112818" y="4302017"/>
            <a:ext cx="15460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John</a:t>
            </a:r>
          </a:p>
        </p:txBody>
      </p:sp>
      <p:sp>
        <p:nvSpPr>
          <p:cNvPr id="598" name="john@gmail.com"/>
          <p:cNvSpPr txBox="1"/>
          <p:nvPr/>
        </p:nvSpPr>
        <p:spPr>
          <a:xfrm>
            <a:off x="3922822" y="6014609"/>
            <a:ext cx="497286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 u="sng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john@gmail.com</a:t>
            </a:r>
          </a:p>
        </p:txBody>
      </p:sp>
      <p:sp>
        <p:nvSpPr>
          <p:cNvPr id="599" name="submit"/>
          <p:cNvSpPr txBox="1"/>
          <p:nvPr/>
        </p:nvSpPr>
        <p:spPr>
          <a:xfrm>
            <a:off x="3309561" y="8190911"/>
            <a:ext cx="2095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submit</a:t>
            </a:r>
          </a:p>
        </p:txBody>
      </p:sp>
      <p:sp>
        <p:nvSpPr>
          <p:cNvPr id="600" name="Rectangle"/>
          <p:cNvSpPr/>
          <p:nvPr/>
        </p:nvSpPr>
        <p:spPr>
          <a:xfrm>
            <a:off x="14016603" y="1550536"/>
            <a:ext cx="6926687" cy="8122925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01" name="123…"/>
          <p:cNvSpPr/>
          <p:nvPr/>
        </p:nvSpPr>
        <p:spPr>
          <a:xfrm>
            <a:off x="14844800" y="2772006"/>
            <a:ext cx="5270293" cy="5262156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123</a:t>
            </a:r>
          </a:p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John</a:t>
            </a:r>
          </a:p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u="sng">
                <a:hlinkClick r:id="rId3" invalidUrl="" action="" tgtFrame="" tooltip="" history="1" highlightClick="0" endSnd="0"/>
              </a:rPr>
              <a:t>john@gmail.com</a:t>
            </a:r>
          </a:p>
        </p:txBody>
      </p:sp>
      <p:sp>
        <p:nvSpPr>
          <p:cNvPr id="602" name="Line"/>
          <p:cNvSpPr/>
          <p:nvPr/>
        </p:nvSpPr>
        <p:spPr>
          <a:xfrm flipV="1">
            <a:off x="9207224" y="3877756"/>
            <a:ext cx="4608191" cy="1745353"/>
          </a:xfrm>
          <a:prstGeom prst="line">
            <a:avLst/>
          </a:prstGeom>
          <a:ln w="254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03" name="Controller"/>
          <p:cNvSpPr txBox="1"/>
          <p:nvPr/>
        </p:nvSpPr>
        <p:spPr>
          <a:xfrm>
            <a:off x="14098521" y="506393"/>
            <a:ext cx="296458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604" name="Container:"/>
          <p:cNvSpPr txBox="1"/>
          <p:nvPr/>
        </p:nvSpPr>
        <p:spPr>
          <a:xfrm>
            <a:off x="1533347" y="10367214"/>
            <a:ext cx="316072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Container:</a:t>
            </a:r>
          </a:p>
        </p:txBody>
      </p:sp>
      <p:sp>
        <p:nvSpPr>
          <p:cNvPr id="605" name="Reads"/>
          <p:cNvSpPr txBox="1"/>
          <p:nvPr/>
        </p:nvSpPr>
        <p:spPr>
          <a:xfrm>
            <a:off x="2102282" y="11766069"/>
            <a:ext cx="20228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Reads</a:t>
            </a:r>
          </a:p>
        </p:txBody>
      </p:sp>
      <p:sp>
        <p:nvSpPr>
          <p:cNvPr id="606" name="Converts"/>
          <p:cNvSpPr txBox="1"/>
          <p:nvPr/>
        </p:nvSpPr>
        <p:spPr>
          <a:xfrm>
            <a:off x="5675784" y="11766069"/>
            <a:ext cx="27684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Converts</a:t>
            </a:r>
          </a:p>
        </p:txBody>
      </p:sp>
      <p:sp>
        <p:nvSpPr>
          <p:cNvPr id="607" name="Creates Object"/>
          <p:cNvSpPr txBox="1"/>
          <p:nvPr/>
        </p:nvSpPr>
        <p:spPr>
          <a:xfrm>
            <a:off x="9689402" y="11766069"/>
            <a:ext cx="457992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Creates Object</a:t>
            </a:r>
          </a:p>
        </p:txBody>
      </p:sp>
      <p:sp>
        <p:nvSpPr>
          <p:cNvPr id="608" name="Sets Values"/>
          <p:cNvSpPr txBox="1"/>
          <p:nvPr/>
        </p:nvSpPr>
        <p:spPr>
          <a:xfrm>
            <a:off x="15715991" y="11766069"/>
            <a:ext cx="352790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Sets Values</a:t>
            </a:r>
          </a:p>
        </p:txBody>
      </p:sp>
      <p:sp>
        <p:nvSpPr>
          <p:cNvPr id="609" name="User"/>
          <p:cNvSpPr txBox="1"/>
          <p:nvPr/>
        </p:nvSpPr>
        <p:spPr>
          <a:xfrm>
            <a:off x="14608981" y="2154165"/>
            <a:ext cx="150840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User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0" grpId="8"/>
      <p:bldP build="whole" bldLvl="1" animBg="1" rev="0" advAuto="0" spid="605" grpId="12"/>
      <p:bldP build="whole" bldLvl="1" animBg="1" rev="0" advAuto="0" spid="609" grpId="9"/>
      <p:bldP build="whole" bldLvl="1" animBg="1" rev="0" advAuto="0" spid="597" grpId="3"/>
      <p:bldP build="whole" bldLvl="1" animBg="1" rev="0" advAuto="0" spid="607" grpId="14"/>
      <p:bldP build="whole" bldLvl="1" animBg="1" rev="0" advAuto="0" spid="608" grpId="15"/>
      <p:bldP build="whole" bldLvl="1" animBg="1" rev="0" advAuto="0" spid="601" grpId="10"/>
      <p:bldP build="whole" bldLvl="1" animBg="1" rev="0" advAuto="0" spid="599" grpId="5"/>
      <p:bldP build="whole" bldLvl="1" animBg="1" rev="0" advAuto="0" spid="595" grpId="1"/>
      <p:bldP build="whole" bldLvl="1" animBg="1" rev="0" advAuto="0" spid="596" grpId="2"/>
      <p:bldP build="whole" bldLvl="1" animBg="1" rev="0" advAuto="0" spid="606" grpId="13"/>
      <p:bldP build="whole" bldLvl="1" animBg="1" rev="0" advAuto="0" spid="603" grpId="7"/>
      <p:bldP build="whole" bldLvl="1" animBg="1" rev="0" advAuto="0" spid="604" grpId="11"/>
      <p:bldP build="whole" bldLvl="1" animBg="1" rev="0" advAuto="0" spid="602" grpId="6"/>
      <p:bldP build="whole" bldLvl="1" animBg="1" rev="0" advAuto="0" spid="598" grpId="4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class User{"/>
          <p:cNvSpPr txBox="1"/>
          <p:nvPr/>
        </p:nvSpPr>
        <p:spPr>
          <a:xfrm>
            <a:off x="10465358" y="6413500"/>
            <a:ext cx="34532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class User{</a:t>
            </a:r>
          </a:p>
        </p:txBody>
      </p:sp>
      <p:sp>
        <p:nvSpPr>
          <p:cNvPr id="612" name="int id;"/>
          <p:cNvSpPr txBox="1"/>
          <p:nvPr/>
        </p:nvSpPr>
        <p:spPr>
          <a:xfrm>
            <a:off x="13630813" y="7846281"/>
            <a:ext cx="17289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int id;</a:t>
            </a:r>
          </a:p>
        </p:txBody>
      </p:sp>
      <p:sp>
        <p:nvSpPr>
          <p:cNvPr id="613" name="String name;"/>
          <p:cNvSpPr txBox="1"/>
          <p:nvPr/>
        </p:nvSpPr>
        <p:spPr>
          <a:xfrm>
            <a:off x="13685819" y="9279063"/>
            <a:ext cx="38574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String name;</a:t>
            </a:r>
          </a:p>
        </p:txBody>
      </p:sp>
      <p:sp>
        <p:nvSpPr>
          <p:cNvPr id="614" name="String email;"/>
          <p:cNvSpPr txBox="1"/>
          <p:nvPr/>
        </p:nvSpPr>
        <p:spPr>
          <a:xfrm>
            <a:off x="13722801" y="10711844"/>
            <a:ext cx="3783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String email;</a:t>
            </a:r>
          </a:p>
        </p:txBody>
      </p:sp>
      <p:sp>
        <p:nvSpPr>
          <p:cNvPr id="615" name="}"/>
          <p:cNvSpPr txBox="1"/>
          <p:nvPr/>
        </p:nvSpPr>
        <p:spPr>
          <a:xfrm>
            <a:off x="13740125" y="11958085"/>
            <a:ext cx="3342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616" name="Rectangle"/>
          <p:cNvSpPr/>
          <p:nvPr/>
        </p:nvSpPr>
        <p:spPr>
          <a:xfrm>
            <a:off x="460497" y="1624314"/>
            <a:ext cx="7363648" cy="6398885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7" name="55"/>
          <p:cNvSpPr txBox="1"/>
          <p:nvPr/>
        </p:nvSpPr>
        <p:spPr>
          <a:xfrm>
            <a:off x="3966708" y="2156805"/>
            <a:ext cx="8486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55</a:t>
            </a:r>
          </a:p>
        </p:txBody>
      </p:sp>
      <p:sp>
        <p:nvSpPr>
          <p:cNvPr id="618" name="John"/>
          <p:cNvSpPr txBox="1"/>
          <p:nvPr/>
        </p:nvSpPr>
        <p:spPr>
          <a:xfrm>
            <a:off x="3897828" y="3403046"/>
            <a:ext cx="15460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John</a:t>
            </a:r>
          </a:p>
        </p:txBody>
      </p:sp>
      <p:sp>
        <p:nvSpPr>
          <p:cNvPr id="619" name="john@gmail.com"/>
          <p:cNvSpPr txBox="1"/>
          <p:nvPr/>
        </p:nvSpPr>
        <p:spPr>
          <a:xfrm>
            <a:off x="2868400" y="5115638"/>
            <a:ext cx="497286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 u="sng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john@gmail.com</a:t>
            </a:r>
          </a:p>
        </p:txBody>
      </p:sp>
      <p:sp>
        <p:nvSpPr>
          <p:cNvPr id="620" name="id"/>
          <p:cNvSpPr txBox="1"/>
          <p:nvPr/>
        </p:nvSpPr>
        <p:spPr>
          <a:xfrm>
            <a:off x="765930" y="2156805"/>
            <a:ext cx="66441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id</a:t>
            </a:r>
          </a:p>
        </p:txBody>
      </p:sp>
      <p:sp>
        <p:nvSpPr>
          <p:cNvPr id="621" name="name"/>
          <p:cNvSpPr txBox="1"/>
          <p:nvPr/>
        </p:nvSpPr>
        <p:spPr>
          <a:xfrm>
            <a:off x="743688" y="3403046"/>
            <a:ext cx="176596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622" name="email"/>
          <p:cNvSpPr txBox="1"/>
          <p:nvPr/>
        </p:nvSpPr>
        <p:spPr>
          <a:xfrm>
            <a:off x="780670" y="5302178"/>
            <a:ext cx="169199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email</a:t>
            </a:r>
          </a:p>
        </p:txBody>
      </p:sp>
      <p:sp>
        <p:nvSpPr>
          <p:cNvPr id="623" name="submit"/>
          <p:cNvSpPr txBox="1"/>
          <p:nvPr/>
        </p:nvSpPr>
        <p:spPr>
          <a:xfrm>
            <a:off x="765458" y="6817670"/>
            <a:ext cx="2095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submit</a:t>
            </a:r>
          </a:p>
        </p:txBody>
      </p:sp>
      <p:sp>
        <p:nvSpPr>
          <p:cNvPr id="624" name="Line"/>
          <p:cNvSpPr/>
          <p:nvPr/>
        </p:nvSpPr>
        <p:spPr>
          <a:xfrm flipV="1">
            <a:off x="7611205" y="3425377"/>
            <a:ext cx="4659908" cy="867990"/>
          </a:xfrm>
          <a:prstGeom prst="line">
            <a:avLst/>
          </a:prstGeom>
          <a:ln w="762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25" name="Rectangle"/>
          <p:cNvSpPr/>
          <p:nvPr/>
        </p:nvSpPr>
        <p:spPr>
          <a:xfrm>
            <a:off x="12308440" y="796654"/>
            <a:ext cx="6004187" cy="5073065"/>
          </a:xfrm>
          <a:prstGeom prst="rect">
            <a:avLst/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26" name="55…"/>
          <p:cNvSpPr/>
          <p:nvPr/>
        </p:nvSpPr>
        <p:spPr>
          <a:xfrm>
            <a:off x="13249440" y="1287182"/>
            <a:ext cx="3857448" cy="3750160"/>
          </a:xfrm>
          <a:prstGeom prst="ellipse">
            <a:avLst/>
          </a:prstGeom>
          <a:gradFill>
            <a:gsLst>
              <a:gs pos="0">
                <a:srgbClr val="971817"/>
              </a:gs>
              <a:gs pos="100000">
                <a:srgbClr val="720C04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55</a:t>
            </a:r>
          </a:p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John</a:t>
            </a:r>
          </a:p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u="sng">
                <a:hlinkClick r:id="rId2" invalidUrl="" action="" tgtFrame="" tooltip="" history="1" highlightClick="0" endSnd="0"/>
              </a:rPr>
              <a:t>john@gmail.com</a:t>
            </a:r>
          </a:p>
        </p:txBody>
      </p:sp>
      <p:sp>
        <p:nvSpPr>
          <p:cNvPr id="627" name="Controller"/>
          <p:cNvSpPr txBox="1"/>
          <p:nvPr/>
        </p:nvSpPr>
        <p:spPr>
          <a:xfrm>
            <a:off x="18951205" y="5825429"/>
            <a:ext cx="296458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628" name="@ModelAttribute"/>
          <p:cNvSpPr txBox="1"/>
          <p:nvPr/>
        </p:nvSpPr>
        <p:spPr>
          <a:xfrm>
            <a:off x="18537778" y="7320390"/>
            <a:ext cx="497286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@ModelAttribute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3" grpId="14"/>
      <p:bldP build="whole" bldLvl="1" animBg="1" rev="0" advAuto="0" spid="614" grpId="15"/>
      <p:bldP build="whole" bldLvl="1" animBg="1" rev="0" advAuto="0" spid="616" grpId="1"/>
      <p:bldP build="whole" bldLvl="1" animBg="1" rev="0" advAuto="0" spid="620" grpId="2"/>
      <p:bldP build="whole" bldLvl="1" animBg="1" rev="0" advAuto="0" spid="621" grpId="4"/>
      <p:bldP build="whole" bldLvl="1" animBg="1" rev="0" advAuto="0" spid="618" grpId="5"/>
      <p:bldP build="whole" bldLvl="1" animBg="1" rev="0" advAuto="0" spid="622" grpId="6"/>
      <p:bldP build="whole" bldLvl="1" animBg="1" rev="0" advAuto="0" spid="612" grpId="13"/>
      <p:bldP build="whole" bldLvl="1" animBg="1" rev="0" advAuto="0" spid="626" grpId="11"/>
      <p:bldP build="whole" bldLvl="1" animBg="1" rev="0" advAuto="0" spid="624" grpId="9"/>
      <p:bldP build="whole" bldLvl="1" animBg="1" rev="0" advAuto="0" spid="615" grpId="16"/>
      <p:bldP build="whole" bldLvl="1" animBg="1" rev="0" advAuto="0" spid="627" grpId="17"/>
      <p:bldP build="whole" bldLvl="1" animBg="1" rev="0" advAuto="0" spid="628" grpId="18"/>
      <p:bldP build="whole" bldLvl="1" animBg="1" rev="0" advAuto="0" spid="623" grpId="8"/>
      <p:bldP build="whole" bldLvl="1" animBg="1" rev="0" advAuto="0" spid="617" grpId="3"/>
      <p:bldP build="whole" bldLvl="1" animBg="1" rev="0" advAuto="0" spid="611" grpId="12"/>
      <p:bldP build="whole" bldLvl="1" animBg="1" rev="0" advAuto="0" spid="625" grpId="10"/>
      <p:bldP build="whole" bldLvl="1" animBg="1" rev="0" advAuto="0" spid="619" grpId="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&lt;bean class=“Product”&gt;"/>
          <p:cNvSpPr txBox="1"/>
          <p:nvPr/>
        </p:nvSpPr>
        <p:spPr>
          <a:xfrm>
            <a:off x="2253721" y="3778898"/>
            <a:ext cx="859688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&lt;bean class=“Product”&gt;</a:t>
            </a:r>
          </a:p>
        </p:txBody>
      </p:sp>
      <p:sp>
        <p:nvSpPr>
          <p:cNvPr id="190" name="&lt;property name=“id”&gt;"/>
          <p:cNvSpPr txBox="1"/>
          <p:nvPr/>
        </p:nvSpPr>
        <p:spPr>
          <a:xfrm>
            <a:off x="4552632" y="5220650"/>
            <a:ext cx="784707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&lt;property name=“id”&gt;</a:t>
            </a:r>
          </a:p>
        </p:txBody>
      </p:sp>
      <p:sp>
        <p:nvSpPr>
          <p:cNvPr id="191" name="&lt;value&gt;10&lt;/value&gt;"/>
          <p:cNvSpPr txBox="1"/>
          <p:nvPr/>
        </p:nvSpPr>
        <p:spPr>
          <a:xfrm>
            <a:off x="6212321" y="6935754"/>
            <a:ext cx="682752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&lt;value&gt;10&lt;/value&gt;</a:t>
            </a:r>
          </a:p>
        </p:txBody>
      </p:sp>
      <p:sp>
        <p:nvSpPr>
          <p:cNvPr id="192" name="value as element"/>
          <p:cNvSpPr txBox="1"/>
          <p:nvPr/>
        </p:nvSpPr>
        <p:spPr>
          <a:xfrm>
            <a:off x="15309402" y="4110652"/>
            <a:ext cx="587425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value as element</a:t>
            </a:r>
          </a:p>
        </p:txBody>
      </p:sp>
      <p:sp>
        <p:nvSpPr>
          <p:cNvPr id="193" name="value as attribute"/>
          <p:cNvSpPr txBox="1"/>
          <p:nvPr/>
        </p:nvSpPr>
        <p:spPr>
          <a:xfrm>
            <a:off x="15267111" y="7085217"/>
            <a:ext cx="595884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value as attribute</a:t>
            </a:r>
          </a:p>
        </p:txBody>
      </p:sp>
      <p:sp>
        <p:nvSpPr>
          <p:cNvPr id="194" name="p schema/p namespace"/>
          <p:cNvSpPr txBox="1"/>
          <p:nvPr/>
        </p:nvSpPr>
        <p:spPr>
          <a:xfrm>
            <a:off x="15283228" y="10059782"/>
            <a:ext cx="841476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 schema/p namespace</a:t>
            </a:r>
          </a:p>
        </p:txBody>
      </p:sp>
      <p:sp>
        <p:nvSpPr>
          <p:cNvPr id="195" name="Primitive Types"/>
          <p:cNvSpPr txBox="1"/>
          <p:nvPr/>
        </p:nvSpPr>
        <p:spPr>
          <a:xfrm>
            <a:off x="712547" y="103587"/>
            <a:ext cx="86156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Primitive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2"/>
      <p:bldP build="whole" bldLvl="1" animBg="1" rev="0" advAuto="0" spid="191" grpId="4"/>
      <p:bldP build="whole" bldLvl="1" animBg="1" rev="0" advAuto="0" spid="195" grpId="1"/>
      <p:bldP build="whole" bldLvl="1" animBg="1" rev="0" advAuto="0" spid="194" grpId="7"/>
      <p:bldP build="whole" bldLvl="1" animBg="1" rev="0" advAuto="0" spid="193" grpId="6"/>
      <p:bldP build="whole" bldLvl="1" animBg="1" rev="0" advAuto="0" spid="192" grpId="5"/>
      <p:bldP build="whole" bldLvl="1" animBg="1" rev="0" advAuto="0" spid="190" grpId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Usecase"/>
          <p:cNvSpPr txBox="1"/>
          <p:nvPr/>
        </p:nvSpPr>
        <p:spPr>
          <a:xfrm>
            <a:off x="311220" y="542913"/>
            <a:ext cx="312115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Usecase</a:t>
            </a:r>
          </a:p>
        </p:txBody>
      </p:sp>
      <p:sp>
        <p:nvSpPr>
          <p:cNvPr id="631" name="class User{"/>
          <p:cNvSpPr txBox="1"/>
          <p:nvPr/>
        </p:nvSpPr>
        <p:spPr>
          <a:xfrm>
            <a:off x="7957607" y="7986654"/>
            <a:ext cx="34532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class User{</a:t>
            </a:r>
          </a:p>
        </p:txBody>
      </p:sp>
      <p:sp>
        <p:nvSpPr>
          <p:cNvPr id="632" name="int id;"/>
          <p:cNvSpPr txBox="1"/>
          <p:nvPr/>
        </p:nvSpPr>
        <p:spPr>
          <a:xfrm>
            <a:off x="11123062" y="9419435"/>
            <a:ext cx="17289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int id;</a:t>
            </a:r>
          </a:p>
        </p:txBody>
      </p:sp>
      <p:sp>
        <p:nvSpPr>
          <p:cNvPr id="633" name="String name;"/>
          <p:cNvSpPr txBox="1"/>
          <p:nvPr/>
        </p:nvSpPr>
        <p:spPr>
          <a:xfrm>
            <a:off x="11178068" y="10852217"/>
            <a:ext cx="38574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String name;</a:t>
            </a:r>
          </a:p>
        </p:txBody>
      </p:sp>
      <p:sp>
        <p:nvSpPr>
          <p:cNvPr id="634" name="String email;"/>
          <p:cNvSpPr txBox="1"/>
          <p:nvPr/>
        </p:nvSpPr>
        <p:spPr>
          <a:xfrm>
            <a:off x="11215051" y="12284998"/>
            <a:ext cx="3783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String email;</a:t>
            </a:r>
          </a:p>
        </p:txBody>
      </p:sp>
      <p:sp>
        <p:nvSpPr>
          <p:cNvPr id="635" name="}"/>
          <p:cNvSpPr txBox="1"/>
          <p:nvPr/>
        </p:nvSpPr>
        <p:spPr>
          <a:xfrm>
            <a:off x="10320640" y="12785104"/>
            <a:ext cx="3342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636" name="Rectangle"/>
          <p:cNvSpPr/>
          <p:nvPr/>
        </p:nvSpPr>
        <p:spPr>
          <a:xfrm>
            <a:off x="8274167" y="772187"/>
            <a:ext cx="7363648" cy="6398885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7" name="55"/>
          <p:cNvSpPr txBox="1"/>
          <p:nvPr/>
        </p:nvSpPr>
        <p:spPr>
          <a:xfrm>
            <a:off x="11905401" y="1588720"/>
            <a:ext cx="8486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55</a:t>
            </a:r>
          </a:p>
        </p:txBody>
      </p:sp>
      <p:sp>
        <p:nvSpPr>
          <p:cNvPr id="638" name="John"/>
          <p:cNvSpPr txBox="1"/>
          <p:nvPr/>
        </p:nvSpPr>
        <p:spPr>
          <a:xfrm>
            <a:off x="11804960" y="3188203"/>
            <a:ext cx="15460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John</a:t>
            </a:r>
          </a:p>
        </p:txBody>
      </p:sp>
      <p:sp>
        <p:nvSpPr>
          <p:cNvPr id="639" name="john@gmail.com"/>
          <p:cNvSpPr txBox="1"/>
          <p:nvPr/>
        </p:nvSpPr>
        <p:spPr>
          <a:xfrm>
            <a:off x="11700064" y="4415825"/>
            <a:ext cx="3622851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5200" u="sng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john@gmail.com</a:t>
            </a:r>
          </a:p>
        </p:txBody>
      </p:sp>
      <p:sp>
        <p:nvSpPr>
          <p:cNvPr id="640" name="id"/>
          <p:cNvSpPr txBox="1"/>
          <p:nvPr/>
        </p:nvSpPr>
        <p:spPr>
          <a:xfrm>
            <a:off x="8893985" y="1588720"/>
            <a:ext cx="6644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id</a:t>
            </a:r>
          </a:p>
        </p:txBody>
      </p:sp>
      <p:sp>
        <p:nvSpPr>
          <p:cNvPr id="641" name="name"/>
          <p:cNvSpPr txBox="1"/>
          <p:nvPr/>
        </p:nvSpPr>
        <p:spPr>
          <a:xfrm>
            <a:off x="8769708" y="3188203"/>
            <a:ext cx="176596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642" name="email"/>
          <p:cNvSpPr txBox="1"/>
          <p:nvPr/>
        </p:nvSpPr>
        <p:spPr>
          <a:xfrm>
            <a:off x="8806690" y="4787687"/>
            <a:ext cx="169199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email</a:t>
            </a:r>
          </a:p>
        </p:txBody>
      </p:sp>
      <p:sp>
        <p:nvSpPr>
          <p:cNvPr id="643" name="submit"/>
          <p:cNvSpPr txBox="1"/>
          <p:nvPr/>
        </p:nvSpPr>
        <p:spPr>
          <a:xfrm>
            <a:off x="8604938" y="6137117"/>
            <a:ext cx="2095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submit</a:t>
            </a:r>
          </a:p>
        </p:txBody>
      </p:sp>
      <p:sp>
        <p:nvSpPr>
          <p:cNvPr id="644" name="Line"/>
          <p:cNvSpPr/>
          <p:nvPr/>
        </p:nvSpPr>
        <p:spPr>
          <a:xfrm flipH="1">
            <a:off x="3351833" y="7008581"/>
            <a:ext cx="4136495" cy="1748178"/>
          </a:xfrm>
          <a:prstGeom prst="line">
            <a:avLst/>
          </a:prstGeom>
          <a:ln w="762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45" name="Rectangle"/>
          <p:cNvSpPr/>
          <p:nvPr/>
        </p:nvSpPr>
        <p:spPr>
          <a:xfrm>
            <a:off x="17313299" y="1435097"/>
            <a:ext cx="6004188" cy="5073065"/>
          </a:xfrm>
          <a:prstGeom prst="rect">
            <a:avLst/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46" name="55…"/>
          <p:cNvSpPr/>
          <p:nvPr/>
        </p:nvSpPr>
        <p:spPr>
          <a:xfrm>
            <a:off x="18386669" y="2341794"/>
            <a:ext cx="3857449" cy="3750160"/>
          </a:xfrm>
          <a:prstGeom prst="ellipse">
            <a:avLst/>
          </a:prstGeom>
          <a:gradFill>
            <a:gsLst>
              <a:gs pos="0">
                <a:srgbClr val="971817"/>
              </a:gs>
              <a:gs pos="100000">
                <a:srgbClr val="720C04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55</a:t>
            </a:r>
          </a:p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John</a:t>
            </a:r>
          </a:p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u="sng">
                <a:hlinkClick r:id="rId3" invalidUrl="" action="" tgtFrame="" tooltip="" history="1" highlightClick="0" endSnd="0"/>
              </a:rPr>
              <a:t>john@gmail.com</a:t>
            </a:r>
          </a:p>
        </p:txBody>
      </p:sp>
      <p:sp>
        <p:nvSpPr>
          <p:cNvPr id="647" name="Controller"/>
          <p:cNvSpPr txBox="1"/>
          <p:nvPr/>
        </p:nvSpPr>
        <p:spPr>
          <a:xfrm>
            <a:off x="18044093" y="7986654"/>
            <a:ext cx="296458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648" name="@ModelAttribute"/>
          <p:cNvSpPr txBox="1"/>
          <p:nvPr/>
        </p:nvSpPr>
        <p:spPr>
          <a:xfrm>
            <a:off x="18113004" y="9056204"/>
            <a:ext cx="497286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@ModelAttribute</a:t>
            </a:r>
          </a:p>
        </p:txBody>
      </p:sp>
      <p:sp>
        <p:nvSpPr>
          <p:cNvPr id="649" name="Browser"/>
          <p:cNvSpPr/>
          <p:nvPr/>
        </p:nvSpPr>
        <p:spPr>
          <a:xfrm>
            <a:off x="581994" y="6507042"/>
            <a:ext cx="2574697" cy="3198258"/>
          </a:xfrm>
          <a:prstGeom prst="roundRect">
            <a:avLst>
              <a:gd name="adj" fmla="val 7399"/>
            </a:avLst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Browser</a:t>
            </a:r>
          </a:p>
        </p:txBody>
      </p:sp>
      <p:sp>
        <p:nvSpPr>
          <p:cNvPr id="650" name="1"/>
          <p:cNvSpPr txBox="1"/>
          <p:nvPr/>
        </p:nvSpPr>
        <p:spPr>
          <a:xfrm>
            <a:off x="5186968" y="4462342"/>
            <a:ext cx="481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51" name="userReg.jsp"/>
          <p:cNvSpPr txBox="1"/>
          <p:nvPr/>
        </p:nvSpPr>
        <p:spPr>
          <a:xfrm>
            <a:off x="4461318" y="1588720"/>
            <a:ext cx="36738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userReg.jsp</a:t>
            </a:r>
          </a:p>
        </p:txBody>
      </p:sp>
      <p:sp>
        <p:nvSpPr>
          <p:cNvPr id="652" name="Line"/>
          <p:cNvSpPr/>
          <p:nvPr/>
        </p:nvSpPr>
        <p:spPr>
          <a:xfrm>
            <a:off x="16154219" y="5221749"/>
            <a:ext cx="4335784" cy="2098582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53" name="Line"/>
          <p:cNvSpPr/>
          <p:nvPr/>
        </p:nvSpPr>
        <p:spPr>
          <a:xfrm flipV="1">
            <a:off x="3390349" y="5399323"/>
            <a:ext cx="4341963" cy="1609259"/>
          </a:xfrm>
          <a:prstGeom prst="line">
            <a:avLst/>
          </a:prstGeom>
          <a:ln w="762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54" name="2"/>
          <p:cNvSpPr txBox="1"/>
          <p:nvPr/>
        </p:nvSpPr>
        <p:spPr>
          <a:xfrm>
            <a:off x="5850493" y="6861680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55" name="3"/>
          <p:cNvSpPr txBox="1"/>
          <p:nvPr/>
        </p:nvSpPr>
        <p:spPr>
          <a:xfrm>
            <a:off x="18078602" y="5536908"/>
            <a:ext cx="481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56" name="Line"/>
          <p:cNvSpPr/>
          <p:nvPr/>
        </p:nvSpPr>
        <p:spPr>
          <a:xfrm flipH="1" flipV="1">
            <a:off x="15593621" y="6664817"/>
            <a:ext cx="2297172" cy="1271874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57" name="4"/>
          <p:cNvSpPr txBox="1"/>
          <p:nvPr/>
        </p:nvSpPr>
        <p:spPr>
          <a:xfrm>
            <a:off x="16179670" y="7147240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6" grpId="22"/>
      <p:bldP build="whole" bldLvl="1" animBg="1" rev="0" advAuto="0" spid="634" grpId="19"/>
      <p:bldP build="whole" bldLvl="1" animBg="1" rev="0" advAuto="0" spid="635" grpId="20"/>
      <p:bldP build="whole" bldLvl="1" animBg="1" rev="0" advAuto="0" spid="649" grpId="2"/>
      <p:bldP build="whole" bldLvl="1" animBg="1" rev="0" advAuto="0" spid="644" grpId="14"/>
      <p:bldP build="whole" bldLvl="1" animBg="1" rev="0" advAuto="0" spid="630" grpId="1"/>
      <p:bldP build="whole" bldLvl="1" animBg="1" rev="0" advAuto="0" spid="647" grpId="25"/>
      <p:bldP build="whole" bldLvl="1" animBg="1" rev="0" advAuto="0" spid="648" grpId="26"/>
      <p:bldP build="whole" bldLvl="1" animBg="1" rev="0" advAuto="0" spid="632" grpId="17"/>
      <p:bldP build="whole" bldLvl="1" animBg="1" rev="0" advAuto="0" spid="655" grpId="24"/>
      <p:bldP build="whole" bldLvl="1" animBg="1" rev="0" advAuto="0" spid="657" grpId="28"/>
      <p:bldP build="whole" bldLvl="1" animBg="1" rev="0" advAuto="0" spid="651" grpId="5"/>
      <p:bldP build="whole" bldLvl="1" animBg="1" rev="0" advAuto="0" spid="637" grpId="8"/>
      <p:bldP build="whole" bldLvl="1" animBg="1" rev="0" advAuto="0" spid="641" grpId="9"/>
      <p:bldP build="whole" bldLvl="1" animBg="1" rev="0" advAuto="0" spid="636" grpId="6"/>
      <p:bldP build="whole" bldLvl="1" animBg="1" rev="0" advAuto="0" spid="643" grpId="13"/>
      <p:bldP build="whole" bldLvl="1" animBg="1" rev="0" advAuto="0" spid="653" grpId="3"/>
      <p:bldP build="whole" bldLvl="1" animBg="1" rev="0" advAuto="0" spid="654" grpId="15"/>
      <p:bldP build="whole" bldLvl="1" animBg="1" rev="0" advAuto="0" spid="633" grpId="18"/>
      <p:bldP build="whole" bldLvl="1" animBg="1" rev="0" advAuto="0" spid="640" grpId="7"/>
      <p:bldP build="whole" bldLvl="1" animBg="1" rev="0" advAuto="0" spid="631" grpId="16"/>
      <p:bldP build="whole" bldLvl="1" animBg="1" rev="0" advAuto="0" spid="638" grpId="10"/>
      <p:bldP build="whole" bldLvl="1" animBg="1" rev="0" advAuto="0" spid="642" grpId="11"/>
      <p:bldP build="whole" bldLvl="1" animBg="1" rev="0" advAuto="0" spid="645" grpId="21"/>
      <p:bldP build="whole" bldLvl="1" animBg="1" rev="0" advAuto="0" spid="639" grpId="12"/>
      <p:bldP build="whole" bldLvl="1" animBg="1" rev="0" advAuto="0" spid="656" grpId="27"/>
      <p:bldP build="whole" bldLvl="1" animBg="1" rev="0" advAuto="0" spid="652" grpId="23"/>
      <p:bldP build="whole" bldLvl="1" animBg="1" rev="0" advAuto="0" spid="650" grpId="4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DAL"/>
          <p:cNvSpPr txBox="1"/>
          <p:nvPr/>
        </p:nvSpPr>
        <p:spPr>
          <a:xfrm>
            <a:off x="12761113" y="3730415"/>
            <a:ext cx="15963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DAL</a:t>
            </a:r>
          </a:p>
        </p:txBody>
      </p:sp>
      <p:sp>
        <p:nvSpPr>
          <p:cNvPr id="660" name="UserDao"/>
          <p:cNvSpPr txBox="1"/>
          <p:nvPr/>
        </p:nvSpPr>
        <p:spPr>
          <a:xfrm>
            <a:off x="12752591" y="5790029"/>
            <a:ext cx="31203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UserDao</a:t>
            </a:r>
          </a:p>
        </p:txBody>
      </p:sp>
      <p:sp>
        <p:nvSpPr>
          <p:cNvPr id="661" name="UserDaoImpl"/>
          <p:cNvSpPr txBox="1"/>
          <p:nvPr/>
        </p:nvSpPr>
        <p:spPr>
          <a:xfrm>
            <a:off x="12577035" y="11158559"/>
            <a:ext cx="460171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UserDaoImpl</a:t>
            </a:r>
          </a:p>
        </p:txBody>
      </p:sp>
      <p:sp>
        <p:nvSpPr>
          <p:cNvPr id="662" name="UserServiceImpl"/>
          <p:cNvSpPr txBox="1"/>
          <p:nvPr/>
        </p:nvSpPr>
        <p:spPr>
          <a:xfrm>
            <a:off x="6289967" y="11158559"/>
            <a:ext cx="574471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UserServiceImpl</a:t>
            </a:r>
          </a:p>
        </p:txBody>
      </p:sp>
      <p:sp>
        <p:nvSpPr>
          <p:cNvPr id="663" name="UserService"/>
          <p:cNvSpPr txBox="1"/>
          <p:nvPr/>
        </p:nvSpPr>
        <p:spPr>
          <a:xfrm>
            <a:off x="6466943" y="5790029"/>
            <a:ext cx="42633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UserService</a:t>
            </a:r>
          </a:p>
        </p:txBody>
      </p:sp>
      <p:sp>
        <p:nvSpPr>
          <p:cNvPr id="664" name="Services"/>
          <p:cNvSpPr txBox="1"/>
          <p:nvPr/>
        </p:nvSpPr>
        <p:spPr>
          <a:xfrm>
            <a:off x="6514206" y="3573440"/>
            <a:ext cx="303580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Services</a:t>
            </a:r>
          </a:p>
        </p:txBody>
      </p:sp>
      <p:sp>
        <p:nvSpPr>
          <p:cNvPr id="665" name="Controller"/>
          <p:cNvSpPr txBox="1"/>
          <p:nvPr/>
        </p:nvSpPr>
        <p:spPr>
          <a:xfrm>
            <a:off x="1093021" y="3573440"/>
            <a:ext cx="340309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666" name="UserController"/>
          <p:cNvSpPr txBox="1"/>
          <p:nvPr/>
        </p:nvSpPr>
        <p:spPr>
          <a:xfrm>
            <a:off x="288730" y="5790029"/>
            <a:ext cx="501167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UserController</a:t>
            </a:r>
          </a:p>
        </p:txBody>
      </p:sp>
      <p:sp>
        <p:nvSpPr>
          <p:cNvPr id="667" name="HibernateTemplate"/>
          <p:cNvSpPr txBox="1"/>
          <p:nvPr/>
        </p:nvSpPr>
        <p:spPr>
          <a:xfrm>
            <a:off x="17530639" y="5790029"/>
            <a:ext cx="656463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HibernateTemplate</a:t>
            </a:r>
          </a:p>
        </p:txBody>
      </p:sp>
      <p:sp>
        <p:nvSpPr>
          <p:cNvPr id="668" name="Line"/>
          <p:cNvSpPr/>
          <p:nvPr/>
        </p:nvSpPr>
        <p:spPr>
          <a:xfrm>
            <a:off x="5332010" y="6357674"/>
            <a:ext cx="1103327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69" name="Line"/>
          <p:cNvSpPr/>
          <p:nvPr/>
        </p:nvSpPr>
        <p:spPr>
          <a:xfrm flipV="1">
            <a:off x="8598638" y="7411452"/>
            <a:ext cx="1" cy="3237383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70" name="Line"/>
          <p:cNvSpPr/>
          <p:nvPr/>
        </p:nvSpPr>
        <p:spPr>
          <a:xfrm flipV="1">
            <a:off x="14299649" y="6960467"/>
            <a:ext cx="1" cy="4139353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71" name="Line"/>
          <p:cNvSpPr/>
          <p:nvPr/>
        </p:nvSpPr>
        <p:spPr>
          <a:xfrm>
            <a:off x="12082309" y="6320706"/>
            <a:ext cx="735083" cy="5418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216" y="21600"/>
                </a:lnTo>
                <a:lnTo>
                  <a:pt x="9178" y="99"/>
                </a:lnTo>
                <a:lnTo>
                  <a:pt x="21600" y="0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72" name="Line"/>
          <p:cNvSpPr/>
          <p:nvPr/>
        </p:nvSpPr>
        <p:spPr>
          <a:xfrm>
            <a:off x="17201100" y="6320706"/>
            <a:ext cx="735083" cy="5418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216" y="21600"/>
                </a:lnTo>
                <a:lnTo>
                  <a:pt x="9178" y="99"/>
                </a:lnTo>
                <a:lnTo>
                  <a:pt x="21600" y="0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73" name="Coding Steps"/>
          <p:cNvSpPr txBox="1"/>
          <p:nvPr/>
        </p:nvSpPr>
        <p:spPr>
          <a:xfrm>
            <a:off x="290059" y="542651"/>
            <a:ext cx="41506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Coding Steps</a:t>
            </a:r>
          </a:p>
        </p:txBody>
      </p:sp>
      <p:sp>
        <p:nvSpPr>
          <p:cNvPr id="674" name="Model"/>
          <p:cNvSpPr txBox="1"/>
          <p:nvPr/>
        </p:nvSpPr>
        <p:spPr>
          <a:xfrm>
            <a:off x="15773021" y="1000478"/>
            <a:ext cx="223113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Model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9" grpId="13"/>
      <p:bldP build="whole" bldLvl="1" animBg="1" rev="0" advAuto="0" spid="668" grpId="16"/>
      <p:bldP build="whole" bldLvl="1" animBg="1" rev="0" advAuto="0" spid="659" grpId="3"/>
      <p:bldP build="whole" bldLvl="1" animBg="1" rev="0" advAuto="0" spid="672" grpId="10"/>
      <p:bldP build="whole" bldLvl="1" animBg="1" rev="0" advAuto="0" spid="671" grpId="14"/>
      <p:bldP build="whole" bldLvl="1" animBg="1" rev="0" advAuto="0" spid="674" grpId="2"/>
      <p:bldP build="whole" bldLvl="1" animBg="1" rev="0" advAuto="0" spid="666" grpId="15"/>
      <p:bldP build="whole" bldLvl="1" animBg="1" rev="0" advAuto="0" spid="667" grpId="9"/>
      <p:bldP build="whole" bldLvl="1" animBg="1" rev="0" advAuto="0" spid="662" grpId="12"/>
      <p:bldP build="whole" bldLvl="1" animBg="1" rev="0" advAuto="0" spid="660" grpId="6"/>
      <p:bldP build="whole" bldLvl="1" animBg="1" rev="0" advAuto="0" spid="664" grpId="4"/>
      <p:bldP build="whole" bldLvl="1" animBg="1" rev="0" advAuto="0" spid="673" grpId="1"/>
      <p:bldP build="whole" bldLvl="1" animBg="1" rev="0" advAuto="0" spid="661" grpId="7"/>
      <p:bldP build="whole" bldLvl="1" animBg="1" rev="0" advAuto="0" spid="663" grpId="11"/>
      <p:bldP build="whole" bldLvl="1" animBg="1" rev="0" advAuto="0" spid="670" grpId="8"/>
      <p:bldP build="whole" bldLvl="1" animBg="1" rev="0" advAuto="0" spid="665" grpId="5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Create the Maven Project"/>
          <p:cNvSpPr txBox="1"/>
          <p:nvPr/>
        </p:nvSpPr>
        <p:spPr>
          <a:xfrm>
            <a:off x="6393433" y="6197600"/>
            <a:ext cx="1159713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Create the Maven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web.xml"/>
          <p:cNvSpPr txBox="1"/>
          <p:nvPr/>
        </p:nvSpPr>
        <p:spPr>
          <a:xfrm>
            <a:off x="4300114" y="6197600"/>
            <a:ext cx="389585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web.xml</a:t>
            </a:r>
          </a:p>
        </p:txBody>
      </p:sp>
      <p:sp>
        <p:nvSpPr>
          <p:cNvPr id="679" name="DispatcherServlet"/>
          <p:cNvSpPr txBox="1"/>
          <p:nvPr/>
        </p:nvSpPr>
        <p:spPr>
          <a:xfrm>
            <a:off x="12760556" y="6197600"/>
            <a:ext cx="81874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DispatcherServlet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9" grpId="2"/>
      <p:bldP build="whole" bldLvl="1" animBg="1" rev="0" advAuto="0" spid="678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dispatcher-servlet.xml"/>
          <p:cNvSpPr txBox="1"/>
          <p:nvPr/>
        </p:nvSpPr>
        <p:spPr>
          <a:xfrm>
            <a:off x="1372577" y="6273799"/>
            <a:ext cx="885761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dispatcher-servlet.xml</a:t>
            </a:r>
          </a:p>
        </p:txBody>
      </p:sp>
      <p:sp>
        <p:nvSpPr>
          <p:cNvPr id="682" name="HibernateTemplate"/>
          <p:cNvSpPr txBox="1"/>
          <p:nvPr/>
        </p:nvSpPr>
        <p:spPr>
          <a:xfrm>
            <a:off x="12793926" y="2099285"/>
            <a:ext cx="763968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HibernateTemplate</a:t>
            </a:r>
          </a:p>
        </p:txBody>
      </p:sp>
      <p:sp>
        <p:nvSpPr>
          <p:cNvPr id="683" name="SessionFactory"/>
          <p:cNvSpPr txBox="1"/>
          <p:nvPr/>
        </p:nvSpPr>
        <p:spPr>
          <a:xfrm>
            <a:off x="12891568" y="4287773"/>
            <a:ext cx="62075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SessionFactory</a:t>
            </a:r>
          </a:p>
        </p:txBody>
      </p:sp>
      <p:sp>
        <p:nvSpPr>
          <p:cNvPr id="684" name="DataSource"/>
          <p:cNvSpPr txBox="1"/>
          <p:nvPr/>
        </p:nvSpPr>
        <p:spPr>
          <a:xfrm>
            <a:off x="13025557" y="8294184"/>
            <a:ext cx="47922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DataSource</a:t>
            </a:r>
          </a:p>
        </p:txBody>
      </p:sp>
      <p:sp>
        <p:nvSpPr>
          <p:cNvPr id="685" name="ViewResolver"/>
          <p:cNvSpPr txBox="1"/>
          <p:nvPr/>
        </p:nvSpPr>
        <p:spPr>
          <a:xfrm>
            <a:off x="13038221" y="10894970"/>
            <a:ext cx="543318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ViewResolver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3" grpId="3"/>
      <p:bldP build="whole" bldLvl="1" animBg="1" rev="0" advAuto="0" spid="682" grpId="2"/>
      <p:bldP build="whole" bldLvl="1" animBg="1" rev="0" advAuto="0" spid="681" grpId="1"/>
      <p:bldP build="whole" bldLvl="1" animBg="1" rev="0" advAuto="0" spid="684" grpId="4"/>
      <p:bldP build="whole" bldLvl="1" animBg="1" rev="0" advAuto="0" spid="685" grpId="5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Code"/>
          <p:cNvSpPr txBox="1"/>
          <p:nvPr/>
        </p:nvSpPr>
        <p:spPr>
          <a:xfrm>
            <a:off x="4657432" y="6273799"/>
            <a:ext cx="22879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Code</a:t>
            </a:r>
          </a:p>
        </p:txBody>
      </p:sp>
      <p:sp>
        <p:nvSpPr>
          <p:cNvPr id="688" name="Model"/>
          <p:cNvSpPr txBox="1"/>
          <p:nvPr/>
        </p:nvSpPr>
        <p:spPr>
          <a:xfrm>
            <a:off x="14806426" y="1790061"/>
            <a:ext cx="25839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689" name="DAL Layer"/>
          <p:cNvSpPr txBox="1"/>
          <p:nvPr/>
        </p:nvSpPr>
        <p:spPr>
          <a:xfrm>
            <a:off x="14800381" y="4337781"/>
            <a:ext cx="431393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DAL Layer</a:t>
            </a:r>
          </a:p>
        </p:txBody>
      </p:sp>
      <p:sp>
        <p:nvSpPr>
          <p:cNvPr id="690" name="Services Layer"/>
          <p:cNvSpPr txBox="1"/>
          <p:nvPr/>
        </p:nvSpPr>
        <p:spPr>
          <a:xfrm>
            <a:off x="14830108" y="6885500"/>
            <a:ext cx="599325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Services Layer</a:t>
            </a:r>
          </a:p>
        </p:txBody>
      </p:sp>
      <p:sp>
        <p:nvSpPr>
          <p:cNvPr id="691" name="Controller Layer"/>
          <p:cNvSpPr txBox="1"/>
          <p:nvPr/>
        </p:nvSpPr>
        <p:spPr>
          <a:xfrm>
            <a:off x="14845933" y="9761152"/>
            <a:ext cx="642175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Controller Layer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9" grpId="3"/>
      <p:bldP build="whole" bldLvl="1" animBg="1" rev="0" advAuto="0" spid="690" grpId="4"/>
      <p:bldP build="whole" bldLvl="1" animBg="1" rev="0" advAuto="0" spid="688" grpId="2"/>
      <p:bldP build="whole" bldLvl="1" animBg="1" rev="0" advAuto="0" spid="687" grpId="1"/>
      <p:bldP build="whole" bldLvl="1" animBg="1" rev="0" advAuto="0" spid="691" grpId="5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AJAX"/>
          <p:cNvSpPr txBox="1"/>
          <p:nvPr/>
        </p:nvSpPr>
        <p:spPr>
          <a:xfrm>
            <a:off x="10892789" y="6197600"/>
            <a:ext cx="2598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AJAX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ynchronous"/>
          <p:cNvSpPr txBox="1"/>
          <p:nvPr/>
        </p:nvSpPr>
        <p:spPr>
          <a:xfrm>
            <a:off x="267425" y="547804"/>
            <a:ext cx="60253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Synchronous</a:t>
            </a:r>
          </a:p>
        </p:txBody>
      </p:sp>
      <p:sp>
        <p:nvSpPr>
          <p:cNvPr id="696" name="CLIENT"/>
          <p:cNvSpPr/>
          <p:nvPr/>
        </p:nvSpPr>
        <p:spPr>
          <a:xfrm>
            <a:off x="2027961" y="4182050"/>
            <a:ext cx="6612971" cy="7563796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697" name="Browser"/>
          <p:cNvSpPr txBox="1"/>
          <p:nvPr/>
        </p:nvSpPr>
        <p:spPr>
          <a:xfrm>
            <a:off x="2018070" y="2750093"/>
            <a:ext cx="252410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Browser</a:t>
            </a:r>
          </a:p>
        </p:txBody>
      </p:sp>
      <p:sp>
        <p:nvSpPr>
          <p:cNvPr id="698" name="Application"/>
          <p:cNvSpPr/>
          <p:nvPr/>
        </p:nvSpPr>
        <p:spPr>
          <a:xfrm>
            <a:off x="17120193" y="3970518"/>
            <a:ext cx="6612970" cy="7563795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699" name="Server"/>
          <p:cNvSpPr txBox="1"/>
          <p:nvPr/>
        </p:nvSpPr>
        <p:spPr>
          <a:xfrm>
            <a:off x="17260365" y="2673080"/>
            <a:ext cx="202219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700" name="Line"/>
          <p:cNvSpPr/>
          <p:nvPr/>
        </p:nvSpPr>
        <p:spPr>
          <a:xfrm flipV="1">
            <a:off x="8631213" y="4917612"/>
            <a:ext cx="8499873" cy="82691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01" name="Line"/>
          <p:cNvSpPr/>
          <p:nvPr/>
        </p:nvSpPr>
        <p:spPr>
          <a:xfrm flipH="1">
            <a:off x="8896385" y="6140568"/>
            <a:ext cx="7966597" cy="1077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02" name="request"/>
          <p:cNvSpPr txBox="1"/>
          <p:nvPr/>
        </p:nvSpPr>
        <p:spPr>
          <a:xfrm>
            <a:off x="11021415" y="4059695"/>
            <a:ext cx="234117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request</a:t>
            </a:r>
          </a:p>
        </p:txBody>
      </p:sp>
      <p:sp>
        <p:nvSpPr>
          <p:cNvPr id="703" name="response"/>
          <p:cNvSpPr txBox="1"/>
          <p:nvPr/>
        </p:nvSpPr>
        <p:spPr>
          <a:xfrm>
            <a:off x="11194187" y="6689922"/>
            <a:ext cx="285496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704" name="Line"/>
          <p:cNvSpPr/>
          <p:nvPr/>
        </p:nvSpPr>
        <p:spPr>
          <a:xfrm flipV="1">
            <a:off x="8631213" y="9072307"/>
            <a:ext cx="8499873" cy="82691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05" name="Line"/>
          <p:cNvSpPr/>
          <p:nvPr/>
        </p:nvSpPr>
        <p:spPr>
          <a:xfrm flipH="1">
            <a:off x="8896385" y="10067452"/>
            <a:ext cx="7966597" cy="1077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06" name="request"/>
          <p:cNvSpPr txBox="1"/>
          <p:nvPr/>
        </p:nvSpPr>
        <p:spPr>
          <a:xfrm>
            <a:off x="11021415" y="8372394"/>
            <a:ext cx="234117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request</a:t>
            </a:r>
          </a:p>
        </p:txBody>
      </p:sp>
      <p:sp>
        <p:nvSpPr>
          <p:cNvPr id="707" name="response"/>
          <p:cNvSpPr txBox="1"/>
          <p:nvPr/>
        </p:nvSpPr>
        <p:spPr>
          <a:xfrm>
            <a:off x="11194187" y="10616806"/>
            <a:ext cx="285496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7" grpId="3"/>
      <p:bldP build="whole" bldLvl="1" animBg="1" rev="0" advAuto="0" spid="702" grpId="6"/>
      <p:bldP build="whole" bldLvl="1" animBg="1" rev="0" advAuto="0" spid="701" grpId="8"/>
      <p:bldP build="whole" bldLvl="1" animBg="1" rev="0" advAuto="0" spid="704" grpId="11"/>
      <p:bldP build="whole" bldLvl="1" animBg="1" rev="0" advAuto="0" spid="696" grpId="5"/>
      <p:bldP build="whole" bldLvl="1" animBg="1" rev="0" advAuto="0" spid="698" grpId="4"/>
      <p:bldP build="whole" bldLvl="1" animBg="1" rev="0" advAuto="0" spid="705" grpId="12"/>
      <p:bldP build="whole" bldLvl="1" animBg="1" rev="0" advAuto="0" spid="700" grpId="7"/>
      <p:bldP build="whole" bldLvl="1" animBg="1" rev="0" advAuto="0" spid="695" grpId="1"/>
      <p:bldP build="whole" bldLvl="1" animBg="1" rev="0" advAuto="0" spid="706" grpId="10"/>
      <p:bldP build="whole" bldLvl="1" animBg="1" rev="0" advAuto="0" spid="703" grpId="9"/>
      <p:bldP build="whole" bldLvl="1" animBg="1" rev="0" advAuto="0" spid="707" grpId="13"/>
      <p:bldP build="whole" bldLvl="1" animBg="1" rev="0" advAuto="0" spid="699" grpId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Asynchronous"/>
          <p:cNvSpPr txBox="1"/>
          <p:nvPr/>
        </p:nvSpPr>
        <p:spPr>
          <a:xfrm>
            <a:off x="388534" y="547804"/>
            <a:ext cx="65902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Asynchronous</a:t>
            </a:r>
          </a:p>
        </p:txBody>
      </p:sp>
      <p:sp>
        <p:nvSpPr>
          <p:cNvPr id="710" name="CLIENT"/>
          <p:cNvSpPr/>
          <p:nvPr/>
        </p:nvSpPr>
        <p:spPr>
          <a:xfrm>
            <a:off x="2027961" y="4182050"/>
            <a:ext cx="6612971" cy="8857752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711" name="Browser"/>
          <p:cNvSpPr txBox="1"/>
          <p:nvPr/>
        </p:nvSpPr>
        <p:spPr>
          <a:xfrm>
            <a:off x="2018070" y="2750093"/>
            <a:ext cx="252410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Browser</a:t>
            </a:r>
          </a:p>
        </p:txBody>
      </p:sp>
      <p:sp>
        <p:nvSpPr>
          <p:cNvPr id="712" name="Application"/>
          <p:cNvSpPr/>
          <p:nvPr/>
        </p:nvSpPr>
        <p:spPr>
          <a:xfrm>
            <a:off x="17120193" y="3970518"/>
            <a:ext cx="6612970" cy="9146888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713" name="Server"/>
          <p:cNvSpPr txBox="1"/>
          <p:nvPr/>
        </p:nvSpPr>
        <p:spPr>
          <a:xfrm>
            <a:off x="17260365" y="2673080"/>
            <a:ext cx="202219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714" name="Line"/>
          <p:cNvSpPr/>
          <p:nvPr/>
        </p:nvSpPr>
        <p:spPr>
          <a:xfrm flipV="1">
            <a:off x="8631213" y="6881437"/>
            <a:ext cx="8499873" cy="82691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15" name="request"/>
          <p:cNvSpPr txBox="1"/>
          <p:nvPr/>
        </p:nvSpPr>
        <p:spPr>
          <a:xfrm>
            <a:off x="11021415" y="4799272"/>
            <a:ext cx="234117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request</a:t>
            </a:r>
          </a:p>
        </p:txBody>
      </p:sp>
      <p:sp>
        <p:nvSpPr>
          <p:cNvPr id="716" name="request"/>
          <p:cNvSpPr txBox="1"/>
          <p:nvPr/>
        </p:nvSpPr>
        <p:spPr>
          <a:xfrm>
            <a:off x="11451083" y="7429500"/>
            <a:ext cx="234116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request</a:t>
            </a:r>
          </a:p>
        </p:txBody>
      </p:sp>
      <p:sp>
        <p:nvSpPr>
          <p:cNvPr id="717" name="Line"/>
          <p:cNvSpPr/>
          <p:nvPr/>
        </p:nvSpPr>
        <p:spPr>
          <a:xfrm flipH="1">
            <a:off x="8896385" y="8384979"/>
            <a:ext cx="7966597" cy="1077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18" name="response"/>
          <p:cNvSpPr txBox="1"/>
          <p:nvPr/>
        </p:nvSpPr>
        <p:spPr>
          <a:xfrm>
            <a:off x="10764520" y="9186683"/>
            <a:ext cx="285496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719" name="Line"/>
          <p:cNvSpPr/>
          <p:nvPr/>
        </p:nvSpPr>
        <p:spPr>
          <a:xfrm flipV="1">
            <a:off x="8631213" y="11590239"/>
            <a:ext cx="8499873" cy="82691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20" name="request"/>
          <p:cNvSpPr txBox="1"/>
          <p:nvPr/>
        </p:nvSpPr>
        <p:spPr>
          <a:xfrm>
            <a:off x="11021415" y="10732322"/>
            <a:ext cx="234117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request</a:t>
            </a:r>
          </a:p>
        </p:txBody>
      </p:sp>
      <p:sp>
        <p:nvSpPr>
          <p:cNvPr id="721" name="Line"/>
          <p:cNvSpPr/>
          <p:nvPr/>
        </p:nvSpPr>
        <p:spPr>
          <a:xfrm flipV="1">
            <a:off x="8758213" y="5784189"/>
            <a:ext cx="8499873" cy="82691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5" grpId="6"/>
      <p:bldP build="whole" bldLvl="1" animBg="1" rev="0" advAuto="0" spid="716" grpId="8"/>
      <p:bldP build="whole" bldLvl="1" animBg="1" rev="0" advAuto="0" spid="711" grpId="3"/>
      <p:bldP build="whole" bldLvl="1" animBg="1" rev="0" advAuto="0" spid="709" grpId="1"/>
      <p:bldP build="whole" bldLvl="1" animBg="1" rev="0" advAuto="0" spid="719" grpId="12"/>
      <p:bldP build="whole" bldLvl="1" animBg="1" rev="0" advAuto="0" spid="721" grpId="13"/>
      <p:bldP build="whole" bldLvl="1" animBg="1" rev="0" advAuto="0" spid="710" grpId="5"/>
      <p:bldP build="whole" bldLvl="1" animBg="1" rev="0" advAuto="0" spid="714" grpId="7"/>
      <p:bldP build="whole" bldLvl="1" animBg="1" rev="0" advAuto="0" spid="713" grpId="2"/>
      <p:bldP build="whole" bldLvl="1" animBg="1" rev="0" advAuto="0" spid="712" grpId="4"/>
      <p:bldP build="whole" bldLvl="1" animBg="1" rev="0" advAuto="0" spid="720" grpId="11"/>
      <p:bldP build="whole" bldLvl="1" animBg="1" rev="0" advAuto="0" spid="718" grpId="10"/>
      <p:bldP build="whole" bldLvl="1" animBg="1" rev="0" advAuto="0" spid="717" grpId="9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Rectangle"/>
          <p:cNvSpPr/>
          <p:nvPr/>
        </p:nvSpPr>
        <p:spPr>
          <a:xfrm>
            <a:off x="2409712" y="2321950"/>
            <a:ext cx="11496724" cy="9072099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24" name="Rectangle"/>
          <p:cNvSpPr/>
          <p:nvPr/>
        </p:nvSpPr>
        <p:spPr>
          <a:xfrm>
            <a:off x="2799606" y="3196323"/>
            <a:ext cx="4376022" cy="1270001"/>
          </a:xfrm>
          <a:prstGeom prst="rect">
            <a:avLst/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25" name="Rectangle"/>
          <p:cNvSpPr/>
          <p:nvPr/>
        </p:nvSpPr>
        <p:spPr>
          <a:xfrm>
            <a:off x="9114477" y="4799222"/>
            <a:ext cx="4376023" cy="2894081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26" name="Rectangle"/>
          <p:cNvSpPr/>
          <p:nvPr/>
        </p:nvSpPr>
        <p:spPr>
          <a:xfrm>
            <a:off x="3221755" y="6742227"/>
            <a:ext cx="4376022" cy="2894081"/>
          </a:xfrm>
          <a:prstGeom prst="rect">
            <a:avLst/>
          </a:prstGeom>
          <a:gradFill>
            <a:gsLst>
              <a:gs pos="0">
                <a:srgbClr val="971817"/>
              </a:gs>
              <a:gs pos="100000">
                <a:srgbClr val="720C04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27" name="Browser"/>
          <p:cNvSpPr txBox="1"/>
          <p:nvPr/>
        </p:nvSpPr>
        <p:spPr>
          <a:xfrm>
            <a:off x="2455256" y="1167261"/>
            <a:ext cx="25241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Browser</a:t>
            </a:r>
          </a:p>
        </p:txBody>
      </p:sp>
      <p:sp>
        <p:nvSpPr>
          <p:cNvPr id="728" name="Line"/>
          <p:cNvSpPr/>
          <p:nvPr/>
        </p:nvSpPr>
        <p:spPr>
          <a:xfrm flipV="1">
            <a:off x="7252394" y="2801086"/>
            <a:ext cx="11408591" cy="824495"/>
          </a:xfrm>
          <a:prstGeom prst="line">
            <a:avLst/>
          </a:prstGeom>
          <a:ln w="254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29" name="Line"/>
          <p:cNvSpPr/>
          <p:nvPr/>
        </p:nvSpPr>
        <p:spPr>
          <a:xfrm flipV="1">
            <a:off x="13600894" y="4149485"/>
            <a:ext cx="4904639" cy="2394364"/>
          </a:xfrm>
          <a:prstGeom prst="line">
            <a:avLst/>
          </a:prstGeom>
          <a:ln w="254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0" name="Line"/>
          <p:cNvSpPr/>
          <p:nvPr/>
        </p:nvSpPr>
        <p:spPr>
          <a:xfrm flipV="1">
            <a:off x="7674541" y="5363537"/>
            <a:ext cx="10986485" cy="3863172"/>
          </a:xfrm>
          <a:prstGeom prst="line">
            <a:avLst/>
          </a:prstGeom>
          <a:ln w="254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1" name="Server"/>
          <p:cNvSpPr/>
          <p:nvPr/>
        </p:nvSpPr>
        <p:spPr>
          <a:xfrm>
            <a:off x="18736817" y="976761"/>
            <a:ext cx="3056055" cy="6247202"/>
          </a:xfrm>
          <a:prstGeom prst="roundRect">
            <a:avLst>
              <a:gd name="adj" fmla="val 6234"/>
            </a:avLst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ollection Types"/>
          <p:cNvSpPr txBox="1"/>
          <p:nvPr/>
        </p:nvSpPr>
        <p:spPr>
          <a:xfrm>
            <a:off x="616478" y="765792"/>
            <a:ext cx="94653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Collection Types</a:t>
            </a:r>
          </a:p>
        </p:txBody>
      </p:sp>
      <p:sp>
        <p:nvSpPr>
          <p:cNvPr id="198" name="List"/>
          <p:cNvSpPr txBox="1"/>
          <p:nvPr/>
        </p:nvSpPr>
        <p:spPr>
          <a:xfrm>
            <a:off x="9000148" y="3409555"/>
            <a:ext cx="20904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List</a:t>
            </a:r>
          </a:p>
        </p:txBody>
      </p:sp>
      <p:sp>
        <p:nvSpPr>
          <p:cNvPr id="199" name="Set"/>
          <p:cNvSpPr txBox="1"/>
          <p:nvPr/>
        </p:nvSpPr>
        <p:spPr>
          <a:xfrm>
            <a:off x="9070633" y="5843985"/>
            <a:ext cx="19494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Set</a:t>
            </a:r>
          </a:p>
        </p:txBody>
      </p:sp>
      <p:sp>
        <p:nvSpPr>
          <p:cNvPr id="200" name="Map"/>
          <p:cNvSpPr txBox="1"/>
          <p:nvPr/>
        </p:nvSpPr>
        <p:spPr>
          <a:xfrm>
            <a:off x="9205614" y="8278414"/>
            <a:ext cx="26543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201" name="Properties"/>
          <p:cNvSpPr txBox="1"/>
          <p:nvPr/>
        </p:nvSpPr>
        <p:spPr>
          <a:xfrm>
            <a:off x="9076215" y="10712843"/>
            <a:ext cx="59004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Properties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1"/>
      <p:bldP build="whole" bldLvl="1" animBg="1" rev="0" advAuto="0" spid="200" grpId="4"/>
      <p:bldP build="whole" bldLvl="1" animBg="1" rev="0" advAuto="0" spid="201" grpId="5"/>
      <p:bldP build="whole" bldLvl="1" animBg="1" rev="0" advAuto="0" spid="199" grpId="3"/>
      <p:bldP build="whole" bldLvl="1" animBg="1" rev="0" advAuto="0" spid="198" grpId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JQuery"/>
          <p:cNvSpPr txBox="1"/>
          <p:nvPr/>
        </p:nvSpPr>
        <p:spPr>
          <a:xfrm>
            <a:off x="1978841" y="928405"/>
            <a:ext cx="340715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JQuery</a:t>
            </a:r>
          </a:p>
        </p:txBody>
      </p:sp>
      <p:sp>
        <p:nvSpPr>
          <p:cNvPr id="734" name="$"/>
          <p:cNvSpPr txBox="1"/>
          <p:nvPr/>
        </p:nvSpPr>
        <p:spPr>
          <a:xfrm>
            <a:off x="5367738" y="4847883"/>
            <a:ext cx="679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$</a:t>
            </a:r>
          </a:p>
        </p:txBody>
      </p:sp>
      <p:sp>
        <p:nvSpPr>
          <p:cNvPr id="735" name="Java Script"/>
          <p:cNvSpPr txBox="1"/>
          <p:nvPr/>
        </p:nvSpPr>
        <p:spPr>
          <a:xfrm>
            <a:off x="15978930" y="928405"/>
            <a:ext cx="5195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Java Script</a:t>
            </a:r>
          </a:p>
        </p:txBody>
      </p:sp>
      <p:sp>
        <p:nvSpPr>
          <p:cNvPr id="736" name="${“#userId”}"/>
          <p:cNvSpPr txBox="1"/>
          <p:nvPr/>
        </p:nvSpPr>
        <p:spPr>
          <a:xfrm>
            <a:off x="5395635" y="8052643"/>
            <a:ext cx="55905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${“#userId”}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5" grpId="2"/>
      <p:bldP build="whole" bldLvl="1" animBg="1" rev="0" advAuto="0" spid="733" grpId="1"/>
      <p:bldP build="whole" bldLvl="1" animBg="1" rev="0" advAuto="0" spid="734" grpId="3"/>
      <p:bldP build="whole" bldLvl="1" animBg="1" rev="0" advAuto="0" spid="736" grpId="4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$.ajax({"/>
          <p:cNvSpPr txBox="1"/>
          <p:nvPr/>
        </p:nvSpPr>
        <p:spPr>
          <a:xfrm>
            <a:off x="5668162" y="2316258"/>
            <a:ext cx="35016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$.ajax({</a:t>
            </a:r>
          </a:p>
        </p:txBody>
      </p:sp>
      <p:sp>
        <p:nvSpPr>
          <p:cNvPr id="739" name="url:””"/>
          <p:cNvSpPr txBox="1"/>
          <p:nvPr/>
        </p:nvSpPr>
        <p:spPr>
          <a:xfrm>
            <a:off x="8737320" y="4389839"/>
            <a:ext cx="2315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url:””</a:t>
            </a:r>
          </a:p>
        </p:txBody>
      </p:sp>
      <p:sp>
        <p:nvSpPr>
          <p:cNvPr id="740" name="data:{key:value}"/>
          <p:cNvSpPr txBox="1"/>
          <p:nvPr/>
        </p:nvSpPr>
        <p:spPr>
          <a:xfrm>
            <a:off x="8492997" y="6929662"/>
            <a:ext cx="73980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data:{key:value}</a:t>
            </a:r>
          </a:p>
        </p:txBody>
      </p:sp>
      <p:sp>
        <p:nvSpPr>
          <p:cNvPr id="741" name="success:function(){}"/>
          <p:cNvSpPr txBox="1"/>
          <p:nvPr/>
        </p:nvSpPr>
        <p:spPr>
          <a:xfrm>
            <a:off x="8643634" y="9469484"/>
            <a:ext cx="91485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success:function(){}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0" grpId="3"/>
      <p:bldP build="whole" bldLvl="1" animBg="1" rev="0" advAuto="0" spid="738" grpId="1"/>
      <p:bldP build="whole" bldLvl="1" animBg="1" rev="0" advAuto="0" spid="739" grpId="2"/>
      <p:bldP build="whole" bldLvl="1" animBg="1" rev="0" advAuto="0" spid="741" grpId="4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UseCase Steps"/>
          <p:cNvSpPr txBox="1"/>
          <p:nvPr/>
        </p:nvSpPr>
        <p:spPr>
          <a:xfrm>
            <a:off x="648018" y="599838"/>
            <a:ext cx="71714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UseCase Steps</a:t>
            </a:r>
          </a:p>
        </p:txBody>
      </p:sp>
      <p:sp>
        <p:nvSpPr>
          <p:cNvPr id="744" name="Implement the backend validation"/>
          <p:cNvSpPr txBox="1"/>
          <p:nvPr/>
        </p:nvSpPr>
        <p:spPr>
          <a:xfrm>
            <a:off x="2598629" y="4134470"/>
            <a:ext cx="1552905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Implement the backend validation</a:t>
            </a:r>
          </a:p>
        </p:txBody>
      </p:sp>
      <p:sp>
        <p:nvSpPr>
          <p:cNvPr id="745" name="DAO"/>
          <p:cNvSpPr txBox="1"/>
          <p:nvPr/>
        </p:nvSpPr>
        <p:spPr>
          <a:xfrm>
            <a:off x="18309962" y="8260729"/>
            <a:ext cx="2315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DAO</a:t>
            </a:r>
          </a:p>
        </p:txBody>
      </p:sp>
      <p:sp>
        <p:nvSpPr>
          <p:cNvPr id="746" name="Service"/>
          <p:cNvSpPr txBox="1"/>
          <p:nvPr/>
        </p:nvSpPr>
        <p:spPr>
          <a:xfrm>
            <a:off x="10425405" y="8260729"/>
            <a:ext cx="35016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747" name="Controller"/>
          <p:cNvSpPr txBox="1"/>
          <p:nvPr/>
        </p:nvSpPr>
        <p:spPr>
          <a:xfrm>
            <a:off x="2263893" y="8260729"/>
            <a:ext cx="449935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748" name="Line"/>
          <p:cNvSpPr/>
          <p:nvPr/>
        </p:nvSpPr>
        <p:spPr>
          <a:xfrm>
            <a:off x="6937161" y="9045951"/>
            <a:ext cx="331433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9" name="Line"/>
          <p:cNvSpPr/>
          <p:nvPr/>
        </p:nvSpPr>
        <p:spPr>
          <a:xfrm>
            <a:off x="14461339" y="9045951"/>
            <a:ext cx="331433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8" grpId="6"/>
      <p:bldP build="whole" bldLvl="1" animBg="1" rev="0" advAuto="0" spid="746" grpId="4"/>
      <p:bldP build="whole" bldLvl="1" animBg="1" rev="0" advAuto="0" spid="743" grpId="1"/>
      <p:bldP build="whole" bldLvl="1" animBg="1" rev="0" advAuto="0" spid="747" grpId="3"/>
      <p:bldP build="whole" bldLvl="1" animBg="1" rev="0" advAuto="0" spid="745" grpId="5"/>
      <p:bldP build="whole" bldLvl="1" animBg="1" rev="0" advAuto="0" spid="749" grpId="7"/>
      <p:bldP build="whole" bldLvl="1" animBg="1" rev="0" advAuto="0" spid="744" grpId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Make the AJAX Call"/>
          <p:cNvSpPr txBox="1"/>
          <p:nvPr/>
        </p:nvSpPr>
        <p:spPr>
          <a:xfrm>
            <a:off x="523048" y="516623"/>
            <a:ext cx="90916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Make the AJAX Call</a:t>
            </a:r>
          </a:p>
        </p:txBody>
      </p:sp>
      <p:sp>
        <p:nvSpPr>
          <p:cNvPr id="752" name="Use JQuery"/>
          <p:cNvSpPr txBox="1"/>
          <p:nvPr/>
        </p:nvSpPr>
        <p:spPr>
          <a:xfrm>
            <a:off x="3122290" y="3037847"/>
            <a:ext cx="549605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Use JQuery</a:t>
            </a:r>
          </a:p>
        </p:txBody>
      </p:sp>
      <p:sp>
        <p:nvSpPr>
          <p:cNvPr id="753" name="onChange"/>
          <p:cNvSpPr txBox="1"/>
          <p:nvPr/>
        </p:nvSpPr>
        <p:spPr>
          <a:xfrm>
            <a:off x="3441314" y="5356741"/>
            <a:ext cx="48580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onChange</a:t>
            </a:r>
          </a:p>
        </p:txBody>
      </p:sp>
      <p:sp>
        <p:nvSpPr>
          <p:cNvPr id="754" name="AJAX Call"/>
          <p:cNvSpPr txBox="1"/>
          <p:nvPr/>
        </p:nvSpPr>
        <p:spPr>
          <a:xfrm>
            <a:off x="3555106" y="8080293"/>
            <a:ext cx="4630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AJAX Call</a:t>
            </a:r>
          </a:p>
        </p:txBody>
      </p:sp>
      <p:sp>
        <p:nvSpPr>
          <p:cNvPr id="755" name="Handle Response"/>
          <p:cNvSpPr txBox="1"/>
          <p:nvPr/>
        </p:nvSpPr>
        <p:spPr>
          <a:xfrm>
            <a:off x="3399993" y="10803845"/>
            <a:ext cx="82453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Handle Response</a:t>
            </a:r>
          </a:p>
        </p:txBody>
      </p:sp>
      <p:sp>
        <p:nvSpPr>
          <p:cNvPr id="756" name="Controller"/>
          <p:cNvSpPr/>
          <p:nvPr/>
        </p:nvSpPr>
        <p:spPr>
          <a:xfrm>
            <a:off x="17204684" y="5891449"/>
            <a:ext cx="3648022" cy="2343424"/>
          </a:xfrm>
          <a:prstGeom prst="roundRect">
            <a:avLst>
              <a:gd name="adj" fmla="val 8129"/>
            </a:avLst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757" name="Line"/>
          <p:cNvSpPr/>
          <p:nvPr/>
        </p:nvSpPr>
        <p:spPr>
          <a:xfrm flipV="1">
            <a:off x="8420904" y="6874640"/>
            <a:ext cx="8551055" cy="1832333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1" grpId="1"/>
      <p:bldP build="whole" bldLvl="1" animBg="1" rev="0" advAuto="0" spid="756" grpId="6"/>
      <p:bldP build="whole" bldLvl="1" animBg="1" rev="0" advAuto="0" spid="755" grpId="7"/>
      <p:bldP build="whole" bldLvl="1" animBg="1" rev="0" advAuto="0" spid="754" grpId="4"/>
      <p:bldP build="whole" bldLvl="1" animBg="1" rev="0" advAuto="0" spid="753" grpId="3"/>
      <p:bldP build="whole" bldLvl="1" animBg="1" rev="0" advAuto="0" spid="757" grpId="5"/>
      <p:bldP build="whole" bldLvl="1" animBg="1" rev="0" advAuto="0" spid="752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List"/>
          <p:cNvSpPr txBox="1"/>
          <p:nvPr/>
        </p:nvSpPr>
        <p:spPr>
          <a:xfrm>
            <a:off x="588713" y="418359"/>
            <a:ext cx="1695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List</a:t>
            </a:r>
          </a:p>
        </p:txBody>
      </p:sp>
      <p:sp>
        <p:nvSpPr>
          <p:cNvPr id="204" name="&lt;bean&gt;"/>
          <p:cNvSpPr txBox="1"/>
          <p:nvPr/>
        </p:nvSpPr>
        <p:spPr>
          <a:xfrm>
            <a:off x="3248862" y="3183525"/>
            <a:ext cx="37708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&lt;bean&gt;</a:t>
            </a:r>
          </a:p>
        </p:txBody>
      </p:sp>
      <p:sp>
        <p:nvSpPr>
          <p:cNvPr id="205" name="&lt;property name=“productIds”&gt;"/>
          <p:cNvSpPr txBox="1"/>
          <p:nvPr/>
        </p:nvSpPr>
        <p:spPr>
          <a:xfrm>
            <a:off x="4541220" y="4529039"/>
            <a:ext cx="145282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&lt;property name=“productIds”&gt;</a:t>
            </a:r>
          </a:p>
        </p:txBody>
      </p:sp>
      <p:sp>
        <p:nvSpPr>
          <p:cNvPr id="206" name="&lt;list&gt;"/>
          <p:cNvSpPr txBox="1"/>
          <p:nvPr/>
        </p:nvSpPr>
        <p:spPr>
          <a:xfrm>
            <a:off x="6895944" y="6260845"/>
            <a:ext cx="2696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&lt;list&gt;</a:t>
            </a:r>
          </a:p>
        </p:txBody>
      </p:sp>
      <p:sp>
        <p:nvSpPr>
          <p:cNvPr id="207" name="&lt;value&gt;"/>
          <p:cNvSpPr txBox="1"/>
          <p:nvPr/>
        </p:nvSpPr>
        <p:spPr>
          <a:xfrm>
            <a:off x="8216235" y="7992649"/>
            <a:ext cx="38836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&lt;value&gt;</a:t>
            </a:r>
          </a:p>
        </p:txBody>
      </p:sp>
      <p:sp>
        <p:nvSpPr>
          <p:cNvPr id="208" name="&lt;value&gt;"/>
          <p:cNvSpPr txBox="1"/>
          <p:nvPr/>
        </p:nvSpPr>
        <p:spPr>
          <a:xfrm>
            <a:off x="8216235" y="10004849"/>
            <a:ext cx="38836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&lt;value&gt;</a:t>
            </a:r>
          </a:p>
        </p:txBody>
      </p:sp>
      <p:sp>
        <p:nvSpPr>
          <p:cNvPr id="209" name="&lt;/value&gt;"/>
          <p:cNvSpPr txBox="1"/>
          <p:nvPr/>
        </p:nvSpPr>
        <p:spPr>
          <a:xfrm>
            <a:off x="13279797" y="7992649"/>
            <a:ext cx="41661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&lt;/value&gt;</a:t>
            </a:r>
          </a:p>
        </p:txBody>
      </p:sp>
      <p:sp>
        <p:nvSpPr>
          <p:cNvPr id="210" name="&lt;/value&gt;"/>
          <p:cNvSpPr txBox="1"/>
          <p:nvPr/>
        </p:nvSpPr>
        <p:spPr>
          <a:xfrm>
            <a:off x="13694491" y="10004849"/>
            <a:ext cx="41661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&lt;/value&gt;</a:t>
            </a:r>
          </a:p>
        </p:txBody>
      </p:sp>
      <p:sp>
        <p:nvSpPr>
          <p:cNvPr id="211" name="10"/>
          <p:cNvSpPr txBox="1"/>
          <p:nvPr/>
        </p:nvSpPr>
        <p:spPr>
          <a:xfrm>
            <a:off x="11918972" y="7992649"/>
            <a:ext cx="12440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12" name="20"/>
          <p:cNvSpPr txBox="1"/>
          <p:nvPr/>
        </p:nvSpPr>
        <p:spPr>
          <a:xfrm>
            <a:off x="12275147" y="10004849"/>
            <a:ext cx="12440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213" name="&lt;null/&gt;"/>
          <p:cNvSpPr txBox="1"/>
          <p:nvPr/>
        </p:nvSpPr>
        <p:spPr>
          <a:xfrm>
            <a:off x="8498684" y="11456258"/>
            <a:ext cx="33187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&lt;null/&gt;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9"/>
      <p:bldP build="whole" bldLvl="1" animBg="1" rev="0" advAuto="0" spid="213" grpId="11"/>
      <p:bldP build="whole" bldLvl="1" animBg="1" rev="0" advAuto="0" spid="208" grpId="8"/>
      <p:bldP build="whole" bldLvl="1" animBg="1" rev="0" advAuto="0" spid="209" grpId="7"/>
      <p:bldP build="whole" bldLvl="1" animBg="1" rev="0" advAuto="0" spid="207" grpId="5"/>
      <p:bldP build="whole" bldLvl="1" animBg="1" rev="0" advAuto="0" spid="203" grpId="1"/>
      <p:bldP build="whole" bldLvl="1" animBg="1" rev="0" advAuto="0" spid="211" grpId="6"/>
      <p:bldP build="whole" bldLvl="1" animBg="1" rev="0" advAuto="0" spid="205" grpId="3"/>
      <p:bldP build="whole" bldLvl="1" animBg="1" rev="0" advAuto="0" spid="206" grpId="4"/>
      <p:bldP build="whole" bldLvl="1" animBg="1" rev="0" advAuto="0" spid="204" grpId="2"/>
      <p:bldP build="whole" bldLvl="1" animBg="1" rev="0" advAuto="0" spid="210" grpId="1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et"/>
          <p:cNvSpPr txBox="1"/>
          <p:nvPr/>
        </p:nvSpPr>
        <p:spPr>
          <a:xfrm>
            <a:off x="645101" y="418359"/>
            <a:ext cx="1582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Set</a:t>
            </a:r>
          </a:p>
        </p:txBody>
      </p:sp>
      <p:sp>
        <p:nvSpPr>
          <p:cNvPr id="216" name="&lt;bean&gt;"/>
          <p:cNvSpPr txBox="1"/>
          <p:nvPr/>
        </p:nvSpPr>
        <p:spPr>
          <a:xfrm>
            <a:off x="2627957" y="2968129"/>
            <a:ext cx="37708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&lt;bean&gt;</a:t>
            </a:r>
          </a:p>
        </p:txBody>
      </p:sp>
      <p:sp>
        <p:nvSpPr>
          <p:cNvPr id="217" name="&lt;property name=“productIds”&gt;"/>
          <p:cNvSpPr txBox="1"/>
          <p:nvPr/>
        </p:nvSpPr>
        <p:spPr>
          <a:xfrm>
            <a:off x="3920315" y="4313644"/>
            <a:ext cx="145282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&lt;property name=“productIds”&gt;</a:t>
            </a:r>
          </a:p>
        </p:txBody>
      </p:sp>
      <p:sp>
        <p:nvSpPr>
          <p:cNvPr id="218" name="&lt;set&gt;"/>
          <p:cNvSpPr txBox="1"/>
          <p:nvPr/>
        </p:nvSpPr>
        <p:spPr>
          <a:xfrm>
            <a:off x="6848576" y="5631512"/>
            <a:ext cx="28107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&lt;set&gt;</a:t>
            </a:r>
          </a:p>
        </p:txBody>
      </p:sp>
      <p:sp>
        <p:nvSpPr>
          <p:cNvPr id="219" name="&lt;value&gt;"/>
          <p:cNvSpPr txBox="1"/>
          <p:nvPr/>
        </p:nvSpPr>
        <p:spPr>
          <a:xfrm>
            <a:off x="7853221" y="6984079"/>
            <a:ext cx="38836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&lt;value&gt;</a:t>
            </a:r>
          </a:p>
        </p:txBody>
      </p:sp>
      <p:sp>
        <p:nvSpPr>
          <p:cNvPr id="220" name="&lt;value&gt;"/>
          <p:cNvSpPr txBox="1"/>
          <p:nvPr/>
        </p:nvSpPr>
        <p:spPr>
          <a:xfrm>
            <a:off x="8060190" y="8789310"/>
            <a:ext cx="38836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&lt;value&gt;</a:t>
            </a:r>
          </a:p>
        </p:txBody>
      </p:sp>
      <p:sp>
        <p:nvSpPr>
          <p:cNvPr id="221" name="&lt;/value&gt;"/>
          <p:cNvSpPr txBox="1"/>
          <p:nvPr/>
        </p:nvSpPr>
        <p:spPr>
          <a:xfrm>
            <a:off x="12916783" y="6984079"/>
            <a:ext cx="41661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&lt;/value&gt;</a:t>
            </a:r>
          </a:p>
        </p:txBody>
      </p:sp>
      <p:sp>
        <p:nvSpPr>
          <p:cNvPr id="222" name="&lt;/value&gt;"/>
          <p:cNvSpPr txBox="1"/>
          <p:nvPr/>
        </p:nvSpPr>
        <p:spPr>
          <a:xfrm>
            <a:off x="13538445" y="8789310"/>
            <a:ext cx="41661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&lt;/value&gt;</a:t>
            </a:r>
          </a:p>
        </p:txBody>
      </p:sp>
      <p:sp>
        <p:nvSpPr>
          <p:cNvPr id="223" name="10"/>
          <p:cNvSpPr txBox="1"/>
          <p:nvPr/>
        </p:nvSpPr>
        <p:spPr>
          <a:xfrm>
            <a:off x="11555957" y="6984079"/>
            <a:ext cx="12440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24" name="20"/>
          <p:cNvSpPr txBox="1"/>
          <p:nvPr/>
        </p:nvSpPr>
        <p:spPr>
          <a:xfrm>
            <a:off x="12119101" y="8789310"/>
            <a:ext cx="12440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20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9"/>
      <p:bldP build="whole" bldLvl="1" animBg="1" rev="0" advAuto="0" spid="220" grpId="8"/>
      <p:bldP build="whole" bldLvl="1" animBg="1" rev="0" advAuto="0" spid="215" grpId="1"/>
      <p:bldP build="whole" bldLvl="1" animBg="1" rev="0" advAuto="0" spid="217" grpId="3"/>
      <p:bldP build="whole" bldLvl="1" animBg="1" rev="0" advAuto="0" spid="216" grpId="2"/>
      <p:bldP build="whole" bldLvl="1" animBg="1" rev="0" advAuto="0" spid="222" grpId="10"/>
      <p:bldP build="whole" bldLvl="1" animBg="1" rev="0" advAuto="0" spid="218" grpId="4"/>
      <p:bldP build="whole" bldLvl="1" animBg="1" rev="0" advAuto="0" spid="223" grpId="6"/>
      <p:bldP build="whole" bldLvl="1" animBg="1" rev="0" advAuto="0" spid="221" grpId="7"/>
      <p:bldP build="whole" bldLvl="1" animBg="1" rev="0" advAuto="0" spid="219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Map"/>
          <p:cNvSpPr txBox="1"/>
          <p:nvPr/>
        </p:nvSpPr>
        <p:spPr>
          <a:xfrm>
            <a:off x="363161" y="418359"/>
            <a:ext cx="21463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227" name="&lt;bean&gt;"/>
          <p:cNvSpPr txBox="1"/>
          <p:nvPr/>
        </p:nvSpPr>
        <p:spPr>
          <a:xfrm>
            <a:off x="1130413" y="3299278"/>
            <a:ext cx="37708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&lt;bean&gt;</a:t>
            </a:r>
          </a:p>
        </p:txBody>
      </p:sp>
      <p:sp>
        <p:nvSpPr>
          <p:cNvPr id="228" name="&lt;property name=“productsInOrder”&gt;"/>
          <p:cNvSpPr txBox="1"/>
          <p:nvPr/>
        </p:nvSpPr>
        <p:spPr>
          <a:xfrm>
            <a:off x="2528316" y="4644793"/>
            <a:ext cx="171069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&lt;property name=“productsInOrder”&gt;</a:t>
            </a:r>
          </a:p>
        </p:txBody>
      </p:sp>
      <p:sp>
        <p:nvSpPr>
          <p:cNvPr id="229" name="&lt;map&gt;"/>
          <p:cNvSpPr txBox="1"/>
          <p:nvPr/>
        </p:nvSpPr>
        <p:spPr>
          <a:xfrm>
            <a:off x="5703860" y="6283740"/>
            <a:ext cx="3487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&lt;map&gt;</a:t>
            </a:r>
          </a:p>
        </p:txBody>
      </p:sp>
      <p:sp>
        <p:nvSpPr>
          <p:cNvPr id="230" name="&lt;entry key=&quot;100&quot; value=&quot;IPhone&quot; /&gt;"/>
          <p:cNvSpPr txBox="1"/>
          <p:nvPr/>
        </p:nvSpPr>
        <p:spPr>
          <a:xfrm>
            <a:off x="7592092" y="7922688"/>
            <a:ext cx="161996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&lt;</a:t>
            </a:r>
            <a:r>
              <a:rPr>
                <a:solidFill>
                  <a:srgbClr val="4E9192"/>
                </a:solidFill>
              </a:rPr>
              <a:t>entry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key</a:t>
            </a:r>
            <a:r>
              <a:rPr>
                <a:solidFill>
                  <a:srgbClr val="000000"/>
                </a:solidFill>
              </a:rPr>
              <a:t>=</a:t>
            </a:r>
            <a:r>
              <a:t>"100"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value</a:t>
            </a:r>
            <a:r>
              <a:rPr>
                <a:solidFill>
                  <a:srgbClr val="000000"/>
                </a:solidFill>
              </a:rPr>
              <a:t>=</a:t>
            </a:r>
            <a:r>
              <a:t>"IPhone"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1"/>
      <p:bldP build="whole" bldLvl="1" animBg="1" rev="0" advAuto="0" spid="227" grpId="2"/>
      <p:bldP build="whole" bldLvl="1" animBg="1" rev="0" advAuto="0" spid="229" grpId="4"/>
      <p:bldP build="whole" bldLvl="1" animBg="1" rev="0" advAuto="0" spid="228" grpId="3"/>
      <p:bldP build="whole" bldLvl="1" animBg="1" rev="0" advAuto="0" spid="230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