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cacf0415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cacf0415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cacf0415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cacf0415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cacf0415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cacf0415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cacf0415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cacf0415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cacf0415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cacf0415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cacf0415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cacf0415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cacf0415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cacf0415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the Concrete</a:t>
            </a:r>
            <a:r>
              <a:rPr lang="en"/>
              <a:t> </a:t>
            </a:r>
            <a:r>
              <a:rPr lang="en"/>
              <a:t>Slump Test data set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15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Leonardo Espin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5" y="4144400"/>
            <a:ext cx="91440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Arial"/>
              <a:buNone/>
            </a:pPr>
            <a:r>
              <a:rPr lang="en" sz="2200">
                <a:solidFill>
                  <a:srgbClr val="666666"/>
                </a:solidFill>
              </a:rPr>
              <a:t>July 3, 2019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Arial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data set contains seven input variables, measured as weight in kilograms per cubic meter, and three output variables. Of the three output variables we are interested only in c</a:t>
            </a:r>
            <a:r>
              <a:rPr lang="en" sz="2000"/>
              <a:t>ompressive strength (CS, measured in Mpa)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There are 103 measurements in the data set, and all the variables are continuous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power of the variables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3941625"/>
            <a:ext cx="8520600" cy="12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Two of the variables with most predictive power are cement content and water content. How they affect CS can be seen in the scatter plots above</a:t>
            </a:r>
            <a:endParaRPr sz="20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3925"/>
            <a:ext cx="4095796" cy="27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7100" y="1093915"/>
            <a:ext cx="4095801" cy="2771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power of the variables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3941625"/>
            <a:ext cx="8520600" cy="12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At a superficial level fly ash seems to indicate a clear trend. Close inspection of this scatter plot shows that there is a gap, with no measurements between 0 kg and 100kg. This is suspicious</a:t>
            </a:r>
            <a:endParaRPr sz="20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900" y="1068075"/>
            <a:ext cx="4172199" cy="28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power of the variables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3592700"/>
            <a:ext cx="8520600" cy="15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Calculating the coefficient of determination for the individual regressions of all variables reveals those with most predictive power.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After removing the zero measurements for fly ash, its predictive power drops to zero</a:t>
            </a:r>
            <a:endParaRPr sz="20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800" y="1733550"/>
            <a:ext cx="305752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33550"/>
            <a:ext cx="361950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564150" y="1247100"/>
            <a:ext cx="3114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R^2 coefficient for all variables</a:t>
            </a:r>
            <a:endParaRPr sz="1600"/>
          </a:p>
        </p:txBody>
      </p:sp>
      <p:sp>
        <p:nvSpPr>
          <p:cNvPr id="87" name="Google Shape;87;p17"/>
          <p:cNvSpPr txBox="1"/>
          <p:nvPr/>
        </p:nvSpPr>
        <p:spPr>
          <a:xfrm>
            <a:off x="5435263" y="1247088"/>
            <a:ext cx="3114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R^2 after removing zeroes</a:t>
            </a:r>
            <a:endParaRPr sz="1600"/>
          </a:p>
        </p:txBody>
      </p:sp>
      <p:sp>
        <p:nvSpPr>
          <p:cNvPr id="88" name="Google Shape;88;p17"/>
          <p:cNvSpPr/>
          <p:nvPr/>
        </p:nvSpPr>
        <p:spPr>
          <a:xfrm>
            <a:off x="129225" y="1954775"/>
            <a:ext cx="3424800" cy="49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17"/>
          <p:cNvCxnSpPr/>
          <p:nvPr/>
        </p:nvCxnSpPr>
        <p:spPr>
          <a:xfrm flipH="1" rot="10800000">
            <a:off x="3554025" y="2035350"/>
            <a:ext cx="1692900" cy="13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decision tree model built with two variables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3528100"/>
            <a:ext cx="8520600" cy="15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tree was built with the variables cement and water content </a:t>
            </a:r>
            <a:r>
              <a:rPr lang="en"/>
              <a:t>(x[0] and x[1])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Comparing predictions of this tree against </a:t>
            </a:r>
            <a:r>
              <a:rPr lang="en"/>
              <a:t>measurements</a:t>
            </a:r>
            <a:r>
              <a:rPr lang="en"/>
              <a:t> in an unseen portion of the data gives an error of 6.48 Mpa, which is reasonable given that the mean of the CS measurements of  36 .04 Mpa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763" y="1017725"/>
            <a:ext cx="4382480" cy="25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random forest model built with 23 trees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79400"/>
            <a:ext cx="8520600" cy="3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By comparing random forest models using the 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feature_selection</a:t>
            </a:r>
            <a:r>
              <a:rPr lang="en" sz="2000"/>
              <a:t> python module I found that the best features to include in the model are cement, fly ash and water content, coinciding with my EDA analysis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 mentioned, the fly ash measurements might be misleading, and it would be </a:t>
            </a:r>
            <a:r>
              <a:rPr lang="en" sz="2000"/>
              <a:t>worthwhile</a:t>
            </a:r>
            <a:r>
              <a:rPr lang="en" sz="2000"/>
              <a:t> to investigate how this measurements were made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final random forest model with 23 models gave an error of 2.97 Mpa (using the same comparison procedure) which is pretty good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observations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0175"/>
            <a:ext cx="8520600" cy="3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Decision trees and random forest models do not require variable rescaling, which is why an scaling analysis was not necessary in this task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Fy ash measurements might have some problems. Rather than using more complex models, it might be more beneficial to find out how this variable was measured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Concrete is used for its resilience and durability. The analysis and models like the ones I have done in this task could be useful for learning better ways to, for example, mix concrete or select proportions for the components of concrete used in construction.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