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C5F1"/>
    <a:srgbClr val="9BA1A8"/>
    <a:srgbClr val="455364"/>
    <a:srgbClr val="41C9F3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972FF-BAAA-40B8-90C8-758365473804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3AD70-16AA-47C8-997C-33CF957F5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3AD70-16AA-47C8-997C-33CF957F51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6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11C37-ABC6-2078-3E6F-F378884ED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2675C-B063-AB25-8BB4-FF9A82A3A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F446B-2411-3FBE-2181-593075F3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24981-425E-E82B-4363-34E43FB9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9D946-3657-FC59-4C29-526E5F2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7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22024-5C7E-F2F2-F963-2F772C9C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C1828-B828-E2AF-7F2C-293D6A2F8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A820-75E3-F239-CB47-F9D652FC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1AF91-BD45-D4A7-D211-D08B90E3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3A238-D11D-6F63-AACC-E2629D75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6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DA4EAA-9DF5-C265-FF05-AEF076892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C4584C-8238-3FFD-B8B7-B18490297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C7233-AC42-E837-FD4A-C1C0AB0E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99076-095B-C0D1-4AE9-95728A1C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1EFDF-B42C-2BF1-7A97-549A5FDF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6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B0D2E-1613-3835-7F3E-AE4F580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E5264-8A9C-89F1-6A22-C42ED00C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4CE92-6795-E7C8-5BE7-13B1710B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D00F8-ED4C-8A8F-ED55-E6AAB6CB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961A4-DCD8-D57B-3950-B0540B90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0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71B2-54B1-B7AD-5F63-D82243B8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442EC-F99E-8A3C-9887-864E28FE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1688-4E8F-F5A8-4F5C-F1CEC4C5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A1B91-7032-309E-277D-375F83C7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B7E40-35AF-A24A-E381-E0E88B11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F8E70-3562-2D9E-4E73-44D40F4B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0E944-E4D1-C930-E89F-0285228F1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C0F47-4455-7EB7-D9D0-0402F0A3D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908379-C15F-D822-5F99-06447B49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0361C-719A-8685-CC7B-BA191663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24567-115E-3239-CB1B-807BB1AC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1039D-BFD0-2CF0-F823-1A9B9B90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46E81-8B2B-46DE-F4C0-2C19EB87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1100FD-7E92-F002-9C28-A528284CB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72868-975C-0263-3ED4-58F1584F6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7670D4-01B8-A2D5-8706-9F82F6923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BB2D3D-87DA-D0D9-1C0E-3729A998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CDACAE-0BC5-3324-1837-F5BB95F4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41E909-55C5-8207-E8D7-947EA443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9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1734E-E25E-C068-5A42-08BA123D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B76EB-0ADA-A670-1800-C209370E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5E9703-9437-211C-A847-AA0BC7AF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E7D34F-8E60-EBE2-2C39-B41DD431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9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8E8B4A-0119-5CF2-1C6C-AD56BB6D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318E4-8DCA-F853-FCF3-1D18946F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C336C-1089-073A-1C91-0FEA43C9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6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1E0E-E01C-6A39-B82E-DE9282A3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2DEAA-3EC5-4E9A-EB80-A65F69872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6821B-5365-BAB2-2D37-585890828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B6B4F1-12A1-B0FE-4828-16643206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07EA6-425C-1310-8211-6FDEC400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A2EEA-FB67-AF1B-6440-AE625C05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96138-89CB-6EA6-1EF2-916A5ACB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6F3FFE-AF8D-24C0-BA06-BDD6EF563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AE616-AE5E-3AA2-6349-7165E2E43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D2628-7F7D-BBF0-A687-34086C1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49AD0-495D-5065-3492-8C3DEFD2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9C98B-60E3-8DB6-46CF-2E759B12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0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1BF11-B439-2118-E923-DD1DC8E3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CD241-FF09-B36A-8FAA-01F83F5F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6B3BC-8323-CF7E-09C2-FD714611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7F502-355C-49E5-80A4-60791190F175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2439C-8184-8271-64BD-F97978272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92D81-F489-9A51-E100-C006F3B02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B7F9-1668-48D9-88F5-2E43F1BDE3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5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26CC8562-1CA8-F0C2-5E4F-C524AB897D6C}"/>
              </a:ext>
            </a:extLst>
          </p:cNvPr>
          <p:cNvGrpSpPr/>
          <p:nvPr/>
        </p:nvGrpSpPr>
        <p:grpSpPr>
          <a:xfrm>
            <a:off x="5410432" y="613757"/>
            <a:ext cx="4322619" cy="4267200"/>
            <a:chOff x="5410432" y="613757"/>
            <a:chExt cx="4322619" cy="426720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39D9A79-F21A-A4E8-16EF-1933446DA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84" t="7614" r="7123" b="7693"/>
            <a:stretch/>
          </p:blipFill>
          <p:spPr>
            <a:xfrm>
              <a:off x="5410432" y="613757"/>
              <a:ext cx="4322619" cy="4267200"/>
            </a:xfrm>
            <a:custGeom>
              <a:avLst/>
              <a:gdLst>
                <a:gd name="connsiteX0" fmla="*/ 711214 w 4322619"/>
                <a:gd name="connsiteY0" fmla="*/ 0 h 4267200"/>
                <a:gd name="connsiteX1" fmla="*/ 3611405 w 4322619"/>
                <a:gd name="connsiteY1" fmla="*/ 0 h 4267200"/>
                <a:gd name="connsiteX2" fmla="*/ 4322619 w 4322619"/>
                <a:gd name="connsiteY2" fmla="*/ 711214 h 4267200"/>
                <a:gd name="connsiteX3" fmla="*/ 4322619 w 4322619"/>
                <a:gd name="connsiteY3" fmla="*/ 3555986 h 4267200"/>
                <a:gd name="connsiteX4" fmla="*/ 3611405 w 4322619"/>
                <a:gd name="connsiteY4" fmla="*/ 4267200 h 4267200"/>
                <a:gd name="connsiteX5" fmla="*/ 711214 w 4322619"/>
                <a:gd name="connsiteY5" fmla="*/ 4267200 h 4267200"/>
                <a:gd name="connsiteX6" fmla="*/ 0 w 4322619"/>
                <a:gd name="connsiteY6" fmla="*/ 3555986 h 4267200"/>
                <a:gd name="connsiteX7" fmla="*/ 0 w 4322619"/>
                <a:gd name="connsiteY7" fmla="*/ 711214 h 4267200"/>
                <a:gd name="connsiteX8" fmla="*/ 711214 w 4322619"/>
                <a:gd name="connsiteY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2619" h="4267200">
                  <a:moveTo>
                    <a:pt x="711214" y="0"/>
                  </a:moveTo>
                  <a:lnTo>
                    <a:pt x="3611405" y="0"/>
                  </a:lnTo>
                  <a:cubicBezTo>
                    <a:pt x="4004198" y="0"/>
                    <a:pt x="4322619" y="318421"/>
                    <a:pt x="4322619" y="711214"/>
                  </a:cubicBezTo>
                  <a:lnTo>
                    <a:pt x="4322619" y="3555986"/>
                  </a:lnTo>
                  <a:cubicBezTo>
                    <a:pt x="4322619" y="3948779"/>
                    <a:pt x="4004198" y="4267200"/>
                    <a:pt x="3611405" y="4267200"/>
                  </a:cubicBezTo>
                  <a:lnTo>
                    <a:pt x="711214" y="4267200"/>
                  </a:lnTo>
                  <a:cubicBezTo>
                    <a:pt x="318421" y="4267200"/>
                    <a:pt x="0" y="3948779"/>
                    <a:pt x="0" y="3555986"/>
                  </a:cubicBezTo>
                  <a:lnTo>
                    <a:pt x="0" y="711214"/>
                  </a:lnTo>
                  <a:cubicBezTo>
                    <a:pt x="0" y="318421"/>
                    <a:pt x="318421" y="0"/>
                    <a:pt x="711214" y="0"/>
                  </a:cubicBezTo>
                  <a:close/>
                </a:path>
              </a:pathLst>
            </a:cu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EC53A0-A669-FC5F-7FE9-F0DEDD60BF30}"/>
                </a:ext>
              </a:extLst>
            </p:cNvPr>
            <p:cNvSpPr/>
            <p:nvPr/>
          </p:nvSpPr>
          <p:spPr>
            <a:xfrm>
              <a:off x="7112776" y="3473885"/>
              <a:ext cx="2452495" cy="1021556"/>
            </a:xfrm>
            <a:prstGeom prst="round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400" b="1" dirty="0">
                  <a:ln w="0"/>
                  <a:solidFill>
                    <a:schemeClr val="tx2">
                      <a:lumMod val="75000"/>
                      <a:alpha val="51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  <a:latin typeface="Snap ITC" panose="04040A07060A02020202" pitchFamily="82" charset="0"/>
                  <a:cs typeface="Times New Roman" panose="02020603050405020304" pitchFamily="18" charset="0"/>
                </a:rPr>
                <a:t>VIZ</a:t>
              </a:r>
              <a:endParaRPr lang="zh-CN" altLang="en-US" sz="5400" b="1" dirty="0">
                <a:ln w="0"/>
                <a:solidFill>
                  <a:schemeClr val="tx2">
                    <a:lumMod val="75000"/>
                    <a:alpha val="51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nap ITC" panose="04040A07060A02020202" pitchFamily="82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4986B0C-172E-B672-0B35-23C9BF615CAE}"/>
                </a:ext>
              </a:extLst>
            </p:cNvPr>
            <p:cNvSpPr/>
            <p:nvPr/>
          </p:nvSpPr>
          <p:spPr>
            <a:xfrm>
              <a:off x="6323233" y="4169438"/>
              <a:ext cx="2533959" cy="340519"/>
            </a:xfrm>
            <a:prstGeom prst="round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>
                  <a:ln w="0"/>
                  <a:gradFill>
                    <a:gsLst>
                      <a:gs pos="4000">
                        <a:srgbClr val="41C9F3"/>
                      </a:gs>
                      <a:gs pos="47000">
                        <a:srgbClr val="41C9F3">
                          <a:lumMod val="0"/>
                          <a:lumOff val="100000"/>
                        </a:srgbClr>
                      </a:gs>
                      <a:gs pos="100000">
                        <a:schemeClr val="accent1">
                          <a:lumMod val="100000"/>
                        </a:schemeClr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Forte" panose="03060902040502070203" pitchFamily="66" charset="0"/>
                </a:rPr>
                <a:t>Do Nothing, Show Anything!</a:t>
              </a:r>
              <a:endParaRPr lang="zh-CN" altLang="en-US" sz="1400" b="0" cap="none" spc="0" dirty="0">
                <a:ln w="0"/>
                <a:gradFill>
                  <a:gsLst>
                    <a:gs pos="4000">
                      <a:srgbClr val="41C9F3"/>
                    </a:gs>
                    <a:gs pos="47000">
                      <a:srgbClr val="41C9F3">
                        <a:lumMod val="0"/>
                        <a:lumOff val="100000"/>
                      </a:srgbClr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rte" panose="0306090204050207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3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Forte</vt:lpstr>
      <vt:lpstr>Snap ITC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晓强 程</dc:creator>
  <cp:lastModifiedBy>晓强 程</cp:lastModifiedBy>
  <cp:revision>1</cp:revision>
  <dcterms:created xsi:type="dcterms:W3CDTF">2023-10-29T13:45:30Z</dcterms:created>
  <dcterms:modified xsi:type="dcterms:W3CDTF">2023-10-29T14:33:37Z</dcterms:modified>
</cp:coreProperties>
</file>