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8"/>
  </p:notes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65" d="100"/>
          <a:sy n="65" d="100"/>
        </p:scale>
        <p:origin x="927"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CAA54-9DA7-419A-B458-25E493388F19}" type="datetimeFigureOut">
              <a:rPr lang="en-AU" smtClean="0"/>
              <a:t>6/01/2025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D3F22D-794A-4980-84B5-18223C5E7D1E}" type="slidenum">
              <a:rPr lang="en-AU" smtClean="0"/>
              <a:t>‹#›</a:t>
            </a:fld>
            <a:endParaRPr lang="en-AU"/>
          </a:p>
        </p:txBody>
      </p:sp>
    </p:spTree>
    <p:extLst>
      <p:ext uri="{BB962C8B-B14F-4D97-AF65-F5344CB8AC3E}">
        <p14:creationId xmlns:p14="http://schemas.microsoft.com/office/powerpoint/2010/main" val="190983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3D3F22D-794A-4980-84B5-18223C5E7D1E}" type="slidenum">
              <a:rPr lang="en-AU" smtClean="0"/>
              <a:t>1</a:t>
            </a:fld>
            <a:endParaRPr lang="en-AU"/>
          </a:p>
        </p:txBody>
      </p:sp>
    </p:spTree>
    <p:extLst>
      <p:ext uri="{BB962C8B-B14F-4D97-AF65-F5344CB8AC3E}">
        <p14:creationId xmlns:p14="http://schemas.microsoft.com/office/powerpoint/2010/main" val="3100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57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7121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9106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1821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093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39929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646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2123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1/6/2025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1305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1/6/2025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95504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5211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1/6/2025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48013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b="1" dirty="0">
                <a:solidFill>
                  <a:schemeClr val="tx2"/>
                </a:solidFill>
              </a:rPr>
              <a:t>Data Presentation</a:t>
            </a:r>
            <a:endParaRPr lang="nb-NO" b="1" dirty="0">
              <a:solidFill>
                <a:schemeClr val="tx2"/>
              </a:solidFill>
            </a:endParaRPr>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308C61-12AE-7899-D95A-39ACC0394388}"/>
              </a:ext>
            </a:extLst>
          </p:cNvPr>
          <p:cNvPicPr>
            <a:picLocks noChangeAspect="1"/>
          </p:cNvPicPr>
          <p:nvPr/>
        </p:nvPicPr>
        <p:blipFill>
          <a:blip r:embed="rId2"/>
          <a:stretch>
            <a:fillRect/>
          </a:stretch>
        </p:blipFill>
        <p:spPr>
          <a:xfrm>
            <a:off x="4733448" y="1865212"/>
            <a:ext cx="7286487" cy="4337006"/>
          </a:xfrm>
          <a:prstGeom prst="rect">
            <a:avLst/>
          </a:prstGeom>
        </p:spPr>
      </p:pic>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normAutofit/>
          </a:bodyPr>
          <a:lstStyle/>
          <a:p>
            <a:r>
              <a:rPr lang="nb-NO" sz="5400" b="1" dirty="0">
                <a:solidFill>
                  <a:schemeClr val="tx2"/>
                </a:solidFill>
              </a:rPr>
              <a:t>Overview</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a:t>
            </a:r>
          </a:p>
          <a:p>
            <a:pPr>
              <a:lnSpc>
                <a:spcPct val="160000"/>
              </a:lnSpc>
            </a:pPr>
            <a:r>
              <a:rPr lang="en-US" sz="2000" b="1" dirty="0"/>
              <a:t>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700209"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F473DF4-70A0-FF63-BFD7-AD3E41FA7B9F}"/>
              </a:ext>
            </a:extLst>
          </p:cNvPr>
          <p:cNvPicPr>
            <a:picLocks noChangeAspect="1"/>
          </p:cNvPicPr>
          <p:nvPr/>
        </p:nvPicPr>
        <p:blipFill>
          <a:blip r:embed="rId2"/>
          <a:stretch>
            <a:fillRect/>
          </a:stretch>
        </p:blipFill>
        <p:spPr>
          <a:xfrm>
            <a:off x="6006732" y="2455957"/>
            <a:ext cx="5899830" cy="3216072"/>
          </a:xfrm>
          <a:prstGeom prst="rect">
            <a:avLst/>
          </a:prstGeom>
        </p:spPr>
      </p:pic>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sz="5400" b="1" dirty="0">
                <a:solidFill>
                  <a:schemeClr val="tx2"/>
                </a:solidFill>
              </a:rPr>
              <a:t>Decreased</a:t>
            </a:r>
            <a:r>
              <a:rPr lang="nb-NO" dirty="0"/>
              <a:t> </a:t>
            </a:r>
            <a:r>
              <a:rPr lang="nb-NO" sz="5400" b="1" dirty="0">
                <a:solidFill>
                  <a:schemeClr val="tx2"/>
                </a:solidFill>
              </a:rPr>
              <a:t>Conversion</a:t>
            </a:r>
            <a:r>
              <a:rPr lang="nb-NO" dirty="0"/>
              <a:t> </a:t>
            </a:r>
            <a:r>
              <a:rPr lang="nb-NO" sz="5400" b="1" dirty="0">
                <a:solidFill>
                  <a:schemeClr val="tx2"/>
                </a:solidFill>
              </a:rPr>
              <a:t>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55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5,4%,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45.5%, driven significantly by the Ski Boots with a remarkable 150% conversion. This indicates a strong start to the year, likely fueled by seasonal demand and effective marketing strategies.</a:t>
            </a:r>
          </a:p>
        </p:txBody>
      </p:sp>
      <p:sp>
        <p:nvSpPr>
          <p:cNvPr id="7" name="Rectangle 6">
            <a:extLst>
              <a:ext uri="{FF2B5EF4-FFF2-40B4-BE49-F238E27FC236}">
                <a16:creationId xmlns:a16="http://schemas.microsoft.com/office/drawing/2014/main" id="{9AE336E2-BFE9-301A-AFA2-2180EEC07102}"/>
              </a:ext>
            </a:extLst>
          </p:cNvPr>
          <p:cNvSpPr/>
          <p:nvPr/>
        </p:nvSpPr>
        <p:spPr>
          <a:xfrm>
            <a:off x="860539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CF47E4-5338-9935-62D3-FE4BC385D3C5}"/>
              </a:ext>
            </a:extLst>
          </p:cNvPr>
          <p:cNvPicPr>
            <a:picLocks noChangeAspect="1"/>
          </p:cNvPicPr>
          <p:nvPr/>
        </p:nvPicPr>
        <p:blipFill>
          <a:blip r:embed="rId2"/>
          <a:stretch>
            <a:fillRect/>
          </a:stretch>
        </p:blipFill>
        <p:spPr>
          <a:xfrm>
            <a:off x="6035040" y="1858738"/>
            <a:ext cx="5599956" cy="1701253"/>
          </a:xfrm>
          <a:prstGeom prst="rect">
            <a:avLst/>
          </a:prstGeom>
        </p:spPr>
      </p:pic>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sz="5400" b="1" dirty="0">
                <a:solidFill>
                  <a:schemeClr val="tx2"/>
                </a:solidFill>
              </a:rPr>
              <a:t>Reduced Customer Engagement</a:t>
            </a:r>
            <a:endParaRPr lang="nb-NO" sz="5400" b="1" dirty="0">
              <a:solidFill>
                <a:schemeClr val="tx2"/>
              </a:solidFill>
            </a:endParaRPr>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625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7536426" y="2020529"/>
            <a:ext cx="3436374" cy="3053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1" name="Picture 10">
            <a:extLst>
              <a:ext uri="{FF2B5EF4-FFF2-40B4-BE49-F238E27FC236}">
                <a16:creationId xmlns:a16="http://schemas.microsoft.com/office/drawing/2014/main" id="{8FB7B9BC-2A61-349A-02A6-0F36AA42A51A}"/>
              </a:ext>
            </a:extLst>
          </p:cNvPr>
          <p:cNvPicPr>
            <a:picLocks noChangeAspect="1"/>
          </p:cNvPicPr>
          <p:nvPr/>
        </p:nvPicPr>
        <p:blipFill>
          <a:blip r:embed="rId3"/>
          <a:stretch>
            <a:fillRect/>
          </a:stretch>
        </p:blipFill>
        <p:spPr>
          <a:xfrm>
            <a:off x="7536426" y="3721782"/>
            <a:ext cx="2731723" cy="2495891"/>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sz="5400" b="1" dirty="0">
                <a:solidFill>
                  <a:schemeClr val="tx2"/>
                </a:solidFill>
              </a:rPr>
              <a:t>Customer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55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5" name="Picture 4">
            <a:extLst>
              <a:ext uri="{FF2B5EF4-FFF2-40B4-BE49-F238E27FC236}">
                <a16:creationId xmlns:a16="http://schemas.microsoft.com/office/drawing/2014/main" id="{53ED291C-A268-D214-79E8-5B2D1C4CB209}"/>
              </a:ext>
            </a:extLst>
          </p:cNvPr>
          <p:cNvPicPr>
            <a:picLocks noChangeAspect="1"/>
          </p:cNvPicPr>
          <p:nvPr/>
        </p:nvPicPr>
        <p:blipFill>
          <a:blip r:embed="rId2"/>
          <a:stretch>
            <a:fillRect/>
          </a:stretch>
        </p:blipFill>
        <p:spPr>
          <a:xfrm>
            <a:off x="6596671" y="1845735"/>
            <a:ext cx="4384874" cy="1951976"/>
          </a:xfrm>
          <a:prstGeom prst="rect">
            <a:avLst/>
          </a:prstGeom>
        </p:spPr>
      </p:pic>
      <p:pic>
        <p:nvPicPr>
          <p:cNvPr id="9" name="Picture 8">
            <a:extLst>
              <a:ext uri="{FF2B5EF4-FFF2-40B4-BE49-F238E27FC236}">
                <a16:creationId xmlns:a16="http://schemas.microsoft.com/office/drawing/2014/main" id="{FB384F1D-3920-B79C-38E3-AAAD4FC8F39A}"/>
              </a:ext>
            </a:extLst>
          </p:cNvPr>
          <p:cNvPicPr>
            <a:picLocks noChangeAspect="1"/>
          </p:cNvPicPr>
          <p:nvPr/>
        </p:nvPicPr>
        <p:blipFill>
          <a:blip r:embed="rId3"/>
          <a:stretch>
            <a:fillRect/>
          </a:stretch>
        </p:blipFill>
        <p:spPr>
          <a:xfrm>
            <a:off x="6596671" y="3906086"/>
            <a:ext cx="4453806" cy="1801540"/>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sz="5400" b="1" dirty="0">
                <a:solidFill>
                  <a:schemeClr val="tx2"/>
                </a:solidFill>
              </a:rPr>
              <a:t>Goals &amp; Actions</a:t>
            </a: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u="sng" dirty="0"/>
              <a:t>Goals</a:t>
            </a:r>
            <a:endParaRPr lang="nb-NO" u="sng"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6612" y="2378465"/>
            <a:ext cx="5157787" cy="3987800"/>
          </a:xfrm>
        </p:spPr>
        <p:txBody>
          <a:bodyPr>
            <a:normAutofit fontScale="55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u="sng" dirty="0"/>
              <a:t>Actions</a:t>
            </a:r>
            <a:endParaRPr lang="nb-NO" u="sng"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095206" y="237846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158</TotalTime>
  <Words>789</Words>
  <Application>Microsoft Office PowerPoint</Application>
  <PresentationFormat>Widescreen</PresentationFormat>
  <Paragraphs>53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Calibri</vt:lpstr>
      <vt:lpstr>Calibri Light</vt:lpstr>
      <vt:lpstr>Retrospect</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Owner</cp:lastModifiedBy>
  <cp:revision>4</cp:revision>
  <dcterms:created xsi:type="dcterms:W3CDTF">2024-09-03T15:16:05Z</dcterms:created>
  <dcterms:modified xsi:type="dcterms:W3CDTF">2025-01-06T17:36:22Z</dcterms:modified>
</cp:coreProperties>
</file>