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94" r:id="rId13"/>
  </p:sldIdLst>
  <p:sldSz cx="9144000" cy="5143500" type="screen16x9"/>
  <p:notesSz cx="6858000" cy="9144000"/>
  <p:embeddedFontLst>
    <p:embeddedFont>
      <p:font typeface="Walter Turncoat" panose="020B0604020202020204" charset="0"/>
      <p:regular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74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9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018661"/>
            <a:ext cx="8250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Materialize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CodeIgniter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Quill</a:t>
            </a: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 JS</a:t>
            </a:r>
          </a:p>
          <a:p>
            <a:pPr lvl="8"/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:a16="http://schemas.microsoft.com/office/drawing/2014/main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:a16="http://schemas.microsoft.com/office/drawing/2014/main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29" y="3074835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:a16="http://schemas.microsoft.com/office/drawing/2014/main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odeigni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codeignit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62" y="2954327"/>
            <a:ext cx="1853313" cy="18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Dificuldade do acompanhamento dos projetos de pesquisa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 de testes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6" name="Picture 4" descr="Resultado de imagem para post it agile">
            <a:extLst>
              <a:ext uri="{FF2B5EF4-FFF2-40B4-BE49-F238E27FC236}">
                <a16:creationId xmlns:a16="http://schemas.microsoft.com/office/drawing/2014/main" id="{2C09AE4E-9C18-45E9-A78B-CC50E68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32" y="1081044"/>
            <a:ext cx="4918868" cy="3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Sistemas semelhantes já desenvolvidos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:a16="http://schemas.microsoft.com/office/drawing/2014/main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O sistema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vai ser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e organização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422213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121</Words>
  <Application>Microsoft Office PowerPoint</Application>
  <PresentationFormat>Apresentação na tela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Walter Turncoat</vt:lpstr>
      <vt:lpstr>Sniglet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 de testes</vt:lpstr>
      <vt:lpstr>Planejamento de atividades</vt:lpstr>
      <vt:lpstr>2.  Soluções existentes</vt:lpstr>
      <vt:lpstr>Apresentação do PowerPoint</vt:lpstr>
      <vt:lpstr>3.  O sistema</vt:lpstr>
      <vt:lpstr>Proposta</vt:lpstr>
      <vt:lpstr>Tecnologias</vt:lpstr>
      <vt:lpstr>4.  Demonstração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Leonardo</cp:lastModifiedBy>
  <cp:revision>29</cp:revision>
  <dcterms:modified xsi:type="dcterms:W3CDTF">2017-08-01T02:39:54Z</dcterms:modified>
</cp:coreProperties>
</file>