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9" r:id="rId3"/>
    <p:sldId id="257" r:id="rId4"/>
    <p:sldId id="291" r:id="rId5"/>
    <p:sldId id="292" r:id="rId6"/>
    <p:sldId id="285" r:id="rId7"/>
    <p:sldId id="289" r:id="rId8"/>
    <p:sldId id="286" r:id="rId9"/>
    <p:sldId id="290" r:id="rId10"/>
    <p:sldId id="293" r:id="rId11"/>
    <p:sldId id="287" r:id="rId12"/>
    <p:sldId id="288" r:id="rId13"/>
    <p:sldId id="295" r:id="rId14"/>
    <p:sldId id="294" r:id="rId15"/>
  </p:sldIdLst>
  <p:sldSz cx="9144000" cy="5143500" type="screen16x9"/>
  <p:notesSz cx="6858000" cy="9144000"/>
  <p:embeddedFontLst>
    <p:embeddedFont>
      <p:font typeface="Walter Turncoat" panose="020B0604020202020204" charset="0"/>
      <p:regular r:id="rId17"/>
    </p:embeddedFont>
    <p:embeddedFont>
      <p:font typeface="Snigle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B7182DB-9E44-45ED-9152-0294908647D7}">
  <a:tblStyle styleId="{2B7182DB-9E44-45ED-9152-0294908647D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3749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9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82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90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07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472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01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90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67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9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4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83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3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77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57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200" dirty="0"/>
              <a:t>Orientadora: Patricia Nogueira Hubler</a:t>
            </a:r>
            <a:endParaRPr lang="e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Tecnologias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0C2DEAAA-983E-40A8-ABB7-ACC1A6BA213D}"/>
              </a:ext>
            </a:extLst>
          </p:cNvPr>
          <p:cNvSpPr txBox="1"/>
          <p:nvPr/>
        </p:nvSpPr>
        <p:spPr>
          <a:xfrm>
            <a:off x="452565" y="1257170"/>
            <a:ext cx="8250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HTML, CSS, JavaScript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Sniglet" panose="020B0604020202020204" charset="0"/>
              </a:rPr>
              <a:t>JQuery</a:t>
            </a: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PHP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Frameworks</a:t>
            </a:r>
          </a:p>
          <a:p>
            <a:pPr lvl="8"/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MySQL</a:t>
            </a:r>
          </a:p>
        </p:txBody>
      </p:sp>
      <p:pic>
        <p:nvPicPr>
          <p:cNvPr id="2054" name="Picture 6" descr="Resultado de imagem para Jquery">
            <a:extLst>
              <a:ext uri="{FF2B5EF4-FFF2-40B4-BE49-F238E27FC236}">
                <a16:creationId xmlns:a16="http://schemas.microsoft.com/office/drawing/2014/main" xmlns="" id="{AB8B9431-A6FA-4393-8637-626272F7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3" y="46274"/>
            <a:ext cx="2480792" cy="26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MySql">
            <a:extLst>
              <a:ext uri="{FF2B5EF4-FFF2-40B4-BE49-F238E27FC236}">
                <a16:creationId xmlns:a16="http://schemas.microsoft.com/office/drawing/2014/main" xmlns="" id="{6220C71E-ABA5-4428-9749-4F91E4E4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03" y="3239753"/>
            <a:ext cx="3115340" cy="16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materialize logo">
            <a:extLst>
              <a:ext uri="{FF2B5EF4-FFF2-40B4-BE49-F238E27FC236}">
                <a16:creationId xmlns:a16="http://schemas.microsoft.com/office/drawing/2014/main" xmlns="" id="{B6834BF9-8851-4900-BD3B-975A3876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67" y="1279613"/>
            <a:ext cx="2398153" cy="137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esultado de imagem para codeigniter logo">
            <a:extLst>
              <a:ext uri="{FF2B5EF4-FFF2-40B4-BE49-F238E27FC236}">
                <a16:creationId xmlns:a16="http://schemas.microsoft.com/office/drawing/2014/main" xmlns="" id="{DF36EB66-3615-411B-9B5F-3C895FAE3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971" y="2279596"/>
            <a:ext cx="2863904" cy="286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4.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Demonstração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já foi implementado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5.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Próximos passos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Próximas etapas do desenvolvimento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1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Próximos passos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Ainda não sei o que vai faltar ter feito depois das férias</a:t>
            </a:r>
          </a:p>
        </p:txBody>
      </p:sp>
    </p:spTree>
    <p:extLst>
      <p:ext uri="{BB962C8B-B14F-4D97-AF65-F5344CB8AC3E}">
        <p14:creationId xmlns:p14="http://schemas.microsoft.com/office/powerpoint/2010/main" val="21218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>Orientadora: Patricia Nogueira Hubler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38585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1.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Motivação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Por que desenvolver um sistema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Problema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Sniglet" panose="020B0604020202020204" charset="0"/>
              </a:rPr>
              <a:t>Acompanhamento dos projetos de pesquisa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Sniglet" panose="020B0604020202020204" charset="0"/>
              </a:rPr>
              <a:t>Organização da documentação de testes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Sniglet" panose="020B0604020202020204" charset="0"/>
              </a:rPr>
              <a:t>Definição de atividades a serem desenvolvidas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Sniglet" panose="020B0604020202020204" charset="0"/>
              </a:rPr>
              <a:t>Documentação das reuniões dos projetos</a:t>
            </a: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Documentação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0C2DEAAA-983E-40A8-ABB7-ACC1A6BA213D}"/>
              </a:ext>
            </a:extLst>
          </p:cNvPr>
          <p:cNvSpPr txBox="1"/>
          <p:nvPr/>
        </p:nvSpPr>
        <p:spPr>
          <a:xfrm>
            <a:off x="452567" y="1279613"/>
            <a:ext cx="8250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Padrão IEEE 829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Conhecimento sobre componentes para outros participantes do projeto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Informações para escrever artigos e resumos</a:t>
            </a:r>
          </a:p>
        </p:txBody>
      </p:sp>
    </p:spTree>
    <p:extLst>
      <p:ext uri="{BB962C8B-B14F-4D97-AF65-F5344CB8AC3E}">
        <p14:creationId xmlns:p14="http://schemas.microsoft.com/office/powerpoint/2010/main" val="16720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Planejamento de atividades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Organização de tarefas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Desenvolvimento ágil</a:t>
            </a:r>
          </a:p>
        </p:txBody>
      </p:sp>
      <p:pic>
        <p:nvPicPr>
          <p:cNvPr id="6" name="Picture 4" descr="Resultado de imagem para post it agile">
            <a:extLst>
              <a:ext uri="{FF2B5EF4-FFF2-40B4-BE49-F238E27FC236}">
                <a16:creationId xmlns:a16="http://schemas.microsoft.com/office/drawing/2014/main" xmlns="" id="{2C09AE4E-9C18-45E9-A78B-CC50E68C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65" y="1016839"/>
            <a:ext cx="4918868" cy="366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2.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Soluções existentes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Qual o diferencial das que já foram desenvolvidas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0C2DEAAA-983E-40A8-ABB7-ACC1A6BA213D}"/>
              </a:ext>
            </a:extLst>
          </p:cNvPr>
          <p:cNvSpPr txBox="1"/>
          <p:nvPr/>
        </p:nvSpPr>
        <p:spPr>
          <a:xfrm>
            <a:off x="420670" y="390184"/>
            <a:ext cx="82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Google Drive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190011C-5C28-4A03-96DF-B2CD039E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36" y="1230707"/>
            <a:ext cx="6898931" cy="32322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B994063-7E59-49AB-9F59-2F045F06C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36" y="1230704"/>
            <a:ext cx="6898930" cy="32322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3DBF1805-44FE-4755-807B-34096F007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37" y="1230703"/>
            <a:ext cx="6909729" cy="3232296"/>
          </a:xfrm>
          <a:prstGeom prst="rect">
            <a:avLst/>
          </a:prstGeom>
        </p:spPr>
      </p:pic>
      <p:sp>
        <p:nvSpPr>
          <p:cNvPr id="13" name="Shape 179">
            <a:extLst>
              <a:ext uri="{FF2B5EF4-FFF2-40B4-BE49-F238E27FC236}">
                <a16:creationId xmlns:a16="http://schemas.microsoft.com/office/drawing/2014/main" xmlns="" id="{AFF47A74-FEC7-459E-9EC1-27A0B0B68D59}"/>
              </a:ext>
            </a:extLst>
          </p:cNvPr>
          <p:cNvSpPr/>
          <p:nvPr/>
        </p:nvSpPr>
        <p:spPr>
          <a:xfrm rot="176209">
            <a:off x="1228051" y="4496887"/>
            <a:ext cx="6763604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4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3.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O sistema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vai ser desenvolvido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6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Proposta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Sistema web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Facilitar gerenciamento de documentação de testes e planejamento de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B473007-741D-4A48-98E7-22E071A2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88" y="244548"/>
            <a:ext cx="6161021" cy="46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154</Words>
  <Application>Microsoft Office PowerPoint</Application>
  <PresentationFormat>Apresentação na tela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Walter Turncoat</vt:lpstr>
      <vt:lpstr>Sniglet</vt:lpstr>
      <vt:lpstr>Arial</vt:lpstr>
      <vt:lpstr>Ursula template</vt:lpstr>
      <vt:lpstr>Sistema para planejamento de atividades e registros de testes de robótica   Orientadora: Patricia Nogueira Hubler</vt:lpstr>
      <vt:lpstr>1.  Motivação</vt:lpstr>
      <vt:lpstr>Problema</vt:lpstr>
      <vt:lpstr>Documentação</vt:lpstr>
      <vt:lpstr>Planejamento de atividades</vt:lpstr>
      <vt:lpstr>2.  Soluções existentes</vt:lpstr>
      <vt:lpstr>Apresentação do PowerPoint</vt:lpstr>
      <vt:lpstr>3.  O sistema</vt:lpstr>
      <vt:lpstr>Proposta</vt:lpstr>
      <vt:lpstr>Tecnologias</vt:lpstr>
      <vt:lpstr>4.  Demonstração</vt:lpstr>
      <vt:lpstr>5.  Próximos passos</vt:lpstr>
      <vt:lpstr>Próximos passos</vt:lpstr>
      <vt:lpstr>Sistema para planejamento de atividades e registros de testes de robótica   Orientadora: Patricia Nogueira Hubler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planejamento de atividades e registros de testes de robótica   Orientadora: Patricia Hubler</dc:title>
  <cp:lastModifiedBy>Usuário do Windows</cp:lastModifiedBy>
  <cp:revision>14</cp:revision>
  <dcterms:modified xsi:type="dcterms:W3CDTF">2017-07-13T15:53:01Z</dcterms:modified>
</cp:coreProperties>
</file>