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2FF4-3AD5-9007-2B50-E89DEBCF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6473-BEDF-4DBF-BCCC-61A942A9F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0453-9340-AA6F-D299-4202180D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49DB-1A79-5397-36C7-7316F81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DAC7-61FD-372A-4D67-A71AE321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A1E6-F405-6F60-264A-47D3E259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D8B8-FE73-B030-9F79-A7DBB4B6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E731-D3BB-68C7-E34A-781D7C17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B9B9-29B7-D848-258D-FD650625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CC70-C816-430C-C73B-1456E4A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38C85-FB1F-FEA5-5D0A-9C4C63414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9BFDC-DC98-2D49-0E11-A0DB1A3C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C71-D689-02A8-028F-743F8EB8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2E7E-2884-FB44-5C0B-BCD09E56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4D37-6F3C-D0E7-DEE2-4F71D092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2AFD-FB18-6BAC-D618-7E45CC26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E7B2-0EB9-B3BB-831C-2DF07EF4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49D-A977-D320-F8EF-25FD1EE6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C976-C90F-31AE-90FD-F693172A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B849-9BDB-AD8A-4208-780DB052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B16-3321-887A-7DC5-28E45C1D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5229-1B1D-819C-2709-C47558F3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1688-A5A9-C80A-AAEC-BC599F26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232F-8BEF-8A95-478F-3B5F795B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57DA-9FB3-E631-BE17-0214759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A611-5734-277E-93A7-4580A0AA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09A0-EEF7-88C7-8267-0C2321EAF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EE75-EC56-13A4-C5E0-69F6A7EF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0CAB-EA61-24B8-49DB-F84BC7F6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4747-CD75-8326-1807-12F77068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2541-F8F0-6F9E-5FAF-8A7833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B34-82D0-AB10-FFDE-95288A25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B688-618F-DE6D-E4EF-4AF5E4B90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CC344-F71A-58D0-CFC2-07A2B594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99E9E-D026-4CB6-9398-C78AD3D90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CFC3A-853B-39C7-9752-FA84DD287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3ED58-1D1D-AA36-4633-D781163B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B0EA7-52C8-AA8F-2269-9252C9E5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46215-00B1-7345-E106-C638C2DF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F8ED-619D-B502-DCAC-75A1C507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33712-9B9C-2F3C-8686-4125C1E4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02908-BDD4-8911-5572-8CE953CB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40995-84EE-99B8-4861-63AD0D9D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83F1B-4D5A-B335-FF51-87CCAF6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2D9E4-1301-2CBC-CE99-60CC915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F57E0-4853-7806-A9BD-64771DE8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1BE-AC0D-F6F8-AED4-7C0BAAB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9627-838B-A0DC-1E3A-22B52569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5D44-31B5-DE69-5872-1FB1C784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9F73-509D-1DD0-93BA-7E861386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4835-20C1-81B8-6F9C-1AD53261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233AB-AD68-DF0F-1271-1D76E46B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9A86-53F8-66AF-E0F2-FD58F9C9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265ED-1DF6-D7EC-B832-A96165D6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FF36-B8AA-FE8E-A25B-C986E74E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850D-8DD8-3CDE-0617-50E2F09B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56B4-84E8-DAF3-804F-ABA5773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F0560-77BC-8CB8-75DF-A311EA1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E83C3-9989-07CB-E414-4A5668C7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A6D78-A340-1F54-1647-DC7E625F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0A49-3872-5AB8-1C88-5B90DD0DC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86DD-812B-4DC0-BF69-90CC1EB5B4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086B-9892-7478-E5FF-6AF449AD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1245-C276-2567-26C3-5706B02B6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EC3D-E196-478B-AA8C-2333A3E7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9FF6D5-C9F1-D83E-D83D-3F1B321F9E55}"/>
              </a:ext>
            </a:extLst>
          </p:cNvPr>
          <p:cNvSpPr/>
          <p:nvPr/>
        </p:nvSpPr>
        <p:spPr>
          <a:xfrm>
            <a:off x="3625850" y="585066"/>
            <a:ext cx="61104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3DF9E6-D6E9-9AF3-6843-0B1730EED7CD}"/>
              </a:ext>
            </a:extLst>
          </p:cNvPr>
          <p:cNvSpPr/>
          <p:nvPr/>
        </p:nvSpPr>
        <p:spPr>
          <a:xfrm>
            <a:off x="5278581" y="1372548"/>
            <a:ext cx="61104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B47C15-3CF3-23EF-1369-49B07D2E6690}"/>
              </a:ext>
            </a:extLst>
          </p:cNvPr>
          <p:cNvSpPr/>
          <p:nvPr/>
        </p:nvSpPr>
        <p:spPr>
          <a:xfrm>
            <a:off x="1769270" y="1368899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files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72EEC3-2A6E-4978-6FF4-B315A84FE0AA}"/>
              </a:ext>
            </a:extLst>
          </p:cNvPr>
          <p:cNvSpPr/>
          <p:nvPr/>
        </p:nvSpPr>
        <p:spPr>
          <a:xfrm>
            <a:off x="697057" y="1982066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1A44AB-AECE-F070-5358-BF23838C13DC}"/>
              </a:ext>
            </a:extLst>
          </p:cNvPr>
          <p:cNvSpPr/>
          <p:nvPr/>
        </p:nvSpPr>
        <p:spPr>
          <a:xfrm>
            <a:off x="1775620" y="1982066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CE8DA7-261E-D3A4-C417-A7BAD24EE8D6}"/>
              </a:ext>
            </a:extLst>
          </p:cNvPr>
          <p:cNvSpPr/>
          <p:nvPr/>
        </p:nvSpPr>
        <p:spPr>
          <a:xfrm>
            <a:off x="2817957" y="1982066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DB7130-04D6-8C88-ADBC-C680C1563C78}"/>
              </a:ext>
            </a:extLst>
          </p:cNvPr>
          <p:cNvGrpSpPr/>
          <p:nvPr/>
        </p:nvGrpSpPr>
        <p:grpSpPr>
          <a:xfrm>
            <a:off x="509568" y="2537498"/>
            <a:ext cx="1266052" cy="664708"/>
            <a:chOff x="550843" y="2353348"/>
            <a:chExt cx="1266052" cy="664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46C8A-85CB-662A-CBFC-C61042D589C4}"/>
                </a:ext>
              </a:extLst>
            </p:cNvPr>
            <p:cNvSpPr txBox="1"/>
            <p:nvPr/>
          </p:nvSpPr>
          <p:spPr>
            <a:xfrm>
              <a:off x="550843" y="2371725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python.exe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2EA3FF-802A-0021-8649-A92DFC226512}"/>
                </a:ext>
              </a:extLst>
            </p:cNvPr>
            <p:cNvSpPr txBox="1"/>
            <p:nvPr/>
          </p:nvSpPr>
          <p:spPr>
            <a:xfrm>
              <a:off x="550843" y="2617946"/>
              <a:ext cx="12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 files/folders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C7697B-1855-FBFE-BFD5-FA54656EF15A}"/>
                </a:ext>
              </a:extLst>
            </p:cNvPr>
            <p:cNvSpPr/>
            <p:nvPr/>
          </p:nvSpPr>
          <p:spPr>
            <a:xfrm>
              <a:off x="596900" y="2353348"/>
              <a:ext cx="1078057" cy="664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5CC885-B4F0-FAD9-87BF-8938FE97550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1094654" y="2279650"/>
            <a:ext cx="6350" cy="257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2F3552-A2AA-F657-07CE-56CEC15E089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01004" y="1666483"/>
            <a:ext cx="1072213" cy="315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707261-7FA8-CE26-28E9-6030663C0C3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173217" y="1666483"/>
            <a:ext cx="6350" cy="315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2D53C-FBC9-BFAF-E840-0804176534A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173217" y="1666483"/>
            <a:ext cx="1048687" cy="315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1F2B2C-4FAA-5C48-A869-94A78141387C}"/>
              </a:ext>
            </a:extLst>
          </p:cNvPr>
          <p:cNvGrpSpPr/>
          <p:nvPr/>
        </p:nvGrpSpPr>
        <p:grpSpPr>
          <a:xfrm>
            <a:off x="1690668" y="2537498"/>
            <a:ext cx="1266052" cy="664708"/>
            <a:chOff x="550843" y="2353348"/>
            <a:chExt cx="1266052" cy="6647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A9AEEB-A243-2A0B-1F76-89E49FFA0A70}"/>
                </a:ext>
              </a:extLst>
            </p:cNvPr>
            <p:cNvSpPr txBox="1"/>
            <p:nvPr/>
          </p:nvSpPr>
          <p:spPr>
            <a:xfrm>
              <a:off x="550843" y="2371725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discord.exe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82DF50-D7B4-9DD2-6910-075E389CDA32}"/>
                </a:ext>
              </a:extLst>
            </p:cNvPr>
            <p:cNvSpPr txBox="1"/>
            <p:nvPr/>
          </p:nvSpPr>
          <p:spPr>
            <a:xfrm>
              <a:off x="550843" y="2617946"/>
              <a:ext cx="12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 files/folders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325D00-64BF-1A73-6FEF-07406C6BD6C7}"/>
                </a:ext>
              </a:extLst>
            </p:cNvPr>
            <p:cNvSpPr/>
            <p:nvPr/>
          </p:nvSpPr>
          <p:spPr>
            <a:xfrm>
              <a:off x="596900" y="2353348"/>
              <a:ext cx="1078057" cy="664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0E2FCA-534D-B0BC-BA9E-3206018A4D24}"/>
              </a:ext>
            </a:extLst>
          </p:cNvPr>
          <p:cNvCxnSpPr/>
          <p:nvPr/>
        </p:nvCxnSpPr>
        <p:spPr>
          <a:xfrm flipH="1">
            <a:off x="2166361" y="2286400"/>
            <a:ext cx="6350" cy="257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90B3E7-D5D3-14E2-AB7D-5302F005004C}"/>
              </a:ext>
            </a:extLst>
          </p:cNvPr>
          <p:cNvGrpSpPr/>
          <p:nvPr/>
        </p:nvGrpSpPr>
        <p:grpSpPr>
          <a:xfrm>
            <a:off x="2840977" y="2537498"/>
            <a:ext cx="1266052" cy="664708"/>
            <a:chOff x="550843" y="2353348"/>
            <a:chExt cx="1266052" cy="66470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56775C-B74F-FE94-3A6C-A323FCC52AB4}"/>
                </a:ext>
              </a:extLst>
            </p:cNvPr>
            <p:cNvSpPr txBox="1"/>
            <p:nvPr/>
          </p:nvSpPr>
          <p:spPr>
            <a:xfrm>
              <a:off x="550843" y="2371725"/>
              <a:ext cx="1031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firefox.exe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D48DE-0DF5-8E13-FEA4-C351D8395C16}"/>
                </a:ext>
              </a:extLst>
            </p:cNvPr>
            <p:cNvSpPr txBox="1"/>
            <p:nvPr/>
          </p:nvSpPr>
          <p:spPr>
            <a:xfrm>
              <a:off x="550843" y="2617946"/>
              <a:ext cx="12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 files/folders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011481-E423-BF62-1361-CEE17C8F9E59}"/>
                </a:ext>
              </a:extLst>
            </p:cNvPr>
            <p:cNvSpPr/>
            <p:nvPr/>
          </p:nvSpPr>
          <p:spPr>
            <a:xfrm>
              <a:off x="596900" y="2353348"/>
              <a:ext cx="1078057" cy="664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8B16CD-CE62-5B8E-2AAD-84E7CA0973ED}"/>
              </a:ext>
            </a:extLst>
          </p:cNvPr>
          <p:cNvCxnSpPr/>
          <p:nvPr/>
        </p:nvCxnSpPr>
        <p:spPr>
          <a:xfrm flipH="1">
            <a:off x="3316670" y="2286400"/>
            <a:ext cx="6350" cy="257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3E69CF-5829-DED1-EA39-3B57ED3E7D2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173217" y="882650"/>
            <a:ext cx="1758155" cy="486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88D9BFA-7A2A-643F-289A-C6DDF326432F}"/>
              </a:ext>
            </a:extLst>
          </p:cNvPr>
          <p:cNvSpPr/>
          <p:nvPr/>
        </p:nvSpPr>
        <p:spPr>
          <a:xfrm>
            <a:off x="4798918" y="2001175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89EBE4-14F1-0357-73A2-85EDA6A18555}"/>
              </a:ext>
            </a:extLst>
          </p:cNvPr>
          <p:cNvSpPr/>
          <p:nvPr/>
        </p:nvSpPr>
        <p:spPr>
          <a:xfrm>
            <a:off x="4238624" y="2530193"/>
            <a:ext cx="964241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1BEF7DE-D7FC-ED9D-5D4B-54BE32053FDA}"/>
              </a:ext>
            </a:extLst>
          </p:cNvPr>
          <p:cNvSpPr/>
          <p:nvPr/>
        </p:nvSpPr>
        <p:spPr>
          <a:xfrm>
            <a:off x="5334460" y="2525589"/>
            <a:ext cx="964241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89F2D4-8824-3361-068A-B8EC1732F63A}"/>
              </a:ext>
            </a:extLst>
          </p:cNvPr>
          <p:cNvGrpSpPr/>
          <p:nvPr/>
        </p:nvGrpSpPr>
        <p:grpSpPr>
          <a:xfrm>
            <a:off x="4081303" y="3202206"/>
            <a:ext cx="1313993" cy="1076264"/>
            <a:chOff x="502902" y="2353348"/>
            <a:chExt cx="1313993" cy="10762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A9564-EC0D-EA17-917F-CC507B54415C}"/>
                </a:ext>
              </a:extLst>
            </p:cNvPr>
            <p:cNvSpPr txBox="1"/>
            <p:nvPr/>
          </p:nvSpPr>
          <p:spPr>
            <a:xfrm>
              <a:off x="550843" y="2371725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Resume.doc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2196D9-5280-43FE-F6D2-BB34820A1D25}"/>
                </a:ext>
              </a:extLst>
            </p:cNvPr>
            <p:cNvSpPr txBox="1"/>
            <p:nvPr/>
          </p:nvSpPr>
          <p:spPr>
            <a:xfrm>
              <a:off x="550843" y="2617946"/>
              <a:ext cx="1266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Grades.xls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EA9F01E-84D5-14C4-7500-5A6581814A1F}"/>
                </a:ext>
              </a:extLst>
            </p:cNvPr>
            <p:cNvSpPr/>
            <p:nvPr/>
          </p:nvSpPr>
          <p:spPr>
            <a:xfrm>
              <a:off x="596900" y="2353348"/>
              <a:ext cx="1078057" cy="1076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4F6C04-7D0C-3E9D-A886-6B3AEEA80B2A}"/>
                </a:ext>
              </a:extLst>
            </p:cNvPr>
            <p:cNvSpPr txBox="1"/>
            <p:nvPr/>
          </p:nvSpPr>
          <p:spPr>
            <a:xfrm>
              <a:off x="502902" y="2866009"/>
              <a:ext cx="12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 files/folders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B74A7D-37EB-C3CF-F420-A4443972F997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4714330" y="2827777"/>
            <a:ext cx="6415" cy="37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B61EC49-045D-CDA9-5DA8-01CDDB3897E0}"/>
              </a:ext>
            </a:extLst>
          </p:cNvPr>
          <p:cNvSpPr/>
          <p:nvPr/>
        </p:nvSpPr>
        <p:spPr>
          <a:xfrm>
            <a:off x="7230311" y="2019834"/>
            <a:ext cx="807893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rachel</a:t>
            </a:r>
            <a:endParaRPr lang="en-US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64ED2C7-11FB-2C40-7E00-5ACB71F7E8A3}"/>
              </a:ext>
            </a:extLst>
          </p:cNvPr>
          <p:cNvSpPr/>
          <p:nvPr/>
        </p:nvSpPr>
        <p:spPr>
          <a:xfrm>
            <a:off x="6670017" y="2548852"/>
            <a:ext cx="964241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5679ED4-2C9A-666F-D733-D6002604F838}"/>
              </a:ext>
            </a:extLst>
          </p:cNvPr>
          <p:cNvSpPr/>
          <p:nvPr/>
        </p:nvSpPr>
        <p:spPr>
          <a:xfrm>
            <a:off x="7765853" y="2544248"/>
            <a:ext cx="964241" cy="2975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7A2422-327C-C2CA-442C-567DA8B704BD}"/>
              </a:ext>
            </a:extLst>
          </p:cNvPr>
          <p:cNvGrpSpPr/>
          <p:nvPr/>
        </p:nvGrpSpPr>
        <p:grpSpPr>
          <a:xfrm>
            <a:off x="6512696" y="3220865"/>
            <a:ext cx="1313993" cy="1076264"/>
            <a:chOff x="502902" y="2353348"/>
            <a:chExt cx="1313993" cy="10762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5D284F-60B6-1F00-5722-59CB9B1559FC}"/>
                </a:ext>
              </a:extLst>
            </p:cNvPr>
            <p:cNvSpPr txBox="1"/>
            <p:nvPr/>
          </p:nvSpPr>
          <p:spPr>
            <a:xfrm>
              <a:off x="550843" y="2371725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Resume.doc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56BD01-D1DE-91E9-9746-5DE5C2071032}"/>
                </a:ext>
              </a:extLst>
            </p:cNvPr>
            <p:cNvSpPr txBox="1"/>
            <p:nvPr/>
          </p:nvSpPr>
          <p:spPr>
            <a:xfrm>
              <a:off x="550843" y="2617946"/>
              <a:ext cx="1266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Grades.xls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949B5B9-1438-DA99-1942-BC8F8D1AF9C3}"/>
                </a:ext>
              </a:extLst>
            </p:cNvPr>
            <p:cNvSpPr/>
            <p:nvPr/>
          </p:nvSpPr>
          <p:spPr>
            <a:xfrm>
              <a:off x="596900" y="2353348"/>
              <a:ext cx="1078057" cy="1076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CCBFA9-6B62-D616-E7C8-965291BAF276}"/>
                </a:ext>
              </a:extLst>
            </p:cNvPr>
            <p:cNvSpPr txBox="1"/>
            <p:nvPr/>
          </p:nvSpPr>
          <p:spPr>
            <a:xfrm>
              <a:off x="502902" y="2866009"/>
              <a:ext cx="1266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 files/folders</a:t>
              </a: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57BAAB-59AF-2650-352C-357F87516C62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flipH="1">
            <a:off x="7145723" y="2846436"/>
            <a:ext cx="6415" cy="374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0F0E2-8E9D-DE98-0042-8DB36966A979}"/>
              </a:ext>
            </a:extLst>
          </p:cNvPr>
          <p:cNvCxnSpPr>
            <a:cxnSpLocks/>
            <a:stCxn id="5" idx="2"/>
            <a:endCxn id="57" idx="0"/>
          </p:cNvCxnSpPr>
          <p:nvPr/>
        </p:nvCxnSpPr>
        <p:spPr>
          <a:xfrm>
            <a:off x="5584103" y="1670132"/>
            <a:ext cx="2050155" cy="349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466BA3-C48E-5F7D-CC3D-898DD1258A20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flipH="1">
            <a:off x="5202865" y="1670132"/>
            <a:ext cx="381238" cy="331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26C0AB-F29F-B0DA-B01A-48E7FAF78FA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4720745" y="2298759"/>
            <a:ext cx="482120" cy="231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BF4AD0-BDF6-2848-14C2-910F79549258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5202865" y="2298759"/>
            <a:ext cx="613716" cy="226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DF74B0-4982-FD4F-2961-CA45DB696C97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7152138" y="2317418"/>
            <a:ext cx="482120" cy="231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4F5BF94-2228-8A25-7C88-A2EF588929CB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7634258" y="2317418"/>
            <a:ext cx="613716" cy="226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D372D44-589B-4CBA-4963-CB544711A63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31372" y="882650"/>
            <a:ext cx="1652731" cy="489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3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Scoggin, Jake</dc:creator>
  <cp:lastModifiedBy>Scoggin, Jake</cp:lastModifiedBy>
  <cp:revision>1</cp:revision>
  <dcterms:created xsi:type="dcterms:W3CDTF">2024-01-16T15:36:55Z</dcterms:created>
  <dcterms:modified xsi:type="dcterms:W3CDTF">2024-01-16T17:06:40Z</dcterms:modified>
</cp:coreProperties>
</file>