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3" r:id="rId8"/>
    <p:sldId id="262" r:id="rId9"/>
    <p:sldId id="265"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E913E8-F831-442B-8273-E2865CD3325B}" v="81" dt="2019-02-13T21:31:28.6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0328" autoAdjust="0"/>
  </p:normalViewPr>
  <p:slideViewPr>
    <p:cSldViewPr snapToGrid="0">
      <p:cViewPr varScale="1">
        <p:scale>
          <a:sx n="72" d="100"/>
          <a:sy n="72" d="100"/>
        </p:scale>
        <p:origin x="1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dolfo R Menardi" userId="5598781b5bb31715" providerId="LiveId" clId="{40E913E8-F831-442B-8273-E2865CD3325B}"/>
    <pc:docChg chg="undo redo custSel mod addSld modSld sldOrd">
      <pc:chgData name="Rodolfo R Menardi" userId="5598781b5bb31715" providerId="LiveId" clId="{40E913E8-F831-442B-8273-E2865CD3325B}" dt="2019-02-13T21:32:06.452" v="1046" actId="403"/>
      <pc:docMkLst>
        <pc:docMk/>
      </pc:docMkLst>
      <pc:sldChg chg="modSp">
        <pc:chgData name="Rodolfo R Menardi" userId="5598781b5bb31715" providerId="LiveId" clId="{40E913E8-F831-442B-8273-E2865CD3325B}" dt="2019-02-13T20:50:08.664" v="17" actId="20577"/>
        <pc:sldMkLst>
          <pc:docMk/>
          <pc:sldMk cId="1648891205" sldId="256"/>
        </pc:sldMkLst>
        <pc:spChg chg="mod">
          <ac:chgData name="Rodolfo R Menardi" userId="5598781b5bb31715" providerId="LiveId" clId="{40E913E8-F831-442B-8273-E2865CD3325B}" dt="2019-02-13T20:50:08.664" v="17" actId="20577"/>
          <ac:spMkLst>
            <pc:docMk/>
            <pc:sldMk cId="1648891205" sldId="256"/>
            <ac:spMk id="2" creationId="{16D379D3-6EF1-499A-84CB-2881FF31DD56}"/>
          </ac:spMkLst>
        </pc:spChg>
      </pc:sldChg>
      <pc:sldChg chg="addSp delSp modSp mod setBg modAnim setClrOvrMap">
        <pc:chgData name="Rodolfo R Menardi" userId="5598781b5bb31715" providerId="LiveId" clId="{40E913E8-F831-442B-8273-E2865CD3325B}" dt="2019-02-13T20:51:27.273" v="72" actId="26606"/>
        <pc:sldMkLst>
          <pc:docMk/>
          <pc:sldMk cId="2226366734" sldId="257"/>
        </pc:sldMkLst>
        <pc:spChg chg="mod ord">
          <ac:chgData name="Rodolfo R Menardi" userId="5598781b5bb31715" providerId="LiveId" clId="{40E913E8-F831-442B-8273-E2865CD3325B}" dt="2019-02-13T20:51:27.273" v="72" actId="26606"/>
          <ac:spMkLst>
            <pc:docMk/>
            <pc:sldMk cId="2226366734" sldId="257"/>
            <ac:spMk id="2" creationId="{2F687C7E-4D00-4A14-A65C-CAC4788F6057}"/>
          </ac:spMkLst>
        </pc:spChg>
        <pc:spChg chg="mod">
          <ac:chgData name="Rodolfo R Menardi" userId="5598781b5bb31715" providerId="LiveId" clId="{40E913E8-F831-442B-8273-E2865CD3325B}" dt="2019-02-13T20:51:27.273" v="72" actId="26606"/>
          <ac:spMkLst>
            <pc:docMk/>
            <pc:sldMk cId="2226366734" sldId="257"/>
            <ac:spMk id="3" creationId="{07618542-93C0-4D2D-86EA-7D1D8DEFE61D}"/>
          </ac:spMkLst>
        </pc:spChg>
        <pc:spChg chg="add del">
          <ac:chgData name="Rodolfo R Menardi" userId="5598781b5bb31715" providerId="LiveId" clId="{40E913E8-F831-442B-8273-E2865CD3325B}" dt="2019-02-13T20:51:09.675" v="58" actId="26606"/>
          <ac:spMkLst>
            <pc:docMk/>
            <pc:sldMk cId="2226366734" sldId="257"/>
            <ac:spMk id="8" creationId="{603AE127-802C-459A-A612-DB85B67F0DC0}"/>
          </ac:spMkLst>
        </pc:spChg>
        <pc:spChg chg="add del">
          <ac:chgData name="Rodolfo R Menardi" userId="5598781b5bb31715" providerId="LiveId" clId="{40E913E8-F831-442B-8273-E2865CD3325B}" dt="2019-02-13T20:51:09.675" v="58" actId="26606"/>
          <ac:spMkLst>
            <pc:docMk/>
            <pc:sldMk cId="2226366734" sldId="257"/>
            <ac:spMk id="10" creationId="{9323D83D-50D6-4040-A58B-FCEA340F886A}"/>
          </ac:spMkLst>
        </pc:spChg>
        <pc:spChg chg="add del">
          <ac:chgData name="Rodolfo R Menardi" userId="5598781b5bb31715" providerId="LiveId" clId="{40E913E8-F831-442B-8273-E2865CD3325B}" dt="2019-02-13T20:51:09.675" v="58" actId="26606"/>
          <ac:spMkLst>
            <pc:docMk/>
            <pc:sldMk cId="2226366734" sldId="257"/>
            <ac:spMk id="14" creationId="{F10FD715-4DCE-4779-B634-EC78315EA213}"/>
          </ac:spMkLst>
        </pc:spChg>
        <pc:spChg chg="add del">
          <ac:chgData name="Rodolfo R Menardi" userId="5598781b5bb31715" providerId="LiveId" clId="{40E913E8-F831-442B-8273-E2865CD3325B}" dt="2019-02-13T20:51:11.680" v="62" actId="26606"/>
          <ac:spMkLst>
            <pc:docMk/>
            <pc:sldMk cId="2226366734" sldId="257"/>
            <ac:spMk id="18" creationId="{603AE127-802C-459A-A612-DB85B67F0DC0}"/>
          </ac:spMkLst>
        </pc:spChg>
        <pc:spChg chg="add del">
          <ac:chgData name="Rodolfo R Menardi" userId="5598781b5bb31715" providerId="LiveId" clId="{40E913E8-F831-442B-8273-E2865CD3325B}" dt="2019-02-13T20:51:11.680" v="62" actId="26606"/>
          <ac:spMkLst>
            <pc:docMk/>
            <pc:sldMk cId="2226366734" sldId="257"/>
            <ac:spMk id="19" creationId="{9323D83D-50D6-4040-A58B-FCEA340F886A}"/>
          </ac:spMkLst>
        </pc:spChg>
        <pc:spChg chg="add del">
          <ac:chgData name="Rodolfo R Menardi" userId="5598781b5bb31715" providerId="LiveId" clId="{40E913E8-F831-442B-8273-E2865CD3325B}" dt="2019-02-13T20:51:11.680" v="62" actId="26606"/>
          <ac:spMkLst>
            <pc:docMk/>
            <pc:sldMk cId="2226366734" sldId="257"/>
            <ac:spMk id="21" creationId="{F10FD715-4DCE-4779-B634-EC78315EA213}"/>
          </ac:spMkLst>
        </pc:spChg>
        <pc:spChg chg="add del">
          <ac:chgData name="Rodolfo R Menardi" userId="5598781b5bb31715" providerId="LiveId" clId="{40E913E8-F831-442B-8273-E2865CD3325B}" dt="2019-02-13T20:51:19.468" v="66" actId="26606"/>
          <ac:spMkLst>
            <pc:docMk/>
            <pc:sldMk cId="2226366734" sldId="257"/>
            <ac:spMk id="22" creationId="{BA407A52-66F4-4CDE-A726-FF79F3EC342D}"/>
          </ac:spMkLst>
        </pc:spChg>
        <pc:spChg chg="add del">
          <ac:chgData name="Rodolfo R Menardi" userId="5598781b5bb31715" providerId="LiveId" clId="{40E913E8-F831-442B-8273-E2865CD3325B}" dt="2019-02-13T20:51:19.468" v="66" actId="26606"/>
          <ac:spMkLst>
            <pc:docMk/>
            <pc:sldMk cId="2226366734" sldId="257"/>
            <ac:spMk id="24" creationId="{D28FFB34-4FC3-46F5-B900-D3B774FD0BE6}"/>
          </ac:spMkLst>
        </pc:spChg>
        <pc:spChg chg="add del">
          <ac:chgData name="Rodolfo R Menardi" userId="5598781b5bb31715" providerId="LiveId" clId="{40E913E8-F831-442B-8273-E2865CD3325B}" dt="2019-02-13T20:51:19.468" v="66" actId="26606"/>
          <ac:spMkLst>
            <pc:docMk/>
            <pc:sldMk cId="2226366734" sldId="257"/>
            <ac:spMk id="25" creationId="{C52ED567-06B3-4107-9773-BBB6BD78673C}"/>
          </ac:spMkLst>
        </pc:spChg>
        <pc:spChg chg="add del">
          <ac:chgData name="Rodolfo R Menardi" userId="5598781b5bb31715" providerId="LiveId" clId="{40E913E8-F831-442B-8273-E2865CD3325B}" dt="2019-02-13T20:51:19.468" v="66" actId="26606"/>
          <ac:spMkLst>
            <pc:docMk/>
            <pc:sldMk cId="2226366734" sldId="257"/>
            <ac:spMk id="26" creationId="{205F7B13-ACB5-46BE-8070-0431266B183B}"/>
          </ac:spMkLst>
        </pc:spChg>
        <pc:spChg chg="add del">
          <ac:chgData name="Rodolfo R Menardi" userId="5598781b5bb31715" providerId="LiveId" clId="{40E913E8-F831-442B-8273-E2865CD3325B}" dt="2019-02-13T20:51:19.468" v="66" actId="26606"/>
          <ac:spMkLst>
            <pc:docMk/>
            <pc:sldMk cId="2226366734" sldId="257"/>
            <ac:spMk id="27" creationId="{AF551D8B-3775-4477-88B7-7B7C350D34E4}"/>
          </ac:spMkLst>
        </pc:spChg>
        <pc:spChg chg="add del">
          <ac:chgData name="Rodolfo R Menardi" userId="5598781b5bb31715" providerId="LiveId" clId="{40E913E8-F831-442B-8273-E2865CD3325B}" dt="2019-02-13T20:51:19.468" v="66" actId="26606"/>
          <ac:spMkLst>
            <pc:docMk/>
            <pc:sldMk cId="2226366734" sldId="257"/>
            <ac:spMk id="28" creationId="{D52A0D23-45DD-4DF4-ADE6-A81F409BB9FB}"/>
          </ac:spMkLst>
        </pc:spChg>
        <pc:spChg chg="add del">
          <ac:chgData name="Rodolfo R Menardi" userId="5598781b5bb31715" providerId="LiveId" clId="{40E913E8-F831-442B-8273-E2865CD3325B}" dt="2019-02-13T20:51:19.468" v="66" actId="26606"/>
          <ac:spMkLst>
            <pc:docMk/>
            <pc:sldMk cId="2226366734" sldId="257"/>
            <ac:spMk id="31" creationId="{BB934D2B-85E2-4375-94EE-B66C16BF7999}"/>
          </ac:spMkLst>
        </pc:spChg>
        <pc:spChg chg="add del">
          <ac:chgData name="Rodolfo R Menardi" userId="5598781b5bb31715" providerId="LiveId" clId="{40E913E8-F831-442B-8273-E2865CD3325B}" dt="2019-02-13T20:51:19.468" v="66" actId="26606"/>
          <ac:spMkLst>
            <pc:docMk/>
            <pc:sldMk cId="2226366734" sldId="257"/>
            <ac:spMk id="32" creationId="{9B445E02-D785-4565-B842-9567BBC09508}"/>
          </ac:spMkLst>
        </pc:spChg>
        <pc:spChg chg="add del">
          <ac:chgData name="Rodolfo R Menardi" userId="5598781b5bb31715" providerId="LiveId" clId="{40E913E8-F831-442B-8273-E2865CD3325B}" dt="2019-02-13T20:51:19.468" v="66" actId="26606"/>
          <ac:spMkLst>
            <pc:docMk/>
            <pc:sldMk cId="2226366734" sldId="257"/>
            <ac:spMk id="33" creationId="{2C153736-D102-4F57-9DE7-615AFC02B0AC}"/>
          </ac:spMkLst>
        </pc:spChg>
        <pc:spChg chg="add del">
          <ac:chgData name="Rodolfo R Menardi" userId="5598781b5bb31715" providerId="LiveId" clId="{40E913E8-F831-442B-8273-E2865CD3325B}" dt="2019-02-13T20:51:20.571" v="68" actId="26606"/>
          <ac:spMkLst>
            <pc:docMk/>
            <pc:sldMk cId="2226366734" sldId="257"/>
            <ac:spMk id="35" creationId="{86C16C40-7C29-4ACC-B851-7E08E459B596}"/>
          </ac:spMkLst>
        </pc:spChg>
        <pc:spChg chg="add del">
          <ac:chgData name="Rodolfo R Menardi" userId="5598781b5bb31715" providerId="LiveId" clId="{40E913E8-F831-442B-8273-E2865CD3325B}" dt="2019-02-13T20:51:23.200" v="70" actId="26606"/>
          <ac:spMkLst>
            <pc:docMk/>
            <pc:sldMk cId="2226366734" sldId="257"/>
            <ac:spMk id="44" creationId="{C52ED567-06B3-4107-9773-BBB6BD78673C}"/>
          </ac:spMkLst>
        </pc:spChg>
        <pc:spChg chg="add del">
          <ac:chgData name="Rodolfo R Menardi" userId="5598781b5bb31715" providerId="LiveId" clId="{40E913E8-F831-442B-8273-E2865CD3325B}" dt="2019-02-13T20:51:23.200" v="70" actId="26606"/>
          <ac:spMkLst>
            <pc:docMk/>
            <pc:sldMk cId="2226366734" sldId="257"/>
            <ac:spMk id="45" creationId="{AF551D8B-3775-4477-88B7-7B7C350D34E4}"/>
          </ac:spMkLst>
        </pc:spChg>
        <pc:spChg chg="add del">
          <ac:chgData name="Rodolfo R Menardi" userId="5598781b5bb31715" providerId="LiveId" clId="{40E913E8-F831-442B-8273-E2865CD3325B}" dt="2019-02-13T20:51:23.200" v="70" actId="26606"/>
          <ac:spMkLst>
            <pc:docMk/>
            <pc:sldMk cId="2226366734" sldId="257"/>
            <ac:spMk id="48" creationId="{BB934D2B-85E2-4375-94EE-B66C16BF7999}"/>
          </ac:spMkLst>
        </pc:spChg>
        <pc:spChg chg="add del">
          <ac:chgData name="Rodolfo R Menardi" userId="5598781b5bb31715" providerId="LiveId" clId="{40E913E8-F831-442B-8273-E2865CD3325B}" dt="2019-02-13T20:51:23.200" v="70" actId="26606"/>
          <ac:spMkLst>
            <pc:docMk/>
            <pc:sldMk cId="2226366734" sldId="257"/>
            <ac:spMk id="49" creationId="{9B445E02-D785-4565-B842-9567BBC09508}"/>
          </ac:spMkLst>
        </pc:spChg>
        <pc:spChg chg="add del">
          <ac:chgData name="Rodolfo R Menardi" userId="5598781b5bb31715" providerId="LiveId" clId="{40E913E8-F831-442B-8273-E2865CD3325B}" dt="2019-02-13T20:51:23.200" v="70" actId="26606"/>
          <ac:spMkLst>
            <pc:docMk/>
            <pc:sldMk cId="2226366734" sldId="257"/>
            <ac:spMk id="50" creationId="{2C153736-D102-4F57-9DE7-615AFC02B0AC}"/>
          </ac:spMkLst>
        </pc:spChg>
        <pc:spChg chg="add del">
          <ac:chgData name="Rodolfo R Menardi" userId="5598781b5bb31715" providerId="LiveId" clId="{40E913E8-F831-442B-8273-E2865CD3325B}" dt="2019-02-13T20:51:23.200" v="70" actId="26606"/>
          <ac:spMkLst>
            <pc:docMk/>
            <pc:sldMk cId="2226366734" sldId="257"/>
            <ac:spMk id="51" creationId="{BA407A52-66F4-4CDE-A726-FF79F3EC342D}"/>
          </ac:spMkLst>
        </pc:spChg>
        <pc:spChg chg="add del">
          <ac:chgData name="Rodolfo R Menardi" userId="5598781b5bb31715" providerId="LiveId" clId="{40E913E8-F831-442B-8273-E2865CD3325B}" dt="2019-02-13T20:51:23.200" v="70" actId="26606"/>
          <ac:spMkLst>
            <pc:docMk/>
            <pc:sldMk cId="2226366734" sldId="257"/>
            <ac:spMk id="52" creationId="{D28FFB34-4FC3-46F5-B900-D3B774FD0BE6}"/>
          </ac:spMkLst>
        </pc:spChg>
        <pc:spChg chg="add del">
          <ac:chgData name="Rodolfo R Menardi" userId="5598781b5bb31715" providerId="LiveId" clId="{40E913E8-F831-442B-8273-E2865CD3325B}" dt="2019-02-13T20:51:23.200" v="70" actId="26606"/>
          <ac:spMkLst>
            <pc:docMk/>
            <pc:sldMk cId="2226366734" sldId="257"/>
            <ac:spMk id="53" creationId="{205F7B13-ACB5-46BE-8070-0431266B183B}"/>
          </ac:spMkLst>
        </pc:spChg>
        <pc:spChg chg="add del">
          <ac:chgData name="Rodolfo R Menardi" userId="5598781b5bb31715" providerId="LiveId" clId="{40E913E8-F831-442B-8273-E2865CD3325B}" dt="2019-02-13T20:51:23.200" v="70" actId="26606"/>
          <ac:spMkLst>
            <pc:docMk/>
            <pc:sldMk cId="2226366734" sldId="257"/>
            <ac:spMk id="54" creationId="{D52A0D23-45DD-4DF4-ADE6-A81F409BB9FB}"/>
          </ac:spMkLst>
        </pc:spChg>
        <pc:spChg chg="add del">
          <ac:chgData name="Rodolfo R Menardi" userId="5598781b5bb31715" providerId="LiveId" clId="{40E913E8-F831-442B-8273-E2865CD3325B}" dt="2019-02-13T20:51:27.273" v="72" actId="26606"/>
          <ac:spMkLst>
            <pc:docMk/>
            <pc:sldMk cId="2226366734" sldId="257"/>
            <ac:spMk id="56" creationId="{603AE127-802C-459A-A612-DB85B67F0DC0}"/>
          </ac:spMkLst>
        </pc:spChg>
        <pc:spChg chg="add del">
          <ac:chgData name="Rodolfo R Menardi" userId="5598781b5bb31715" providerId="LiveId" clId="{40E913E8-F831-442B-8273-E2865CD3325B}" dt="2019-02-13T20:51:27.273" v="72" actId="26606"/>
          <ac:spMkLst>
            <pc:docMk/>
            <pc:sldMk cId="2226366734" sldId="257"/>
            <ac:spMk id="57" creationId="{9323D83D-50D6-4040-A58B-FCEA340F886A}"/>
          </ac:spMkLst>
        </pc:spChg>
        <pc:spChg chg="add del">
          <ac:chgData name="Rodolfo R Menardi" userId="5598781b5bb31715" providerId="LiveId" clId="{40E913E8-F831-442B-8273-E2865CD3325B}" dt="2019-02-13T20:51:27.273" v="72" actId="26606"/>
          <ac:spMkLst>
            <pc:docMk/>
            <pc:sldMk cId="2226366734" sldId="257"/>
            <ac:spMk id="59" creationId="{F10FD715-4DCE-4779-B634-EC78315EA213}"/>
          </ac:spMkLst>
        </pc:spChg>
        <pc:grpChg chg="add del">
          <ac:chgData name="Rodolfo R Menardi" userId="5598781b5bb31715" providerId="LiveId" clId="{40E913E8-F831-442B-8273-E2865CD3325B}" dt="2019-02-13T20:51:20.571" v="68" actId="26606"/>
          <ac:grpSpMkLst>
            <pc:docMk/>
            <pc:sldMk cId="2226366734" sldId="257"/>
            <ac:grpSpMk id="36" creationId="{CDD733AE-DD5E-4C77-8BCD-72BF12A06BB1}"/>
          </ac:grpSpMkLst>
        </pc:grpChg>
        <pc:cxnChg chg="add del">
          <ac:chgData name="Rodolfo R Menardi" userId="5598781b5bb31715" providerId="LiveId" clId="{40E913E8-F831-442B-8273-E2865CD3325B}" dt="2019-02-13T20:51:09.675" v="58" actId="26606"/>
          <ac:cxnSpMkLst>
            <pc:docMk/>
            <pc:sldMk cId="2226366734" sldId="257"/>
            <ac:cxnSpMk id="12" creationId="{1A1FE6BB-DFB2-4080-9B5E-076EF5DDE67B}"/>
          </ac:cxnSpMkLst>
        </pc:cxnChg>
        <pc:cxnChg chg="add del">
          <ac:chgData name="Rodolfo R Menardi" userId="5598781b5bb31715" providerId="LiveId" clId="{40E913E8-F831-442B-8273-E2865CD3325B}" dt="2019-02-13T20:51:10.931" v="60" actId="26606"/>
          <ac:cxnSpMkLst>
            <pc:docMk/>
            <pc:sldMk cId="2226366734" sldId="257"/>
            <ac:cxnSpMk id="16" creationId="{0B5F7E3B-C5F1-40E0-A491-558BAFBC1127}"/>
          </ac:cxnSpMkLst>
        </pc:cxnChg>
        <pc:cxnChg chg="add del">
          <ac:chgData name="Rodolfo R Menardi" userId="5598781b5bb31715" providerId="LiveId" clId="{40E913E8-F831-442B-8273-E2865CD3325B}" dt="2019-02-13T20:51:11.680" v="62" actId="26606"/>
          <ac:cxnSpMkLst>
            <pc:docMk/>
            <pc:sldMk cId="2226366734" sldId="257"/>
            <ac:cxnSpMk id="20" creationId="{1A1FE6BB-DFB2-4080-9B5E-076EF5DDE67B}"/>
          </ac:cxnSpMkLst>
        </pc:cxnChg>
        <pc:cxnChg chg="add del">
          <ac:chgData name="Rodolfo R Menardi" userId="5598781b5bb31715" providerId="LiveId" clId="{40E913E8-F831-442B-8273-E2865CD3325B}" dt="2019-02-13T20:51:17.937" v="64" actId="26606"/>
          <ac:cxnSpMkLst>
            <pc:docMk/>
            <pc:sldMk cId="2226366734" sldId="257"/>
            <ac:cxnSpMk id="23" creationId="{0B5F7E3B-C5F1-40E0-A491-558BAFBC1127}"/>
          </ac:cxnSpMkLst>
        </pc:cxnChg>
        <pc:cxnChg chg="add del">
          <ac:chgData name="Rodolfo R Menardi" userId="5598781b5bb31715" providerId="LiveId" clId="{40E913E8-F831-442B-8273-E2865CD3325B}" dt="2019-02-13T20:51:19.468" v="66" actId="26606"/>
          <ac:cxnSpMkLst>
            <pc:docMk/>
            <pc:sldMk cId="2226366734" sldId="257"/>
            <ac:cxnSpMk id="29" creationId="{1A901C3D-CFAE-460D-BD0E-7D22164D7DFB}"/>
          </ac:cxnSpMkLst>
        </pc:cxnChg>
        <pc:cxnChg chg="add del">
          <ac:chgData name="Rodolfo R Menardi" userId="5598781b5bb31715" providerId="LiveId" clId="{40E913E8-F831-442B-8273-E2865CD3325B}" dt="2019-02-13T20:51:19.468" v="66" actId="26606"/>
          <ac:cxnSpMkLst>
            <pc:docMk/>
            <pc:sldMk cId="2226366734" sldId="257"/>
            <ac:cxnSpMk id="30" creationId="{837C0EA9-1437-4437-9D20-2BBDA1AA9FF8}"/>
          </ac:cxnSpMkLst>
        </pc:cxnChg>
        <pc:cxnChg chg="add del">
          <ac:chgData name="Rodolfo R Menardi" userId="5598781b5bb31715" providerId="LiveId" clId="{40E913E8-F831-442B-8273-E2865CD3325B}" dt="2019-02-13T20:51:23.200" v="70" actId="26606"/>
          <ac:cxnSpMkLst>
            <pc:docMk/>
            <pc:sldMk cId="2226366734" sldId="257"/>
            <ac:cxnSpMk id="46" creationId="{1A901C3D-CFAE-460D-BD0E-7D22164D7DFB}"/>
          </ac:cxnSpMkLst>
        </pc:cxnChg>
        <pc:cxnChg chg="add del">
          <ac:chgData name="Rodolfo R Menardi" userId="5598781b5bb31715" providerId="LiveId" clId="{40E913E8-F831-442B-8273-E2865CD3325B}" dt="2019-02-13T20:51:23.200" v="70" actId="26606"/>
          <ac:cxnSpMkLst>
            <pc:docMk/>
            <pc:sldMk cId="2226366734" sldId="257"/>
            <ac:cxnSpMk id="47" creationId="{837C0EA9-1437-4437-9D20-2BBDA1AA9FF8}"/>
          </ac:cxnSpMkLst>
        </pc:cxnChg>
        <pc:cxnChg chg="add del">
          <ac:chgData name="Rodolfo R Menardi" userId="5598781b5bb31715" providerId="LiveId" clId="{40E913E8-F831-442B-8273-E2865CD3325B}" dt="2019-02-13T20:51:27.273" v="72" actId="26606"/>
          <ac:cxnSpMkLst>
            <pc:docMk/>
            <pc:sldMk cId="2226366734" sldId="257"/>
            <ac:cxnSpMk id="58" creationId="{1A1FE6BB-DFB2-4080-9B5E-076EF5DDE67B}"/>
          </ac:cxnSpMkLst>
        </pc:cxnChg>
        <pc:cxnChg chg="add">
          <ac:chgData name="Rodolfo R Menardi" userId="5598781b5bb31715" providerId="LiveId" clId="{40E913E8-F831-442B-8273-E2865CD3325B}" dt="2019-02-13T20:51:27.273" v="72" actId="26606"/>
          <ac:cxnSpMkLst>
            <pc:docMk/>
            <pc:sldMk cId="2226366734" sldId="257"/>
            <ac:cxnSpMk id="64" creationId="{0B5F7E3B-C5F1-40E0-A491-558BAFBC1127}"/>
          </ac:cxnSpMkLst>
        </pc:cxnChg>
      </pc:sldChg>
      <pc:sldChg chg="addSp delSp modSp mod setBg">
        <pc:chgData name="Rodolfo R Menardi" userId="5598781b5bb31715" providerId="LiveId" clId="{40E913E8-F831-442B-8273-E2865CD3325B}" dt="2019-02-13T21:32:06.452" v="1046" actId="403"/>
        <pc:sldMkLst>
          <pc:docMk/>
          <pc:sldMk cId="3920175415" sldId="258"/>
        </pc:sldMkLst>
        <pc:spChg chg="mod">
          <ac:chgData name="Rodolfo R Menardi" userId="5598781b5bb31715" providerId="LiveId" clId="{40E913E8-F831-442B-8273-E2865CD3325B}" dt="2019-02-13T21:31:55.035" v="1044" actId="20577"/>
          <ac:spMkLst>
            <pc:docMk/>
            <pc:sldMk cId="3920175415" sldId="258"/>
            <ac:spMk id="2" creationId="{5A7E1A19-7204-41E7-86DF-B8223DB95290}"/>
          </ac:spMkLst>
        </pc:spChg>
        <pc:spChg chg="mod">
          <ac:chgData name="Rodolfo R Menardi" userId="5598781b5bb31715" providerId="LiveId" clId="{40E913E8-F831-442B-8273-E2865CD3325B}" dt="2019-02-13T21:32:06.452" v="1046" actId="403"/>
          <ac:spMkLst>
            <pc:docMk/>
            <pc:sldMk cId="3920175415" sldId="258"/>
            <ac:spMk id="3" creationId="{A72E5155-A5F8-42ED-85A6-426D0781532B}"/>
          </ac:spMkLst>
        </pc:spChg>
        <pc:spChg chg="add del">
          <ac:chgData name="Rodolfo R Menardi" userId="5598781b5bb31715" providerId="LiveId" clId="{40E913E8-F831-442B-8273-E2865CD3325B}" dt="2019-02-13T21:31:27.940" v="1033"/>
          <ac:spMkLst>
            <pc:docMk/>
            <pc:sldMk cId="3920175415" sldId="258"/>
            <ac:spMk id="4" creationId="{D03F4657-31F3-4F54-82A5-54827B0112B3}"/>
          </ac:spMkLst>
        </pc:spChg>
        <pc:cxnChg chg="add">
          <ac:chgData name="Rodolfo R Menardi" userId="5598781b5bb31715" providerId="LiveId" clId="{40E913E8-F831-442B-8273-E2865CD3325B}" dt="2019-02-13T21:31:46.863" v="1034" actId="26606"/>
          <ac:cxnSpMkLst>
            <pc:docMk/>
            <pc:sldMk cId="3920175415" sldId="258"/>
            <ac:cxnSpMk id="8" creationId="{0B5F7E3B-C5F1-40E0-A491-558BAFBC1127}"/>
          </ac:cxnSpMkLst>
        </pc:cxnChg>
      </pc:sldChg>
      <pc:sldChg chg="addSp delSp modSp mod setBg addAnim delAnim modAnim">
        <pc:chgData name="Rodolfo R Menardi" userId="5598781b5bb31715" providerId="LiveId" clId="{40E913E8-F831-442B-8273-E2865CD3325B}" dt="2019-02-13T21:15:58.558" v="752"/>
        <pc:sldMkLst>
          <pc:docMk/>
          <pc:sldMk cId="973778989" sldId="259"/>
        </pc:sldMkLst>
        <pc:spChg chg="mod ord">
          <ac:chgData name="Rodolfo R Menardi" userId="5598781b5bb31715" providerId="LiveId" clId="{40E913E8-F831-442B-8273-E2865CD3325B}" dt="2019-02-13T21:14:16.304" v="724" actId="26606"/>
          <ac:spMkLst>
            <pc:docMk/>
            <pc:sldMk cId="973778989" sldId="259"/>
            <ac:spMk id="2" creationId="{83F59734-2416-4530-A20E-C508DD24007B}"/>
          </ac:spMkLst>
        </pc:spChg>
        <pc:spChg chg="ord">
          <ac:chgData name="Rodolfo R Menardi" userId="5598781b5bb31715" providerId="LiveId" clId="{40E913E8-F831-442B-8273-E2865CD3325B}" dt="2019-02-13T21:02:06.184" v="618" actId="26606"/>
          <ac:spMkLst>
            <pc:docMk/>
            <pc:sldMk cId="973778989" sldId="259"/>
            <ac:spMk id="4" creationId="{A2534051-040F-4A5E-8FBA-D74209684925}"/>
          </ac:spMkLst>
        </pc:spChg>
        <pc:spChg chg="add del">
          <ac:chgData name="Rodolfo R Menardi" userId="5598781b5bb31715" providerId="LiveId" clId="{40E913E8-F831-442B-8273-E2865CD3325B}" dt="2019-02-13T21:01:52.661" v="608" actId="26606"/>
          <ac:spMkLst>
            <pc:docMk/>
            <pc:sldMk cId="973778989" sldId="259"/>
            <ac:spMk id="35" creationId="{95E76455-3449-4090-AAFF-7B7E7816CAF6}"/>
          </ac:spMkLst>
        </pc:spChg>
        <pc:spChg chg="add del">
          <ac:chgData name="Rodolfo R Menardi" userId="5598781b5bb31715" providerId="LiveId" clId="{40E913E8-F831-442B-8273-E2865CD3325B}" dt="2019-02-13T21:01:52.661" v="608" actId="26606"/>
          <ac:spMkLst>
            <pc:docMk/>
            <pc:sldMk cId="973778989" sldId="259"/>
            <ac:spMk id="37" creationId="{14D83008-74D1-452E-9D7D-C7560E72B24E}"/>
          </ac:spMkLst>
        </pc:spChg>
        <pc:spChg chg="add del">
          <ac:chgData name="Rodolfo R Menardi" userId="5598781b5bb31715" providerId="LiveId" clId="{40E913E8-F831-442B-8273-E2865CD3325B}" dt="2019-02-13T21:01:52.661" v="608" actId="26606"/>
          <ac:spMkLst>
            <pc:docMk/>
            <pc:sldMk cId="973778989" sldId="259"/>
            <ac:spMk id="39" creationId="{ECF6888C-B275-4198-A778-F74874BC9FBB}"/>
          </ac:spMkLst>
        </pc:spChg>
        <pc:spChg chg="add del">
          <ac:chgData name="Rodolfo R Menardi" userId="5598781b5bb31715" providerId="LiveId" clId="{40E913E8-F831-442B-8273-E2865CD3325B}" dt="2019-02-13T21:01:52.661" v="608" actId="26606"/>
          <ac:spMkLst>
            <pc:docMk/>
            <pc:sldMk cId="973778989" sldId="259"/>
            <ac:spMk id="41" creationId="{063C1B85-C131-4403-8E86-D7827AD10986}"/>
          </ac:spMkLst>
        </pc:spChg>
        <pc:spChg chg="add del">
          <ac:chgData name="Rodolfo R Menardi" userId="5598781b5bb31715" providerId="LiveId" clId="{40E913E8-F831-442B-8273-E2865CD3325B}" dt="2019-02-13T21:01:52.661" v="608" actId="26606"/>
          <ac:spMkLst>
            <pc:docMk/>
            <pc:sldMk cId="973778989" sldId="259"/>
            <ac:spMk id="43" creationId="{7AB9A47B-90C6-4DC3-BEB7-09B7C46336EC}"/>
          </ac:spMkLst>
        </pc:spChg>
        <pc:spChg chg="add del">
          <ac:chgData name="Rodolfo R Menardi" userId="5598781b5bb31715" providerId="LiveId" clId="{40E913E8-F831-442B-8273-E2865CD3325B}" dt="2019-02-13T21:01:52.661" v="608" actId="26606"/>
          <ac:spMkLst>
            <pc:docMk/>
            <pc:sldMk cId="973778989" sldId="259"/>
            <ac:spMk id="45" creationId="{A46317A2-973B-4167-B184-F118B288DC58}"/>
          </ac:spMkLst>
        </pc:spChg>
        <pc:spChg chg="add del">
          <ac:chgData name="Rodolfo R Menardi" userId="5598781b5bb31715" providerId="LiveId" clId="{40E913E8-F831-442B-8273-E2865CD3325B}" dt="2019-02-13T21:01:56.058" v="610" actId="26606"/>
          <ac:spMkLst>
            <pc:docMk/>
            <pc:sldMk cId="973778989" sldId="259"/>
            <ac:spMk id="47" creationId="{1B3D3FD1-0676-4F8C-812D-583504C46FE0}"/>
          </ac:spMkLst>
        </pc:spChg>
        <pc:spChg chg="add del">
          <ac:chgData name="Rodolfo R Menardi" userId="5598781b5bb31715" providerId="LiveId" clId="{40E913E8-F831-442B-8273-E2865CD3325B}" dt="2019-02-13T21:01:56.058" v="610" actId="26606"/>
          <ac:spMkLst>
            <pc:docMk/>
            <pc:sldMk cId="973778989" sldId="259"/>
            <ac:spMk id="49" creationId="{58438F7B-D152-4627-9FDF-936AB078ABAA}"/>
          </ac:spMkLst>
        </pc:spChg>
        <pc:spChg chg="add del">
          <ac:chgData name="Rodolfo R Menardi" userId="5598781b5bb31715" providerId="LiveId" clId="{40E913E8-F831-442B-8273-E2865CD3325B}" dt="2019-02-13T21:01:56.058" v="610" actId="26606"/>
          <ac:spMkLst>
            <pc:docMk/>
            <pc:sldMk cId="973778989" sldId="259"/>
            <ac:spMk id="50" creationId="{D1C032A5-95BF-448B-9D4C-90BB88A600AE}"/>
          </ac:spMkLst>
        </pc:spChg>
        <pc:spChg chg="add del">
          <ac:chgData name="Rodolfo R Menardi" userId="5598781b5bb31715" providerId="LiveId" clId="{40E913E8-F831-442B-8273-E2865CD3325B}" dt="2019-02-13T21:01:56.058" v="610" actId="26606"/>
          <ac:spMkLst>
            <pc:docMk/>
            <pc:sldMk cId="973778989" sldId="259"/>
            <ac:spMk id="53" creationId="{B3125979-E359-48EF-AB10-849CDE363FCB}"/>
          </ac:spMkLst>
        </pc:spChg>
        <pc:spChg chg="add del">
          <ac:chgData name="Rodolfo R Menardi" userId="5598781b5bb31715" providerId="LiveId" clId="{40E913E8-F831-442B-8273-E2865CD3325B}" dt="2019-02-13T21:01:56.058" v="610" actId="26606"/>
          <ac:spMkLst>
            <pc:docMk/>
            <pc:sldMk cId="973778989" sldId="259"/>
            <ac:spMk id="54" creationId="{BF21A34C-E83F-4F60-9A7E-97587A7A2AD9}"/>
          </ac:spMkLst>
        </pc:spChg>
        <pc:spChg chg="add del">
          <ac:chgData name="Rodolfo R Menardi" userId="5598781b5bb31715" providerId="LiveId" clId="{40E913E8-F831-442B-8273-E2865CD3325B}" dt="2019-02-13T21:01:56.058" v="610" actId="26606"/>
          <ac:spMkLst>
            <pc:docMk/>
            <pc:sldMk cId="973778989" sldId="259"/>
            <ac:spMk id="55" creationId="{CE6A9439-1C04-4CB4-A485-F016F64FA275}"/>
          </ac:spMkLst>
        </pc:spChg>
        <pc:spChg chg="add del">
          <ac:chgData name="Rodolfo R Menardi" userId="5598781b5bb31715" providerId="LiveId" clId="{40E913E8-F831-442B-8273-E2865CD3325B}" dt="2019-02-13T21:01:56.058" v="610" actId="26606"/>
          <ac:spMkLst>
            <pc:docMk/>
            <pc:sldMk cId="973778989" sldId="259"/>
            <ac:spMk id="56" creationId="{88697F7C-854D-44F2-87A3-B3FBC2C8A355}"/>
          </ac:spMkLst>
        </pc:spChg>
        <pc:spChg chg="add del">
          <ac:chgData name="Rodolfo R Menardi" userId="5598781b5bb31715" providerId="LiveId" clId="{40E913E8-F831-442B-8273-E2865CD3325B}" dt="2019-02-13T21:01:56.058" v="610" actId="26606"/>
          <ac:spMkLst>
            <pc:docMk/>
            <pc:sldMk cId="973778989" sldId="259"/>
            <ac:spMk id="57" creationId="{04BA8E4B-4E62-43CE-A998-301D30B2BB14}"/>
          </ac:spMkLst>
        </pc:spChg>
        <pc:spChg chg="add del">
          <ac:chgData name="Rodolfo R Menardi" userId="5598781b5bb31715" providerId="LiveId" clId="{40E913E8-F831-442B-8273-E2865CD3325B}" dt="2019-02-13T21:01:56.058" v="610" actId="26606"/>
          <ac:spMkLst>
            <pc:docMk/>
            <pc:sldMk cId="973778989" sldId="259"/>
            <ac:spMk id="58" creationId="{E83DA22D-8FE4-4B4A-94D5-9D4A07984466}"/>
          </ac:spMkLst>
        </pc:spChg>
        <pc:spChg chg="add del">
          <ac:chgData name="Rodolfo R Menardi" userId="5598781b5bb31715" providerId="LiveId" clId="{40E913E8-F831-442B-8273-E2865CD3325B}" dt="2019-02-13T21:01:58.402" v="612" actId="26606"/>
          <ac:spMkLst>
            <pc:docMk/>
            <pc:sldMk cId="973778989" sldId="259"/>
            <ac:spMk id="65" creationId="{95E76455-3449-4090-AAFF-7B7E7816CAF6}"/>
          </ac:spMkLst>
        </pc:spChg>
        <pc:spChg chg="add del">
          <ac:chgData name="Rodolfo R Menardi" userId="5598781b5bb31715" providerId="LiveId" clId="{40E913E8-F831-442B-8273-E2865CD3325B}" dt="2019-02-13T21:01:58.402" v="612" actId="26606"/>
          <ac:spMkLst>
            <pc:docMk/>
            <pc:sldMk cId="973778989" sldId="259"/>
            <ac:spMk id="66" creationId="{14D83008-74D1-452E-9D7D-C7560E72B24E}"/>
          </ac:spMkLst>
        </pc:spChg>
        <pc:spChg chg="add del">
          <ac:chgData name="Rodolfo R Menardi" userId="5598781b5bb31715" providerId="LiveId" clId="{40E913E8-F831-442B-8273-E2865CD3325B}" dt="2019-02-13T21:01:58.402" v="612" actId="26606"/>
          <ac:spMkLst>
            <pc:docMk/>
            <pc:sldMk cId="973778989" sldId="259"/>
            <ac:spMk id="67" creationId="{ECF6888C-B275-4198-A778-F74874BC9FBB}"/>
          </ac:spMkLst>
        </pc:spChg>
        <pc:spChg chg="add del">
          <ac:chgData name="Rodolfo R Menardi" userId="5598781b5bb31715" providerId="LiveId" clId="{40E913E8-F831-442B-8273-E2865CD3325B}" dt="2019-02-13T21:01:58.402" v="612" actId="26606"/>
          <ac:spMkLst>
            <pc:docMk/>
            <pc:sldMk cId="973778989" sldId="259"/>
            <ac:spMk id="68" creationId="{063C1B85-C131-4403-8E86-D7827AD10986}"/>
          </ac:spMkLst>
        </pc:spChg>
        <pc:spChg chg="add del">
          <ac:chgData name="Rodolfo R Menardi" userId="5598781b5bb31715" providerId="LiveId" clId="{40E913E8-F831-442B-8273-E2865CD3325B}" dt="2019-02-13T21:01:58.402" v="612" actId="26606"/>
          <ac:spMkLst>
            <pc:docMk/>
            <pc:sldMk cId="973778989" sldId="259"/>
            <ac:spMk id="69" creationId="{7AB9A47B-90C6-4DC3-BEB7-09B7C46336EC}"/>
          </ac:spMkLst>
        </pc:spChg>
        <pc:spChg chg="add del">
          <ac:chgData name="Rodolfo R Menardi" userId="5598781b5bb31715" providerId="LiveId" clId="{40E913E8-F831-442B-8273-E2865CD3325B}" dt="2019-02-13T21:01:58.402" v="612" actId="26606"/>
          <ac:spMkLst>
            <pc:docMk/>
            <pc:sldMk cId="973778989" sldId="259"/>
            <ac:spMk id="70" creationId="{A46317A2-973B-4167-B184-F118B288DC58}"/>
          </ac:spMkLst>
        </pc:spChg>
        <pc:spChg chg="add del">
          <ac:chgData name="Rodolfo R Menardi" userId="5598781b5bb31715" providerId="LiveId" clId="{40E913E8-F831-442B-8273-E2865CD3325B}" dt="2019-02-13T21:13:28.113" v="701" actId="26606"/>
          <ac:spMkLst>
            <pc:docMk/>
            <pc:sldMk cId="973778989" sldId="259"/>
            <ac:spMk id="83" creationId="{95E76455-3449-4090-AAFF-7B7E7816CAF6}"/>
          </ac:spMkLst>
        </pc:spChg>
        <pc:spChg chg="add del">
          <ac:chgData name="Rodolfo R Menardi" userId="5598781b5bb31715" providerId="LiveId" clId="{40E913E8-F831-442B-8273-E2865CD3325B}" dt="2019-02-13T21:13:28.113" v="701" actId="26606"/>
          <ac:spMkLst>
            <pc:docMk/>
            <pc:sldMk cId="973778989" sldId="259"/>
            <ac:spMk id="84" creationId="{14D83008-74D1-452E-9D7D-C7560E72B24E}"/>
          </ac:spMkLst>
        </pc:spChg>
        <pc:spChg chg="add del">
          <ac:chgData name="Rodolfo R Menardi" userId="5598781b5bb31715" providerId="LiveId" clId="{40E913E8-F831-442B-8273-E2865CD3325B}" dt="2019-02-13T21:13:28.113" v="701" actId="26606"/>
          <ac:spMkLst>
            <pc:docMk/>
            <pc:sldMk cId="973778989" sldId="259"/>
            <ac:spMk id="85" creationId="{ECF6888C-B275-4198-A778-F74874BC9FBB}"/>
          </ac:spMkLst>
        </pc:spChg>
        <pc:spChg chg="add del">
          <ac:chgData name="Rodolfo R Menardi" userId="5598781b5bb31715" providerId="LiveId" clId="{40E913E8-F831-442B-8273-E2865CD3325B}" dt="2019-02-13T21:13:28.113" v="701" actId="26606"/>
          <ac:spMkLst>
            <pc:docMk/>
            <pc:sldMk cId="973778989" sldId="259"/>
            <ac:spMk id="86" creationId="{063C1B85-C131-4403-8E86-D7827AD10986}"/>
          </ac:spMkLst>
        </pc:spChg>
        <pc:spChg chg="add del">
          <ac:chgData name="Rodolfo R Menardi" userId="5598781b5bb31715" providerId="LiveId" clId="{40E913E8-F831-442B-8273-E2865CD3325B}" dt="2019-02-13T21:13:28.113" v="701" actId="26606"/>
          <ac:spMkLst>
            <pc:docMk/>
            <pc:sldMk cId="973778989" sldId="259"/>
            <ac:spMk id="87" creationId="{7AB9A47B-90C6-4DC3-BEB7-09B7C46336EC}"/>
          </ac:spMkLst>
        </pc:spChg>
        <pc:spChg chg="add del">
          <ac:chgData name="Rodolfo R Menardi" userId="5598781b5bb31715" providerId="LiveId" clId="{40E913E8-F831-442B-8273-E2865CD3325B}" dt="2019-02-13T21:13:28.113" v="701" actId="26606"/>
          <ac:spMkLst>
            <pc:docMk/>
            <pc:sldMk cId="973778989" sldId="259"/>
            <ac:spMk id="88" creationId="{A46317A2-973B-4167-B184-F118B288DC58}"/>
          </ac:spMkLst>
        </pc:spChg>
        <pc:spChg chg="add del">
          <ac:chgData name="Rodolfo R Menardi" userId="5598781b5bb31715" providerId="LiveId" clId="{40E913E8-F831-442B-8273-E2865CD3325B}" dt="2019-02-13T21:13:12.243" v="692" actId="26606"/>
          <ac:spMkLst>
            <pc:docMk/>
            <pc:sldMk cId="973778989" sldId="259"/>
            <ac:spMk id="113" creationId="{95E76455-3449-4090-AAFF-7B7E7816CAF6}"/>
          </ac:spMkLst>
        </pc:spChg>
        <pc:spChg chg="add del">
          <ac:chgData name="Rodolfo R Menardi" userId="5598781b5bb31715" providerId="LiveId" clId="{40E913E8-F831-442B-8273-E2865CD3325B}" dt="2019-02-13T21:13:12.243" v="692" actId="26606"/>
          <ac:spMkLst>
            <pc:docMk/>
            <pc:sldMk cId="973778989" sldId="259"/>
            <ac:spMk id="115" creationId="{14D83008-74D1-452E-9D7D-C7560E72B24E}"/>
          </ac:spMkLst>
        </pc:spChg>
        <pc:spChg chg="add del">
          <ac:chgData name="Rodolfo R Menardi" userId="5598781b5bb31715" providerId="LiveId" clId="{40E913E8-F831-442B-8273-E2865CD3325B}" dt="2019-02-13T21:13:12.243" v="692" actId="26606"/>
          <ac:spMkLst>
            <pc:docMk/>
            <pc:sldMk cId="973778989" sldId="259"/>
            <ac:spMk id="117" creationId="{ECF6888C-B275-4198-A778-F74874BC9FBB}"/>
          </ac:spMkLst>
        </pc:spChg>
        <pc:spChg chg="add del">
          <ac:chgData name="Rodolfo R Menardi" userId="5598781b5bb31715" providerId="LiveId" clId="{40E913E8-F831-442B-8273-E2865CD3325B}" dt="2019-02-13T21:13:12.243" v="692" actId="26606"/>
          <ac:spMkLst>
            <pc:docMk/>
            <pc:sldMk cId="973778989" sldId="259"/>
            <ac:spMk id="119" creationId="{063C1B85-C131-4403-8E86-D7827AD10986}"/>
          </ac:spMkLst>
        </pc:spChg>
        <pc:spChg chg="add del">
          <ac:chgData name="Rodolfo R Menardi" userId="5598781b5bb31715" providerId="LiveId" clId="{40E913E8-F831-442B-8273-E2865CD3325B}" dt="2019-02-13T21:13:12.243" v="692" actId="26606"/>
          <ac:spMkLst>
            <pc:docMk/>
            <pc:sldMk cId="973778989" sldId="259"/>
            <ac:spMk id="121" creationId="{7AB9A47B-90C6-4DC3-BEB7-09B7C46336EC}"/>
          </ac:spMkLst>
        </pc:spChg>
        <pc:spChg chg="add del">
          <ac:chgData name="Rodolfo R Menardi" userId="5598781b5bb31715" providerId="LiveId" clId="{40E913E8-F831-442B-8273-E2865CD3325B}" dt="2019-02-13T21:13:12.243" v="692" actId="26606"/>
          <ac:spMkLst>
            <pc:docMk/>
            <pc:sldMk cId="973778989" sldId="259"/>
            <ac:spMk id="123" creationId="{A46317A2-973B-4167-B184-F118B288DC58}"/>
          </ac:spMkLst>
        </pc:spChg>
        <pc:spChg chg="add del">
          <ac:chgData name="Rodolfo R Menardi" userId="5598781b5bb31715" providerId="LiveId" clId="{40E913E8-F831-442B-8273-E2865CD3325B}" dt="2019-02-13T21:13:13.092" v="694" actId="26606"/>
          <ac:spMkLst>
            <pc:docMk/>
            <pc:sldMk cId="973778989" sldId="259"/>
            <ac:spMk id="130" creationId="{EBA282B8-E865-419C-BCA1-37B25FC5E663}"/>
          </ac:spMkLst>
        </pc:spChg>
        <pc:spChg chg="add del">
          <ac:chgData name="Rodolfo R Menardi" userId="5598781b5bb31715" providerId="LiveId" clId="{40E913E8-F831-442B-8273-E2865CD3325B}" dt="2019-02-13T21:13:13.092" v="694" actId="26606"/>
          <ac:spMkLst>
            <pc:docMk/>
            <pc:sldMk cId="973778989" sldId="259"/>
            <ac:spMk id="131" creationId="{FEDF8EDA-18B9-4340-997B-619D0A0079AF}"/>
          </ac:spMkLst>
        </pc:spChg>
        <pc:spChg chg="add del">
          <ac:chgData name="Rodolfo R Menardi" userId="5598781b5bb31715" providerId="LiveId" clId="{40E913E8-F831-442B-8273-E2865CD3325B}" dt="2019-02-13T21:13:13.092" v="694" actId="26606"/>
          <ac:spMkLst>
            <pc:docMk/>
            <pc:sldMk cId="973778989" sldId="259"/>
            <ac:spMk id="132" creationId="{C7947B5D-2A99-47F4-A3BD-A73F304D9E46}"/>
          </ac:spMkLst>
        </pc:spChg>
        <pc:spChg chg="add del">
          <ac:chgData name="Rodolfo R Menardi" userId="5598781b5bb31715" providerId="LiveId" clId="{40E913E8-F831-442B-8273-E2865CD3325B}" dt="2019-02-13T21:13:13.092" v="694" actId="26606"/>
          <ac:spMkLst>
            <pc:docMk/>
            <pc:sldMk cId="973778989" sldId="259"/>
            <ac:spMk id="133" creationId="{5D6D071E-DB7E-4852-A164-59D8EE541584}"/>
          </ac:spMkLst>
        </pc:spChg>
        <pc:spChg chg="add del">
          <ac:chgData name="Rodolfo R Menardi" userId="5598781b5bb31715" providerId="LiveId" clId="{40E913E8-F831-442B-8273-E2865CD3325B}" dt="2019-02-13T21:13:13.092" v="694" actId="26606"/>
          <ac:spMkLst>
            <pc:docMk/>
            <pc:sldMk cId="973778989" sldId="259"/>
            <ac:spMk id="134" creationId="{05C97D45-0446-4C33-B217-867477B75A1D}"/>
          </ac:spMkLst>
        </pc:spChg>
        <pc:spChg chg="add del">
          <ac:chgData name="Rodolfo R Menardi" userId="5598781b5bb31715" providerId="LiveId" clId="{40E913E8-F831-442B-8273-E2865CD3325B}" dt="2019-02-13T21:13:13.092" v="694" actId="26606"/>
          <ac:spMkLst>
            <pc:docMk/>
            <pc:sldMk cId="973778989" sldId="259"/>
            <ac:spMk id="135" creationId="{B7F9D680-6779-4F8A-9A67-CB1E0F9B6E93}"/>
          </ac:spMkLst>
        </pc:spChg>
        <pc:grpChg chg="add del">
          <ac:chgData name="Rodolfo R Menardi" userId="5598781b5bb31715" providerId="LiveId" clId="{40E913E8-F831-442B-8273-E2865CD3325B}" dt="2019-02-13T21:01:52.661" v="608" actId="26606"/>
          <ac:grpSpMkLst>
            <pc:docMk/>
            <pc:sldMk cId="973778989" sldId="259"/>
            <ac:grpSpMk id="15" creationId="{4098A4C6-4FFB-4EF4-8317-8110224DBB67}"/>
          </ac:grpSpMkLst>
        </pc:grpChg>
        <pc:grpChg chg="add del">
          <ac:chgData name="Rodolfo R Menardi" userId="5598781b5bb31715" providerId="LiveId" clId="{40E913E8-F831-442B-8273-E2865CD3325B}" dt="2019-02-13T21:01:56.058" v="610" actId="26606"/>
          <ac:grpSpMkLst>
            <pc:docMk/>
            <pc:sldMk cId="973778989" sldId="259"/>
            <ac:grpSpMk id="48" creationId="{4098A4C6-4FFB-4EF4-8317-8110224DBB67}"/>
          </ac:grpSpMkLst>
        </pc:grpChg>
        <pc:grpChg chg="add del">
          <ac:chgData name="Rodolfo R Menardi" userId="5598781b5bb31715" providerId="LiveId" clId="{40E913E8-F831-442B-8273-E2865CD3325B}" dt="2019-02-13T21:01:58.402" v="612" actId="26606"/>
          <ac:grpSpMkLst>
            <pc:docMk/>
            <pc:sldMk cId="973778989" sldId="259"/>
            <ac:grpSpMk id="60" creationId="{4098A4C6-4FFB-4EF4-8317-8110224DBB67}"/>
          </ac:grpSpMkLst>
        </pc:grpChg>
        <pc:grpChg chg="add del">
          <ac:chgData name="Rodolfo R Menardi" userId="5598781b5bb31715" providerId="LiveId" clId="{40E913E8-F831-442B-8273-E2865CD3325B}" dt="2019-02-13T21:01:59.367" v="614" actId="26606"/>
          <ac:grpSpMkLst>
            <pc:docMk/>
            <pc:sldMk cId="973778989" sldId="259"/>
            <ac:grpSpMk id="72" creationId="{EBE86EA4-C4F1-4465-B306-7A2BC2285926}"/>
          </ac:grpSpMkLst>
        </pc:grpChg>
        <pc:grpChg chg="add del">
          <ac:chgData name="Rodolfo R Menardi" userId="5598781b5bb31715" providerId="LiveId" clId="{40E913E8-F831-442B-8273-E2865CD3325B}" dt="2019-02-13T21:02:03.499" v="616" actId="26606"/>
          <ac:grpSpMkLst>
            <pc:docMk/>
            <pc:sldMk cId="973778989" sldId="259"/>
            <ac:grpSpMk id="74" creationId="{4098A4C6-4FFB-4EF4-8317-8110224DBB67}"/>
          </ac:grpSpMkLst>
        </pc:grpChg>
        <pc:grpChg chg="add del">
          <ac:chgData name="Rodolfo R Menardi" userId="5598781b5bb31715" providerId="LiveId" clId="{40E913E8-F831-442B-8273-E2865CD3325B}" dt="2019-02-13T21:02:06.184" v="618" actId="26606"/>
          <ac:grpSpMkLst>
            <pc:docMk/>
            <pc:sldMk cId="973778989" sldId="259"/>
            <ac:grpSpMk id="76" creationId="{EBE86EA4-C4F1-4465-B306-7A2BC2285926}"/>
          </ac:grpSpMkLst>
        </pc:grpChg>
        <pc:grpChg chg="add del">
          <ac:chgData name="Rodolfo R Menardi" userId="5598781b5bb31715" providerId="LiveId" clId="{40E913E8-F831-442B-8273-E2865CD3325B}" dt="2019-02-13T21:13:28.113" v="701" actId="26606"/>
          <ac:grpSpMkLst>
            <pc:docMk/>
            <pc:sldMk cId="973778989" sldId="259"/>
            <ac:grpSpMk id="78" creationId="{4098A4C6-4FFB-4EF4-8317-8110224DBB67}"/>
          </ac:grpSpMkLst>
        </pc:grpChg>
        <pc:grpChg chg="add del">
          <ac:chgData name="Rodolfo R Menardi" userId="5598781b5bb31715" providerId="LiveId" clId="{40E913E8-F831-442B-8273-E2865CD3325B}" dt="2019-02-13T21:13:49.181" v="716" actId="26606"/>
          <ac:grpSpMkLst>
            <pc:docMk/>
            <pc:sldMk cId="973778989" sldId="259"/>
            <ac:grpSpMk id="90" creationId="{4098A4C6-4FFB-4EF4-8317-8110224DBB67}"/>
          </ac:grpSpMkLst>
        </pc:grpChg>
        <pc:grpChg chg="add del">
          <ac:chgData name="Rodolfo R Menardi" userId="5598781b5bb31715" providerId="LiveId" clId="{40E913E8-F831-442B-8273-E2865CD3325B}" dt="2019-02-13T21:13:11.560" v="690" actId="26606"/>
          <ac:grpSpMkLst>
            <pc:docMk/>
            <pc:sldMk cId="973778989" sldId="259"/>
            <ac:grpSpMk id="93" creationId="{4098A4C6-4FFB-4EF4-8317-8110224DBB67}"/>
          </ac:grpSpMkLst>
        </pc:grpChg>
        <pc:grpChg chg="add del">
          <ac:chgData name="Rodolfo R Menardi" userId="5598781b5bb31715" providerId="LiveId" clId="{40E913E8-F831-442B-8273-E2865CD3325B}" dt="2019-02-13T21:13:45.638" v="705" actId="26606"/>
          <ac:grpSpMkLst>
            <pc:docMk/>
            <pc:sldMk cId="973778989" sldId="259"/>
            <ac:grpSpMk id="108" creationId="{EBE86EA4-C4F1-4465-B306-7A2BC2285926}"/>
          </ac:grpSpMkLst>
        </pc:grpChg>
        <pc:grpChg chg="add del">
          <ac:chgData name="Rodolfo R Menardi" userId="5598781b5bb31715" providerId="LiveId" clId="{40E913E8-F831-442B-8273-E2865CD3325B}" dt="2019-02-13T21:13:12.243" v="692" actId="26606"/>
          <ac:grpSpMkLst>
            <pc:docMk/>
            <pc:sldMk cId="973778989" sldId="259"/>
            <ac:grpSpMk id="110" creationId="{4098A4C6-4FFB-4EF4-8317-8110224DBB67}"/>
          </ac:grpSpMkLst>
        </pc:grpChg>
        <pc:grpChg chg="add del">
          <ac:chgData name="Rodolfo R Menardi" userId="5598781b5bb31715" providerId="LiveId" clId="{40E913E8-F831-442B-8273-E2865CD3325B}" dt="2019-02-13T21:13:13.092" v="694" actId="26606"/>
          <ac:grpSpMkLst>
            <pc:docMk/>
            <pc:sldMk cId="973778989" sldId="259"/>
            <ac:grpSpMk id="125" creationId="{4098A4C6-4FFB-4EF4-8317-8110224DBB67}"/>
          </ac:grpSpMkLst>
        </pc:grpChg>
        <pc:grpChg chg="add del">
          <ac:chgData name="Rodolfo R Menardi" userId="5598781b5bb31715" providerId="LiveId" clId="{40E913E8-F831-442B-8273-E2865CD3325B}" dt="2019-02-13T21:13:20.718" v="696" actId="26606"/>
          <ac:grpSpMkLst>
            <pc:docMk/>
            <pc:sldMk cId="973778989" sldId="259"/>
            <ac:grpSpMk id="137" creationId="{EBE86EA4-C4F1-4465-B306-7A2BC2285926}"/>
          </ac:grpSpMkLst>
        </pc:grpChg>
        <pc:grpChg chg="add del">
          <ac:chgData name="Rodolfo R Menardi" userId="5598781b5bb31715" providerId="LiveId" clId="{40E913E8-F831-442B-8273-E2865CD3325B}" dt="2019-02-13T21:13:46.204" v="707" actId="26606"/>
          <ac:grpSpMkLst>
            <pc:docMk/>
            <pc:sldMk cId="973778989" sldId="259"/>
            <ac:grpSpMk id="142" creationId="{EBE86EA4-C4F1-4465-B306-7A2BC2285926}"/>
          </ac:grpSpMkLst>
        </pc:grpChg>
        <pc:grpChg chg="add del">
          <ac:chgData name="Rodolfo R Menardi" userId="5598781b5bb31715" providerId="LiveId" clId="{40E913E8-F831-442B-8273-E2865CD3325B}" dt="2019-02-13T21:14:07.700" v="719" actId="26606"/>
          <ac:grpSpMkLst>
            <pc:docMk/>
            <pc:sldMk cId="973778989" sldId="259"/>
            <ac:grpSpMk id="145" creationId="{EBE86EA4-C4F1-4465-B306-7A2BC2285926}"/>
          </ac:grpSpMkLst>
        </pc:grpChg>
        <pc:grpChg chg="add del">
          <ac:chgData name="Rodolfo R Menardi" userId="5598781b5bb31715" providerId="LiveId" clId="{40E913E8-F831-442B-8273-E2865CD3325B}" dt="2019-02-13T21:13:47.366" v="709" actId="26606"/>
          <ac:grpSpMkLst>
            <pc:docMk/>
            <pc:sldMk cId="973778989" sldId="259"/>
            <ac:grpSpMk id="152" creationId="{4098A4C6-4FFB-4EF4-8317-8110224DBB67}"/>
          </ac:grpSpMkLst>
        </pc:grpChg>
        <pc:grpChg chg="add del">
          <ac:chgData name="Rodolfo R Menardi" userId="5598781b5bb31715" providerId="LiveId" clId="{40E913E8-F831-442B-8273-E2865CD3325B}" dt="2019-02-13T21:13:47.919" v="711" actId="26606"/>
          <ac:grpSpMkLst>
            <pc:docMk/>
            <pc:sldMk cId="973778989" sldId="259"/>
            <ac:grpSpMk id="162" creationId="{EBE86EA4-C4F1-4465-B306-7A2BC2285926}"/>
          </ac:grpSpMkLst>
        </pc:grpChg>
        <pc:grpChg chg="add del">
          <ac:chgData name="Rodolfo R Menardi" userId="5598781b5bb31715" providerId="LiveId" clId="{40E913E8-F831-442B-8273-E2865CD3325B}" dt="2019-02-13T21:13:48.426" v="713" actId="26606"/>
          <ac:grpSpMkLst>
            <pc:docMk/>
            <pc:sldMk cId="973778989" sldId="259"/>
            <ac:grpSpMk id="172" creationId="{4098A4C6-4FFB-4EF4-8317-8110224DBB67}"/>
          </ac:grpSpMkLst>
        </pc:grpChg>
        <pc:grpChg chg="add del">
          <ac:chgData name="Rodolfo R Menardi" userId="5598781b5bb31715" providerId="LiveId" clId="{40E913E8-F831-442B-8273-E2865CD3325B}" dt="2019-02-13T21:13:49.154" v="715" actId="26606"/>
          <ac:grpSpMkLst>
            <pc:docMk/>
            <pc:sldMk cId="973778989" sldId="259"/>
            <ac:grpSpMk id="184" creationId="{EBE86EA4-C4F1-4465-B306-7A2BC2285926}"/>
          </ac:grpSpMkLst>
        </pc:grpChg>
        <pc:grpChg chg="add del">
          <ac:chgData name="Rodolfo R Menardi" userId="5598781b5bb31715" providerId="LiveId" clId="{40E913E8-F831-442B-8273-E2865CD3325B}" dt="2019-02-13T21:14:16.304" v="724" actId="26606"/>
          <ac:grpSpMkLst>
            <pc:docMk/>
            <pc:sldMk cId="973778989" sldId="259"/>
            <ac:grpSpMk id="194" creationId="{4098A4C6-4FFB-4EF4-8317-8110224DBB67}"/>
          </ac:grpSpMkLst>
        </pc:grpChg>
        <pc:grpChg chg="add del">
          <ac:chgData name="Rodolfo R Menardi" userId="5598781b5bb31715" providerId="LiveId" clId="{40E913E8-F831-442B-8273-E2865CD3325B}" dt="2019-02-13T21:14:11.363" v="721" actId="26606"/>
          <ac:grpSpMkLst>
            <pc:docMk/>
            <pc:sldMk cId="973778989" sldId="259"/>
            <ac:grpSpMk id="208" creationId="{EBE86EA4-C4F1-4465-B306-7A2BC2285926}"/>
          </ac:grpSpMkLst>
        </pc:grpChg>
        <pc:grpChg chg="add del">
          <ac:chgData name="Rodolfo R Menardi" userId="5598781b5bb31715" providerId="LiveId" clId="{40E913E8-F831-442B-8273-E2865CD3325B}" dt="2019-02-13T21:14:16.277" v="723" actId="26606"/>
          <ac:grpSpMkLst>
            <pc:docMk/>
            <pc:sldMk cId="973778989" sldId="259"/>
            <ac:grpSpMk id="211" creationId="{EBE86EA4-C4F1-4465-B306-7A2BC2285926}"/>
          </ac:grpSpMkLst>
        </pc:grpChg>
        <pc:grpChg chg="add">
          <ac:chgData name="Rodolfo R Menardi" userId="5598781b5bb31715" providerId="LiveId" clId="{40E913E8-F831-442B-8273-E2865CD3325B}" dt="2019-02-13T21:14:16.304" v="724" actId="26606"/>
          <ac:grpSpMkLst>
            <pc:docMk/>
            <pc:sldMk cId="973778989" sldId="259"/>
            <ac:grpSpMk id="214" creationId="{EBE86EA4-C4F1-4465-B306-7A2BC2285926}"/>
          </ac:grpSpMkLst>
        </pc:grpChg>
        <pc:picChg chg="mod ord">
          <ac:chgData name="Rodolfo R Menardi" userId="5598781b5bb31715" providerId="LiveId" clId="{40E913E8-F831-442B-8273-E2865CD3325B}" dt="2019-02-13T21:14:25.809" v="727" actId="1076"/>
          <ac:picMkLst>
            <pc:docMk/>
            <pc:sldMk cId="973778989" sldId="259"/>
            <ac:picMk id="6" creationId="{9C635CA5-C15D-4482-8993-305A33DE3FDA}"/>
          </ac:picMkLst>
        </pc:picChg>
        <pc:picChg chg="add del mod ord">
          <ac:chgData name="Rodolfo R Menardi" userId="5598781b5bb31715" providerId="LiveId" clId="{40E913E8-F831-442B-8273-E2865CD3325B}" dt="2019-02-13T21:15:00.243" v="735" actId="478"/>
          <ac:picMkLst>
            <pc:docMk/>
            <pc:sldMk cId="973778989" sldId="259"/>
            <ac:picMk id="8" creationId="{F8D80F82-658E-4ABD-9C03-F79D628006AF}"/>
          </ac:picMkLst>
        </pc:picChg>
        <pc:picChg chg="mod ord">
          <ac:chgData name="Rodolfo R Menardi" userId="5598781b5bb31715" providerId="LiveId" clId="{40E913E8-F831-442B-8273-E2865CD3325B}" dt="2019-02-13T21:15:31.940" v="747" actId="1076"/>
          <ac:picMkLst>
            <pc:docMk/>
            <pc:sldMk cId="973778989" sldId="259"/>
            <ac:picMk id="10" creationId="{035CF7D4-F5A3-4FDE-B91F-00D47754F541}"/>
          </ac:picMkLst>
        </pc:picChg>
        <pc:picChg chg="add mod">
          <ac:chgData name="Rodolfo R Menardi" userId="5598781b5bb31715" providerId="LiveId" clId="{40E913E8-F831-442B-8273-E2865CD3325B}" dt="2019-02-13T21:15:29.060" v="746" actId="1076"/>
          <ac:picMkLst>
            <pc:docMk/>
            <pc:sldMk cId="973778989" sldId="259"/>
            <ac:picMk id="1026" creationId="{2CB76082-CF52-4267-AE92-3DE0FCF64111}"/>
          </ac:picMkLst>
        </pc:picChg>
        <pc:cxnChg chg="add del">
          <ac:chgData name="Rodolfo R Menardi" userId="5598781b5bb31715" providerId="LiveId" clId="{40E913E8-F831-442B-8273-E2865CD3325B}" dt="2019-02-13T21:01:52.661" v="608" actId="26606"/>
          <ac:cxnSpMkLst>
            <pc:docMk/>
            <pc:sldMk cId="973778989" sldId="259"/>
            <ac:cxnSpMk id="27" creationId="{68FA0D4E-9BE7-43DC-8A1F-A26572CE0942}"/>
          </ac:cxnSpMkLst>
        </pc:cxnChg>
        <pc:cxnChg chg="add del">
          <ac:chgData name="Rodolfo R Menardi" userId="5598781b5bb31715" providerId="LiveId" clId="{40E913E8-F831-442B-8273-E2865CD3325B}" dt="2019-02-13T21:01:52.661" v="608" actId="26606"/>
          <ac:cxnSpMkLst>
            <pc:docMk/>
            <pc:sldMk cId="973778989" sldId="259"/>
            <ac:cxnSpMk id="29" creationId="{172B71CD-604A-4FBF-B2C3-3BF231B187E6}"/>
          </ac:cxnSpMkLst>
        </pc:cxnChg>
        <pc:cxnChg chg="add del">
          <ac:chgData name="Rodolfo R Menardi" userId="5598781b5bb31715" providerId="LiveId" clId="{40E913E8-F831-442B-8273-E2865CD3325B}" dt="2019-02-13T21:01:52.661" v="608" actId="26606"/>
          <ac:cxnSpMkLst>
            <pc:docMk/>
            <pc:sldMk cId="973778989" sldId="259"/>
            <ac:cxnSpMk id="31" creationId="{93740CDC-2DB3-4193-951C-E9CD208BE728}"/>
          </ac:cxnSpMkLst>
        </pc:cxnChg>
        <pc:cxnChg chg="add del">
          <ac:chgData name="Rodolfo R Menardi" userId="5598781b5bb31715" providerId="LiveId" clId="{40E913E8-F831-442B-8273-E2865CD3325B}" dt="2019-02-13T21:01:52.661" v="608" actId="26606"/>
          <ac:cxnSpMkLst>
            <pc:docMk/>
            <pc:sldMk cId="973778989" sldId="259"/>
            <ac:cxnSpMk id="33" creationId="{37C3B8FE-C01D-4031-BD3C-B6020A05841A}"/>
          </ac:cxnSpMkLst>
        </pc:cxnChg>
        <pc:cxnChg chg="add del">
          <ac:chgData name="Rodolfo R Menardi" userId="5598781b5bb31715" providerId="LiveId" clId="{40E913E8-F831-442B-8273-E2865CD3325B}" dt="2019-02-13T21:01:56.058" v="610" actId="26606"/>
          <ac:cxnSpMkLst>
            <pc:docMk/>
            <pc:sldMk cId="973778989" sldId="259"/>
            <ac:cxnSpMk id="51" creationId="{D080C35B-37A8-4642-B6F7-570FDA1BC387}"/>
          </ac:cxnSpMkLst>
        </pc:cxnChg>
        <pc:cxnChg chg="add del">
          <ac:chgData name="Rodolfo R Menardi" userId="5598781b5bb31715" providerId="LiveId" clId="{40E913E8-F831-442B-8273-E2865CD3325B}" dt="2019-02-13T21:01:56.058" v="610" actId="26606"/>
          <ac:cxnSpMkLst>
            <pc:docMk/>
            <pc:sldMk cId="973778989" sldId="259"/>
            <ac:cxnSpMk id="52" creationId="{6936DB5C-4C68-4C84-86DD-512CA877C86F}"/>
          </ac:cxnSpMkLst>
        </pc:cxnChg>
        <pc:cxnChg chg="add del">
          <ac:chgData name="Rodolfo R Menardi" userId="5598781b5bb31715" providerId="LiveId" clId="{40E913E8-F831-442B-8273-E2865CD3325B}" dt="2019-02-13T21:01:58.402" v="612" actId="26606"/>
          <ac:cxnSpMkLst>
            <pc:docMk/>
            <pc:sldMk cId="973778989" sldId="259"/>
            <ac:cxnSpMk id="61" creationId="{68FA0D4E-9BE7-43DC-8A1F-A26572CE0942}"/>
          </ac:cxnSpMkLst>
        </pc:cxnChg>
        <pc:cxnChg chg="add del">
          <ac:chgData name="Rodolfo R Menardi" userId="5598781b5bb31715" providerId="LiveId" clId="{40E913E8-F831-442B-8273-E2865CD3325B}" dt="2019-02-13T21:01:58.402" v="612" actId="26606"/>
          <ac:cxnSpMkLst>
            <pc:docMk/>
            <pc:sldMk cId="973778989" sldId="259"/>
            <ac:cxnSpMk id="62" creationId="{172B71CD-604A-4FBF-B2C3-3BF231B187E6}"/>
          </ac:cxnSpMkLst>
        </pc:cxnChg>
        <pc:cxnChg chg="add del">
          <ac:chgData name="Rodolfo R Menardi" userId="5598781b5bb31715" providerId="LiveId" clId="{40E913E8-F831-442B-8273-E2865CD3325B}" dt="2019-02-13T21:01:58.402" v="612" actId="26606"/>
          <ac:cxnSpMkLst>
            <pc:docMk/>
            <pc:sldMk cId="973778989" sldId="259"/>
            <ac:cxnSpMk id="63" creationId="{93740CDC-2DB3-4193-951C-E9CD208BE728}"/>
          </ac:cxnSpMkLst>
        </pc:cxnChg>
        <pc:cxnChg chg="add del">
          <ac:chgData name="Rodolfo R Menardi" userId="5598781b5bb31715" providerId="LiveId" clId="{40E913E8-F831-442B-8273-E2865CD3325B}" dt="2019-02-13T21:01:58.402" v="612" actId="26606"/>
          <ac:cxnSpMkLst>
            <pc:docMk/>
            <pc:sldMk cId="973778989" sldId="259"/>
            <ac:cxnSpMk id="64" creationId="{37C3B8FE-C01D-4031-BD3C-B6020A05841A}"/>
          </ac:cxnSpMkLst>
        </pc:cxnChg>
        <pc:cxnChg chg="add del">
          <ac:chgData name="Rodolfo R Menardi" userId="5598781b5bb31715" providerId="LiveId" clId="{40E913E8-F831-442B-8273-E2865CD3325B}" dt="2019-02-13T21:13:28.113" v="701" actId="26606"/>
          <ac:cxnSpMkLst>
            <pc:docMk/>
            <pc:sldMk cId="973778989" sldId="259"/>
            <ac:cxnSpMk id="79" creationId="{68FA0D4E-9BE7-43DC-8A1F-A26572CE0942}"/>
          </ac:cxnSpMkLst>
        </pc:cxnChg>
        <pc:cxnChg chg="add del">
          <ac:chgData name="Rodolfo R Menardi" userId="5598781b5bb31715" providerId="LiveId" clId="{40E913E8-F831-442B-8273-E2865CD3325B}" dt="2019-02-13T21:13:28.113" v="701" actId="26606"/>
          <ac:cxnSpMkLst>
            <pc:docMk/>
            <pc:sldMk cId="973778989" sldId="259"/>
            <ac:cxnSpMk id="80" creationId="{172B71CD-604A-4FBF-B2C3-3BF231B187E6}"/>
          </ac:cxnSpMkLst>
        </pc:cxnChg>
        <pc:cxnChg chg="add del">
          <ac:chgData name="Rodolfo R Menardi" userId="5598781b5bb31715" providerId="LiveId" clId="{40E913E8-F831-442B-8273-E2865CD3325B}" dt="2019-02-13T21:13:28.113" v="701" actId="26606"/>
          <ac:cxnSpMkLst>
            <pc:docMk/>
            <pc:sldMk cId="973778989" sldId="259"/>
            <ac:cxnSpMk id="81" creationId="{93740CDC-2DB3-4193-951C-E9CD208BE728}"/>
          </ac:cxnSpMkLst>
        </pc:cxnChg>
        <pc:cxnChg chg="add del">
          <ac:chgData name="Rodolfo R Menardi" userId="5598781b5bb31715" providerId="LiveId" clId="{40E913E8-F831-442B-8273-E2865CD3325B}" dt="2019-02-13T21:13:28.113" v="701" actId="26606"/>
          <ac:cxnSpMkLst>
            <pc:docMk/>
            <pc:sldMk cId="973778989" sldId="259"/>
            <ac:cxnSpMk id="82" creationId="{37C3B8FE-C01D-4031-BD3C-B6020A05841A}"/>
          </ac:cxnSpMkLst>
        </pc:cxnChg>
        <pc:cxnChg chg="add del">
          <ac:chgData name="Rodolfo R Menardi" userId="5598781b5bb31715" providerId="LiveId" clId="{40E913E8-F831-442B-8273-E2865CD3325B}" dt="2019-02-13T21:13:49.181" v="716" actId="26606"/>
          <ac:cxnSpMkLst>
            <pc:docMk/>
            <pc:sldMk cId="973778989" sldId="259"/>
            <ac:cxnSpMk id="91" creationId="{076A370E-C7CA-4ED6-BBEE-CE73A7944BBC}"/>
          </ac:cxnSpMkLst>
        </pc:cxnChg>
        <pc:cxnChg chg="add del">
          <ac:chgData name="Rodolfo R Menardi" userId="5598781b5bb31715" providerId="LiveId" clId="{40E913E8-F831-442B-8273-E2865CD3325B}" dt="2019-02-13T21:13:49.181" v="716" actId="26606"/>
          <ac:cxnSpMkLst>
            <pc:docMk/>
            <pc:sldMk cId="973778989" sldId="259"/>
            <ac:cxnSpMk id="92" creationId="{09C45DED-5AFE-434B-A28C-F5DF05539BBE}"/>
          </ac:cxnSpMkLst>
        </pc:cxnChg>
        <pc:cxnChg chg="add del">
          <ac:chgData name="Rodolfo R Menardi" userId="5598781b5bb31715" providerId="LiveId" clId="{40E913E8-F831-442B-8273-E2865CD3325B}" dt="2019-02-13T21:13:11.560" v="690" actId="26606"/>
          <ac:cxnSpMkLst>
            <pc:docMk/>
            <pc:sldMk cId="973778989" sldId="259"/>
            <ac:cxnSpMk id="105" creationId="{076A370E-C7CA-4ED6-BBEE-CE73A7944BBC}"/>
          </ac:cxnSpMkLst>
        </pc:cxnChg>
        <pc:cxnChg chg="add del">
          <ac:chgData name="Rodolfo R Menardi" userId="5598781b5bb31715" providerId="LiveId" clId="{40E913E8-F831-442B-8273-E2865CD3325B}" dt="2019-02-13T21:13:11.560" v="690" actId="26606"/>
          <ac:cxnSpMkLst>
            <pc:docMk/>
            <pc:sldMk cId="973778989" sldId="259"/>
            <ac:cxnSpMk id="107" creationId="{09C45DED-5AFE-434B-A28C-F5DF05539BBE}"/>
          </ac:cxnSpMkLst>
        </pc:cxnChg>
        <pc:cxnChg chg="add del">
          <ac:chgData name="Rodolfo R Menardi" userId="5598781b5bb31715" providerId="LiveId" clId="{40E913E8-F831-442B-8273-E2865CD3325B}" dt="2019-02-13T21:13:12.243" v="692" actId="26606"/>
          <ac:cxnSpMkLst>
            <pc:docMk/>
            <pc:sldMk cId="973778989" sldId="259"/>
            <ac:cxnSpMk id="109" creationId="{93740CDC-2DB3-4193-951C-E9CD208BE728}"/>
          </ac:cxnSpMkLst>
        </pc:cxnChg>
        <pc:cxnChg chg="add del">
          <ac:chgData name="Rodolfo R Menardi" userId="5598781b5bb31715" providerId="LiveId" clId="{40E913E8-F831-442B-8273-E2865CD3325B}" dt="2019-02-13T21:13:12.243" v="692" actId="26606"/>
          <ac:cxnSpMkLst>
            <pc:docMk/>
            <pc:sldMk cId="973778989" sldId="259"/>
            <ac:cxnSpMk id="111" creationId="{37C3B8FE-C01D-4031-BD3C-B6020A05841A}"/>
          </ac:cxnSpMkLst>
        </pc:cxnChg>
        <pc:cxnChg chg="add del">
          <ac:chgData name="Rodolfo R Menardi" userId="5598781b5bb31715" providerId="LiveId" clId="{40E913E8-F831-442B-8273-E2865CD3325B}" dt="2019-02-13T21:13:12.243" v="692" actId="26606"/>
          <ac:cxnSpMkLst>
            <pc:docMk/>
            <pc:sldMk cId="973778989" sldId="259"/>
            <ac:cxnSpMk id="112" creationId="{68FA0D4E-9BE7-43DC-8A1F-A26572CE0942}"/>
          </ac:cxnSpMkLst>
        </pc:cxnChg>
        <pc:cxnChg chg="add del">
          <ac:chgData name="Rodolfo R Menardi" userId="5598781b5bb31715" providerId="LiveId" clId="{40E913E8-F831-442B-8273-E2865CD3325B}" dt="2019-02-13T21:13:12.243" v="692" actId="26606"/>
          <ac:cxnSpMkLst>
            <pc:docMk/>
            <pc:sldMk cId="973778989" sldId="259"/>
            <ac:cxnSpMk id="114" creationId="{172B71CD-604A-4FBF-B2C3-3BF231B187E6}"/>
          </ac:cxnSpMkLst>
        </pc:cxnChg>
        <pc:cxnChg chg="add del">
          <ac:chgData name="Rodolfo R Menardi" userId="5598781b5bb31715" providerId="LiveId" clId="{40E913E8-F831-442B-8273-E2865CD3325B}" dt="2019-02-13T21:13:47.366" v="709" actId="26606"/>
          <ac:cxnSpMkLst>
            <pc:docMk/>
            <pc:sldMk cId="973778989" sldId="259"/>
            <ac:cxnSpMk id="120" creationId="{076A370E-C7CA-4ED6-BBEE-CE73A7944BBC}"/>
          </ac:cxnSpMkLst>
        </pc:cxnChg>
        <pc:cxnChg chg="add del">
          <ac:chgData name="Rodolfo R Menardi" userId="5598781b5bb31715" providerId="LiveId" clId="{40E913E8-F831-442B-8273-E2865CD3325B}" dt="2019-02-13T21:13:47.366" v="709" actId="26606"/>
          <ac:cxnSpMkLst>
            <pc:docMk/>
            <pc:sldMk cId="973778989" sldId="259"/>
            <ac:cxnSpMk id="122" creationId="{09C45DED-5AFE-434B-A28C-F5DF05539BBE}"/>
          </ac:cxnSpMkLst>
        </pc:cxnChg>
        <pc:cxnChg chg="add del">
          <ac:chgData name="Rodolfo R Menardi" userId="5598781b5bb31715" providerId="LiveId" clId="{40E913E8-F831-442B-8273-E2865CD3325B}" dt="2019-02-13T21:13:13.092" v="694" actId="26606"/>
          <ac:cxnSpMkLst>
            <pc:docMk/>
            <pc:sldMk cId="973778989" sldId="259"/>
            <ac:cxnSpMk id="126" creationId="{CD5C9369-3F6F-4342-96E4-95A859D1A8C8}"/>
          </ac:cxnSpMkLst>
        </pc:cxnChg>
        <pc:cxnChg chg="add del">
          <ac:chgData name="Rodolfo R Menardi" userId="5598781b5bb31715" providerId="LiveId" clId="{40E913E8-F831-442B-8273-E2865CD3325B}" dt="2019-02-13T21:13:13.092" v="694" actId="26606"/>
          <ac:cxnSpMkLst>
            <pc:docMk/>
            <pc:sldMk cId="973778989" sldId="259"/>
            <ac:cxnSpMk id="127" creationId="{9A17BA3A-297E-4B9D-9CD1-DED679F79EDD}"/>
          </ac:cxnSpMkLst>
        </pc:cxnChg>
        <pc:cxnChg chg="add del">
          <ac:chgData name="Rodolfo R Menardi" userId="5598781b5bb31715" providerId="LiveId" clId="{40E913E8-F831-442B-8273-E2865CD3325B}" dt="2019-02-13T21:13:13.092" v="694" actId="26606"/>
          <ac:cxnSpMkLst>
            <pc:docMk/>
            <pc:sldMk cId="973778989" sldId="259"/>
            <ac:cxnSpMk id="128" creationId="{37D2648F-AC4A-40A5-8BA2-235AB37527D8}"/>
          </ac:cxnSpMkLst>
        </pc:cxnChg>
        <pc:cxnChg chg="add del mod">
          <ac:chgData name="Rodolfo R Menardi" userId="5598781b5bb31715" providerId="LiveId" clId="{40E913E8-F831-442B-8273-E2865CD3325B}" dt="2019-02-13T21:13:13.092" v="694" actId="26606"/>
          <ac:cxnSpMkLst>
            <pc:docMk/>
            <pc:sldMk cId="973778989" sldId="259"/>
            <ac:cxnSpMk id="129" creationId="{01BB40AD-4A52-4643-82BD-0A5D8145A202}"/>
          </ac:cxnSpMkLst>
        </pc:cxnChg>
        <pc:cxnChg chg="add del">
          <ac:chgData name="Rodolfo R Menardi" userId="5598781b5bb31715" providerId="LiveId" clId="{40E913E8-F831-442B-8273-E2865CD3325B}" dt="2019-02-13T21:13:48.426" v="713" actId="26606"/>
          <ac:cxnSpMkLst>
            <pc:docMk/>
            <pc:sldMk cId="973778989" sldId="259"/>
            <ac:cxnSpMk id="181" creationId="{076A370E-C7CA-4ED6-BBEE-CE73A7944BBC}"/>
          </ac:cxnSpMkLst>
        </pc:cxnChg>
        <pc:cxnChg chg="add del">
          <ac:chgData name="Rodolfo R Menardi" userId="5598781b5bb31715" providerId="LiveId" clId="{40E913E8-F831-442B-8273-E2865CD3325B}" dt="2019-02-13T21:13:48.426" v="713" actId="26606"/>
          <ac:cxnSpMkLst>
            <pc:docMk/>
            <pc:sldMk cId="973778989" sldId="259"/>
            <ac:cxnSpMk id="182" creationId="{09C45DED-5AFE-434B-A28C-F5DF05539BBE}"/>
          </ac:cxnSpMkLst>
        </pc:cxnChg>
        <pc:cxnChg chg="add del">
          <ac:chgData name="Rodolfo R Menardi" userId="5598781b5bb31715" providerId="LiveId" clId="{40E913E8-F831-442B-8273-E2865CD3325B}" dt="2019-02-13T21:14:16.304" v="724" actId="26606"/>
          <ac:cxnSpMkLst>
            <pc:docMk/>
            <pc:sldMk cId="973778989" sldId="259"/>
            <ac:cxnSpMk id="203" creationId="{076A370E-C7CA-4ED6-BBEE-CE73A7944BBC}"/>
          </ac:cxnSpMkLst>
        </pc:cxnChg>
        <pc:cxnChg chg="add del">
          <ac:chgData name="Rodolfo R Menardi" userId="5598781b5bb31715" providerId="LiveId" clId="{40E913E8-F831-442B-8273-E2865CD3325B}" dt="2019-02-13T21:14:16.304" v="724" actId="26606"/>
          <ac:cxnSpMkLst>
            <pc:docMk/>
            <pc:sldMk cId="973778989" sldId="259"/>
            <ac:cxnSpMk id="204" creationId="{09C45DED-5AFE-434B-A28C-F5DF05539BBE}"/>
          </ac:cxnSpMkLst>
        </pc:cxnChg>
      </pc:sldChg>
      <pc:sldChg chg="addSp modSp mod setBg">
        <pc:chgData name="Rodolfo R Menardi" userId="5598781b5bb31715" providerId="LiveId" clId="{40E913E8-F831-442B-8273-E2865CD3325B}" dt="2019-02-13T21:02:13.214" v="620" actId="26606"/>
        <pc:sldMkLst>
          <pc:docMk/>
          <pc:sldMk cId="3486215572" sldId="260"/>
        </pc:sldMkLst>
        <pc:spChg chg="mod">
          <ac:chgData name="Rodolfo R Menardi" userId="5598781b5bb31715" providerId="LiveId" clId="{40E913E8-F831-442B-8273-E2865CD3325B}" dt="2019-02-13T21:02:13.214" v="620" actId="26606"/>
          <ac:spMkLst>
            <pc:docMk/>
            <pc:sldMk cId="3486215572" sldId="260"/>
            <ac:spMk id="2" creationId="{9882DB42-87A8-41D8-9447-B5626451F837}"/>
          </ac:spMkLst>
        </pc:spChg>
        <pc:spChg chg="mod">
          <ac:chgData name="Rodolfo R Menardi" userId="5598781b5bb31715" providerId="LiveId" clId="{40E913E8-F831-442B-8273-E2865CD3325B}" dt="2019-02-13T21:02:13.214" v="620" actId="26606"/>
          <ac:spMkLst>
            <pc:docMk/>
            <pc:sldMk cId="3486215572" sldId="260"/>
            <ac:spMk id="3" creationId="{4322AC8B-8D70-4318-A6C4-C819A413F385}"/>
          </ac:spMkLst>
        </pc:spChg>
        <pc:spChg chg="add">
          <ac:chgData name="Rodolfo R Menardi" userId="5598781b5bb31715" providerId="LiveId" clId="{40E913E8-F831-442B-8273-E2865CD3325B}" dt="2019-02-13T21:02:13.214" v="620" actId="26606"/>
          <ac:spMkLst>
            <pc:docMk/>
            <pc:sldMk cId="3486215572" sldId="260"/>
            <ac:spMk id="8" creationId="{603AE127-802C-459A-A612-DB85B67F0DC0}"/>
          </ac:spMkLst>
        </pc:spChg>
        <pc:spChg chg="add">
          <ac:chgData name="Rodolfo R Menardi" userId="5598781b5bb31715" providerId="LiveId" clId="{40E913E8-F831-442B-8273-E2865CD3325B}" dt="2019-02-13T21:02:13.214" v="620" actId="26606"/>
          <ac:spMkLst>
            <pc:docMk/>
            <pc:sldMk cId="3486215572" sldId="260"/>
            <ac:spMk id="10" creationId="{9323D83D-50D6-4040-A58B-FCEA340F886A}"/>
          </ac:spMkLst>
        </pc:spChg>
        <pc:spChg chg="add">
          <ac:chgData name="Rodolfo R Menardi" userId="5598781b5bb31715" providerId="LiveId" clId="{40E913E8-F831-442B-8273-E2865CD3325B}" dt="2019-02-13T21:02:13.214" v="620" actId="26606"/>
          <ac:spMkLst>
            <pc:docMk/>
            <pc:sldMk cId="3486215572" sldId="260"/>
            <ac:spMk id="14" creationId="{F10FD715-4DCE-4779-B634-EC78315EA213}"/>
          </ac:spMkLst>
        </pc:spChg>
        <pc:cxnChg chg="add">
          <ac:chgData name="Rodolfo R Menardi" userId="5598781b5bb31715" providerId="LiveId" clId="{40E913E8-F831-442B-8273-E2865CD3325B}" dt="2019-02-13T21:02:13.214" v="620" actId="26606"/>
          <ac:cxnSpMkLst>
            <pc:docMk/>
            <pc:sldMk cId="3486215572" sldId="260"/>
            <ac:cxnSpMk id="12" creationId="{1A1FE6BB-DFB2-4080-9B5E-076EF5DDE67B}"/>
          </ac:cxnSpMkLst>
        </pc:cxnChg>
      </pc:sldChg>
      <pc:sldChg chg="addSp delSp modSp mod setBg modNotesTx">
        <pc:chgData name="Rodolfo R Menardi" userId="5598781b5bb31715" providerId="LiveId" clId="{40E913E8-F831-442B-8273-E2865CD3325B}" dt="2019-02-13T21:24:15.694" v="985" actId="20577"/>
        <pc:sldMkLst>
          <pc:docMk/>
          <pc:sldMk cId="1487554834" sldId="261"/>
        </pc:sldMkLst>
        <pc:spChg chg="mod">
          <ac:chgData name="Rodolfo R Menardi" userId="5598781b5bb31715" providerId="LiveId" clId="{40E913E8-F831-442B-8273-E2865CD3325B}" dt="2019-02-13T21:02:41.402" v="625" actId="26606"/>
          <ac:spMkLst>
            <pc:docMk/>
            <pc:sldMk cId="1487554834" sldId="261"/>
            <ac:spMk id="2" creationId="{34EE7BAB-22A1-4533-BEFE-E7C356F6E4BE}"/>
          </ac:spMkLst>
        </pc:spChg>
        <pc:spChg chg="add del">
          <ac:chgData name="Rodolfo R Menardi" userId="5598781b5bb31715" providerId="LiveId" clId="{40E913E8-F831-442B-8273-E2865CD3325B}" dt="2019-02-13T21:02:41.402" v="625" actId="26606"/>
          <ac:spMkLst>
            <pc:docMk/>
            <pc:sldMk cId="1487554834" sldId="261"/>
            <ac:spMk id="3" creationId="{CA5108DC-07F8-4071-AFE0-C79083F88111}"/>
          </ac:spMkLst>
        </pc:spChg>
        <pc:spChg chg="add del">
          <ac:chgData name="Rodolfo R Menardi" userId="5598781b5bb31715" providerId="LiveId" clId="{40E913E8-F831-442B-8273-E2865CD3325B}" dt="2019-02-13T21:02:39.451" v="622" actId="26606"/>
          <ac:spMkLst>
            <pc:docMk/>
            <pc:sldMk cId="1487554834" sldId="261"/>
            <ac:spMk id="10" creationId="{655AE6B0-AC9E-4167-806F-E9DB135FC46B}"/>
          </ac:spMkLst>
        </pc:spChg>
        <pc:spChg chg="add del">
          <ac:chgData name="Rodolfo R Menardi" userId="5598781b5bb31715" providerId="LiveId" clId="{40E913E8-F831-442B-8273-E2865CD3325B}" dt="2019-02-13T21:02:41.349" v="624" actId="26606"/>
          <ac:spMkLst>
            <pc:docMk/>
            <pc:sldMk cId="1487554834" sldId="261"/>
            <ac:spMk id="14" creationId="{B2205F6E-03C6-4E92-877C-E2482F6599AA}"/>
          </ac:spMkLst>
        </pc:spChg>
        <pc:spChg chg="add del">
          <ac:chgData name="Rodolfo R Menardi" userId="5598781b5bb31715" providerId="LiveId" clId="{40E913E8-F831-442B-8273-E2865CD3325B}" dt="2019-02-13T21:02:39.451" v="622" actId="26606"/>
          <ac:spMkLst>
            <pc:docMk/>
            <pc:sldMk cId="1487554834" sldId="261"/>
            <ac:spMk id="23" creationId="{87BD1F4E-A66D-4C06-86DA-8D56CA7A3B41}"/>
          </ac:spMkLst>
        </pc:spChg>
        <pc:spChg chg="add del">
          <ac:chgData name="Rodolfo R Menardi" userId="5598781b5bb31715" providerId="LiveId" clId="{40E913E8-F831-442B-8273-E2865CD3325B}" dt="2019-02-13T21:02:41.349" v="624" actId="26606"/>
          <ac:spMkLst>
            <pc:docMk/>
            <pc:sldMk cId="1487554834" sldId="261"/>
            <ac:spMk id="25" creationId="{9F4444CE-BC8D-4D61-B303-4C05614E62AB}"/>
          </ac:spMkLst>
        </pc:spChg>
        <pc:spChg chg="add del">
          <ac:chgData name="Rodolfo R Menardi" userId="5598781b5bb31715" providerId="LiveId" clId="{40E913E8-F831-442B-8273-E2865CD3325B}" dt="2019-02-13T21:02:41.349" v="624" actId="26606"/>
          <ac:spMkLst>
            <pc:docMk/>
            <pc:sldMk cId="1487554834" sldId="261"/>
            <ac:spMk id="26" creationId="{73772B81-181F-48B7-8826-4D9686D15DF5}"/>
          </ac:spMkLst>
        </pc:spChg>
        <pc:spChg chg="add">
          <ac:chgData name="Rodolfo R Menardi" userId="5598781b5bb31715" providerId="LiveId" clId="{40E913E8-F831-442B-8273-E2865CD3325B}" dt="2019-02-13T21:02:41.402" v="625" actId="26606"/>
          <ac:spMkLst>
            <pc:docMk/>
            <pc:sldMk cId="1487554834" sldId="261"/>
            <ac:spMk id="29" creationId="{655AE6B0-AC9E-4167-806F-E9DB135FC46B}"/>
          </ac:spMkLst>
        </pc:spChg>
        <pc:spChg chg="add">
          <ac:chgData name="Rodolfo R Menardi" userId="5598781b5bb31715" providerId="LiveId" clId="{40E913E8-F831-442B-8273-E2865CD3325B}" dt="2019-02-13T21:02:41.402" v="625" actId="26606"/>
          <ac:spMkLst>
            <pc:docMk/>
            <pc:sldMk cId="1487554834" sldId="261"/>
            <ac:spMk id="32" creationId="{87BD1F4E-A66D-4C06-86DA-8D56CA7A3B41}"/>
          </ac:spMkLst>
        </pc:spChg>
        <pc:grpChg chg="add del">
          <ac:chgData name="Rodolfo R Menardi" userId="5598781b5bb31715" providerId="LiveId" clId="{40E913E8-F831-442B-8273-E2865CD3325B}" dt="2019-02-13T21:02:39.451" v="622" actId="26606"/>
          <ac:grpSpMkLst>
            <pc:docMk/>
            <pc:sldMk cId="1487554834" sldId="261"/>
            <ac:grpSpMk id="12" creationId="{3523416A-383B-4FDC-B4C9-D8EDDFE9C043}"/>
          </ac:grpSpMkLst>
        </pc:grpChg>
        <pc:grpChg chg="add">
          <ac:chgData name="Rodolfo R Menardi" userId="5598781b5bb31715" providerId="LiveId" clId="{40E913E8-F831-442B-8273-E2865CD3325B}" dt="2019-02-13T21:02:41.402" v="625" actId="26606"/>
          <ac:grpSpMkLst>
            <pc:docMk/>
            <pc:sldMk cId="1487554834" sldId="261"/>
            <ac:grpSpMk id="30" creationId="{3523416A-383B-4FDC-B4C9-D8EDDFE9C043}"/>
          </ac:grpSpMkLst>
        </pc:grpChg>
        <pc:graphicFrameChg chg="add del">
          <ac:chgData name="Rodolfo R Menardi" userId="5598781b5bb31715" providerId="LiveId" clId="{40E913E8-F831-442B-8273-E2865CD3325B}" dt="2019-02-13T21:02:39.451" v="622" actId="26606"/>
          <ac:graphicFrameMkLst>
            <pc:docMk/>
            <pc:sldMk cId="1487554834" sldId="261"/>
            <ac:graphicFrameMk id="5" creationId="{8256FEB3-1CD7-4CCE-83DF-312F7DF29FBE}"/>
          </ac:graphicFrameMkLst>
        </pc:graphicFrameChg>
        <pc:graphicFrameChg chg="add del">
          <ac:chgData name="Rodolfo R Menardi" userId="5598781b5bb31715" providerId="LiveId" clId="{40E913E8-F831-442B-8273-E2865CD3325B}" dt="2019-02-13T21:02:41.349" v="624" actId="26606"/>
          <ac:graphicFrameMkLst>
            <pc:docMk/>
            <pc:sldMk cId="1487554834" sldId="261"/>
            <ac:graphicFrameMk id="27" creationId="{1F5AC13F-4D31-4D91-A8AB-AA0AAEF4D5EF}"/>
          </ac:graphicFrameMkLst>
        </pc:graphicFrameChg>
        <pc:graphicFrameChg chg="add">
          <ac:chgData name="Rodolfo R Menardi" userId="5598781b5bb31715" providerId="LiveId" clId="{40E913E8-F831-442B-8273-E2865CD3325B}" dt="2019-02-13T21:02:41.402" v="625" actId="26606"/>
          <ac:graphicFrameMkLst>
            <pc:docMk/>
            <pc:sldMk cId="1487554834" sldId="261"/>
            <ac:graphicFrameMk id="33" creationId="{8256FEB3-1CD7-4CCE-83DF-312F7DF29FBE}"/>
          </ac:graphicFrameMkLst>
        </pc:graphicFrameChg>
      </pc:sldChg>
      <pc:sldChg chg="addSp delSp modSp mod setBg">
        <pc:chgData name="Rodolfo R Menardi" userId="5598781b5bb31715" providerId="LiveId" clId="{40E913E8-F831-442B-8273-E2865CD3325B}" dt="2019-02-13T20:58:54.346" v="579" actId="26606"/>
        <pc:sldMkLst>
          <pc:docMk/>
          <pc:sldMk cId="4030557198" sldId="262"/>
        </pc:sldMkLst>
        <pc:spChg chg="mod">
          <ac:chgData name="Rodolfo R Menardi" userId="5598781b5bb31715" providerId="LiveId" clId="{40E913E8-F831-442B-8273-E2865CD3325B}" dt="2019-02-13T20:58:54.346" v="579" actId="26606"/>
          <ac:spMkLst>
            <pc:docMk/>
            <pc:sldMk cId="4030557198" sldId="262"/>
            <ac:spMk id="2" creationId="{45A4FFE5-FA8A-4923-9263-4099AA3ED03F}"/>
          </ac:spMkLst>
        </pc:spChg>
        <pc:spChg chg="add del mod">
          <ac:chgData name="Rodolfo R Menardi" userId="5598781b5bb31715" providerId="LiveId" clId="{40E913E8-F831-442B-8273-E2865CD3325B}" dt="2019-02-13T20:58:21.501" v="545" actId="26606"/>
          <ac:spMkLst>
            <pc:docMk/>
            <pc:sldMk cId="4030557198" sldId="262"/>
            <ac:spMk id="3" creationId="{5A6238FB-30E0-4970-8871-593E7DBD8BEA}"/>
          </ac:spMkLst>
        </pc:spChg>
        <pc:spChg chg="add del">
          <ac:chgData name="Rodolfo R Menardi" userId="5598781b5bb31715" providerId="LiveId" clId="{40E913E8-F831-442B-8273-E2865CD3325B}" dt="2019-02-13T20:58:14.958" v="532" actId="26606"/>
          <ac:spMkLst>
            <pc:docMk/>
            <pc:sldMk cId="4030557198" sldId="262"/>
            <ac:spMk id="6" creationId="{655AE6B0-AC9E-4167-806F-E9DB135FC46B}"/>
          </ac:spMkLst>
        </pc:spChg>
        <pc:spChg chg="add del">
          <ac:chgData name="Rodolfo R Menardi" userId="5598781b5bb31715" providerId="LiveId" clId="{40E913E8-F831-442B-8273-E2865CD3325B}" dt="2019-02-13T20:53:29.651" v="92" actId="26606"/>
          <ac:spMkLst>
            <pc:docMk/>
            <pc:sldMk cId="4030557198" sldId="262"/>
            <ac:spMk id="10" creationId="{9F4444CE-BC8D-4D61-B303-4C05614E62AB}"/>
          </ac:spMkLst>
        </pc:spChg>
        <pc:spChg chg="add del">
          <ac:chgData name="Rodolfo R Menardi" userId="5598781b5bb31715" providerId="LiveId" clId="{40E913E8-F831-442B-8273-E2865CD3325B}" dt="2019-02-13T20:53:29.651" v="92" actId="26606"/>
          <ac:spMkLst>
            <pc:docMk/>
            <pc:sldMk cId="4030557198" sldId="262"/>
            <ac:spMk id="12" creationId="{62423CA5-E2E1-4789-B759-9906C1C94063}"/>
          </ac:spMkLst>
        </pc:spChg>
        <pc:spChg chg="add del">
          <ac:chgData name="Rodolfo R Menardi" userId="5598781b5bb31715" providerId="LiveId" clId="{40E913E8-F831-442B-8273-E2865CD3325B}" dt="2019-02-13T20:53:29.651" v="92" actId="26606"/>
          <ac:spMkLst>
            <pc:docMk/>
            <pc:sldMk cId="4030557198" sldId="262"/>
            <ac:spMk id="14" creationId="{73772B81-181F-48B7-8826-4D9686D15DF5}"/>
          </ac:spMkLst>
        </pc:spChg>
        <pc:spChg chg="add del">
          <ac:chgData name="Rodolfo R Menardi" userId="5598781b5bb31715" providerId="LiveId" clId="{40E913E8-F831-442B-8273-E2865CD3325B}" dt="2019-02-13T20:53:29.651" v="92" actId="26606"/>
          <ac:spMkLst>
            <pc:docMk/>
            <pc:sldMk cId="4030557198" sldId="262"/>
            <ac:spMk id="16" creationId="{B2205F6E-03C6-4E92-877C-E2482F6599AA}"/>
          </ac:spMkLst>
        </pc:spChg>
        <pc:spChg chg="add del">
          <ac:chgData name="Rodolfo R Menardi" userId="5598781b5bb31715" providerId="LiveId" clId="{40E913E8-F831-442B-8273-E2865CD3325B}" dt="2019-02-13T20:53:50.789" v="111" actId="26606"/>
          <ac:spMkLst>
            <pc:docMk/>
            <pc:sldMk cId="4030557198" sldId="262"/>
            <ac:spMk id="22" creationId="{655AE6B0-AC9E-4167-806F-E9DB135FC46B}"/>
          </ac:spMkLst>
        </pc:spChg>
        <pc:spChg chg="add del">
          <ac:chgData name="Rodolfo R Menardi" userId="5598781b5bb31715" providerId="LiveId" clId="{40E913E8-F831-442B-8273-E2865CD3325B}" dt="2019-02-13T20:53:50.789" v="111" actId="26606"/>
          <ac:spMkLst>
            <pc:docMk/>
            <pc:sldMk cId="4030557198" sldId="262"/>
            <ac:spMk id="23" creationId="{87BD1F4E-A66D-4C06-86DA-8D56CA7A3B41}"/>
          </ac:spMkLst>
        </pc:spChg>
        <pc:spChg chg="add del">
          <ac:chgData name="Rodolfo R Menardi" userId="5598781b5bb31715" providerId="LiveId" clId="{40E913E8-F831-442B-8273-E2865CD3325B}" dt="2019-02-13T20:58:14.958" v="532" actId="26606"/>
          <ac:spMkLst>
            <pc:docMk/>
            <pc:sldMk cId="4030557198" sldId="262"/>
            <ac:spMk id="26" creationId="{87BD1F4E-A66D-4C06-86DA-8D56CA7A3B41}"/>
          </ac:spMkLst>
        </pc:spChg>
        <pc:spChg chg="add del">
          <ac:chgData name="Rodolfo R Menardi" userId="5598781b5bb31715" providerId="LiveId" clId="{40E913E8-F831-442B-8273-E2865CD3325B}" dt="2019-02-13T20:58:16.342" v="534" actId="26606"/>
          <ac:spMkLst>
            <pc:docMk/>
            <pc:sldMk cId="4030557198" sldId="262"/>
            <ac:spMk id="29" creationId="{655AE6B0-AC9E-4167-806F-E9DB135FC46B}"/>
          </ac:spMkLst>
        </pc:spChg>
        <pc:spChg chg="add del">
          <ac:chgData name="Rodolfo R Menardi" userId="5598781b5bb31715" providerId="LiveId" clId="{40E913E8-F831-442B-8273-E2865CD3325B}" dt="2019-02-13T20:58:16.342" v="534" actId="26606"/>
          <ac:spMkLst>
            <pc:docMk/>
            <pc:sldMk cId="4030557198" sldId="262"/>
            <ac:spMk id="34" creationId="{87BD1F4E-A66D-4C06-86DA-8D56CA7A3B41}"/>
          </ac:spMkLst>
        </pc:spChg>
        <pc:spChg chg="add del">
          <ac:chgData name="Rodolfo R Menardi" userId="5598781b5bb31715" providerId="LiveId" clId="{40E913E8-F831-442B-8273-E2865CD3325B}" dt="2019-02-13T20:58:17.260" v="536" actId="26606"/>
          <ac:spMkLst>
            <pc:docMk/>
            <pc:sldMk cId="4030557198" sldId="262"/>
            <ac:spMk id="37" creationId="{655AE6B0-AC9E-4167-806F-E9DB135FC46B}"/>
          </ac:spMkLst>
        </pc:spChg>
        <pc:spChg chg="add del">
          <ac:chgData name="Rodolfo R Menardi" userId="5598781b5bb31715" providerId="LiveId" clId="{40E913E8-F831-442B-8273-E2865CD3325B}" dt="2019-02-13T20:58:17.260" v="536" actId="26606"/>
          <ac:spMkLst>
            <pc:docMk/>
            <pc:sldMk cId="4030557198" sldId="262"/>
            <ac:spMk id="42" creationId="{87BD1F4E-A66D-4C06-86DA-8D56CA7A3B41}"/>
          </ac:spMkLst>
        </pc:spChg>
        <pc:spChg chg="add del">
          <ac:chgData name="Rodolfo R Menardi" userId="5598781b5bb31715" providerId="LiveId" clId="{40E913E8-F831-442B-8273-E2865CD3325B}" dt="2019-02-13T20:58:18.863" v="538" actId="26606"/>
          <ac:spMkLst>
            <pc:docMk/>
            <pc:sldMk cId="4030557198" sldId="262"/>
            <ac:spMk id="45" creationId="{655AE6B0-AC9E-4167-806F-E9DB135FC46B}"/>
          </ac:spMkLst>
        </pc:spChg>
        <pc:spChg chg="add del">
          <ac:chgData name="Rodolfo R Menardi" userId="5598781b5bb31715" providerId="LiveId" clId="{40E913E8-F831-442B-8273-E2865CD3325B}" dt="2019-02-13T20:58:18.863" v="538" actId="26606"/>
          <ac:spMkLst>
            <pc:docMk/>
            <pc:sldMk cId="4030557198" sldId="262"/>
            <ac:spMk id="50" creationId="{87BD1F4E-A66D-4C06-86DA-8D56CA7A3B41}"/>
          </ac:spMkLst>
        </pc:spChg>
        <pc:spChg chg="add del">
          <ac:chgData name="Rodolfo R Menardi" userId="5598781b5bb31715" providerId="LiveId" clId="{40E913E8-F831-442B-8273-E2865CD3325B}" dt="2019-02-13T20:58:19.596" v="540" actId="26606"/>
          <ac:spMkLst>
            <pc:docMk/>
            <pc:sldMk cId="4030557198" sldId="262"/>
            <ac:spMk id="53" creationId="{655AE6B0-AC9E-4167-806F-E9DB135FC46B}"/>
          </ac:spMkLst>
        </pc:spChg>
        <pc:spChg chg="add del">
          <ac:chgData name="Rodolfo R Menardi" userId="5598781b5bb31715" providerId="LiveId" clId="{40E913E8-F831-442B-8273-E2865CD3325B}" dt="2019-02-13T20:58:19.596" v="540" actId="26606"/>
          <ac:spMkLst>
            <pc:docMk/>
            <pc:sldMk cId="4030557198" sldId="262"/>
            <ac:spMk id="58" creationId="{87BD1F4E-A66D-4C06-86DA-8D56CA7A3B41}"/>
          </ac:spMkLst>
        </pc:spChg>
        <pc:spChg chg="add del">
          <ac:chgData name="Rodolfo R Menardi" userId="5598781b5bb31715" providerId="LiveId" clId="{40E913E8-F831-442B-8273-E2865CD3325B}" dt="2019-02-13T20:58:20.969" v="542" actId="26606"/>
          <ac:spMkLst>
            <pc:docMk/>
            <pc:sldMk cId="4030557198" sldId="262"/>
            <ac:spMk id="61" creationId="{655AE6B0-AC9E-4167-806F-E9DB135FC46B}"/>
          </ac:spMkLst>
        </pc:spChg>
        <pc:spChg chg="add del">
          <ac:chgData name="Rodolfo R Menardi" userId="5598781b5bb31715" providerId="LiveId" clId="{40E913E8-F831-442B-8273-E2865CD3325B}" dt="2019-02-13T20:58:20.969" v="542" actId="26606"/>
          <ac:spMkLst>
            <pc:docMk/>
            <pc:sldMk cId="4030557198" sldId="262"/>
            <ac:spMk id="66" creationId="{87BD1F4E-A66D-4C06-86DA-8D56CA7A3B41}"/>
          </ac:spMkLst>
        </pc:spChg>
        <pc:spChg chg="add del">
          <ac:chgData name="Rodolfo R Menardi" userId="5598781b5bb31715" providerId="LiveId" clId="{40E913E8-F831-442B-8273-E2865CD3325B}" dt="2019-02-13T20:58:21.501" v="544" actId="26606"/>
          <ac:spMkLst>
            <pc:docMk/>
            <pc:sldMk cId="4030557198" sldId="262"/>
            <ac:spMk id="69" creationId="{655AE6B0-AC9E-4167-806F-E9DB135FC46B}"/>
          </ac:spMkLst>
        </pc:spChg>
        <pc:spChg chg="add del">
          <ac:chgData name="Rodolfo R Menardi" userId="5598781b5bb31715" providerId="LiveId" clId="{40E913E8-F831-442B-8273-E2865CD3325B}" dt="2019-02-13T20:58:21.501" v="544" actId="26606"/>
          <ac:spMkLst>
            <pc:docMk/>
            <pc:sldMk cId="4030557198" sldId="262"/>
            <ac:spMk id="74" creationId="{87BD1F4E-A66D-4C06-86DA-8D56CA7A3B41}"/>
          </ac:spMkLst>
        </pc:spChg>
        <pc:spChg chg="add del mod">
          <ac:chgData name="Rodolfo R Menardi" userId="5598781b5bb31715" providerId="LiveId" clId="{40E913E8-F831-442B-8273-E2865CD3325B}" dt="2019-02-13T20:58:54.346" v="579" actId="26606"/>
          <ac:spMkLst>
            <pc:docMk/>
            <pc:sldMk cId="4030557198" sldId="262"/>
            <ac:spMk id="78" creationId="{5A6238FB-30E0-4970-8871-593E7DBD8BEA}"/>
          </ac:spMkLst>
        </pc:spChg>
        <pc:spChg chg="add del">
          <ac:chgData name="Rodolfo R Menardi" userId="5598781b5bb31715" providerId="LiveId" clId="{40E913E8-F831-442B-8273-E2865CD3325B}" dt="2019-02-13T20:58:42.674" v="566" actId="26606"/>
          <ac:spMkLst>
            <pc:docMk/>
            <pc:sldMk cId="4030557198" sldId="262"/>
            <ac:spMk id="85" creationId="{9323D83D-50D6-4040-A58B-FCEA340F886A}"/>
          </ac:spMkLst>
        </pc:spChg>
        <pc:spChg chg="add del">
          <ac:chgData name="Rodolfo R Menardi" userId="5598781b5bb31715" providerId="LiveId" clId="{40E913E8-F831-442B-8273-E2865CD3325B}" dt="2019-02-13T20:58:42.674" v="566" actId="26606"/>
          <ac:spMkLst>
            <pc:docMk/>
            <pc:sldMk cId="4030557198" sldId="262"/>
            <ac:spMk id="86" creationId="{603AE127-802C-459A-A612-DB85B67F0DC0}"/>
          </ac:spMkLst>
        </pc:spChg>
        <pc:spChg chg="add del">
          <ac:chgData name="Rodolfo R Menardi" userId="5598781b5bb31715" providerId="LiveId" clId="{40E913E8-F831-442B-8273-E2865CD3325B}" dt="2019-02-13T20:58:42.674" v="566" actId="26606"/>
          <ac:spMkLst>
            <pc:docMk/>
            <pc:sldMk cId="4030557198" sldId="262"/>
            <ac:spMk id="89" creationId="{F10FD715-4DCE-4779-B634-EC78315EA213}"/>
          </ac:spMkLst>
        </pc:spChg>
        <pc:spChg chg="add del">
          <ac:chgData name="Rodolfo R Menardi" userId="5598781b5bb31715" providerId="LiveId" clId="{40E913E8-F831-442B-8273-E2865CD3325B}" dt="2019-02-13T20:58:45.688" v="570" actId="26606"/>
          <ac:spMkLst>
            <pc:docMk/>
            <pc:sldMk cId="4030557198" sldId="262"/>
            <ac:spMk id="97" creationId="{655AE6B0-AC9E-4167-806F-E9DB135FC46B}"/>
          </ac:spMkLst>
        </pc:spChg>
        <pc:spChg chg="add del">
          <ac:chgData name="Rodolfo R Menardi" userId="5598781b5bb31715" providerId="LiveId" clId="{40E913E8-F831-442B-8273-E2865CD3325B}" dt="2019-02-13T20:58:45.688" v="570" actId="26606"/>
          <ac:spMkLst>
            <pc:docMk/>
            <pc:sldMk cId="4030557198" sldId="262"/>
            <ac:spMk id="98" creationId="{87BD1F4E-A66D-4C06-86DA-8D56CA7A3B41}"/>
          </ac:spMkLst>
        </pc:spChg>
        <pc:spChg chg="add del">
          <ac:chgData name="Rodolfo R Menardi" userId="5598781b5bb31715" providerId="LiveId" clId="{40E913E8-F831-442B-8273-E2865CD3325B}" dt="2019-02-13T20:58:49.132" v="572" actId="26606"/>
          <ac:spMkLst>
            <pc:docMk/>
            <pc:sldMk cId="4030557198" sldId="262"/>
            <ac:spMk id="103" creationId="{9F4444CE-BC8D-4D61-B303-4C05614E62AB}"/>
          </ac:spMkLst>
        </pc:spChg>
        <pc:spChg chg="add del">
          <ac:chgData name="Rodolfo R Menardi" userId="5598781b5bb31715" providerId="LiveId" clId="{40E913E8-F831-442B-8273-E2865CD3325B}" dt="2019-02-13T20:58:49.132" v="572" actId="26606"/>
          <ac:spMkLst>
            <pc:docMk/>
            <pc:sldMk cId="4030557198" sldId="262"/>
            <ac:spMk id="104" creationId="{73772B81-181F-48B7-8826-4D9686D15DF5}"/>
          </ac:spMkLst>
        </pc:spChg>
        <pc:spChg chg="add del">
          <ac:chgData name="Rodolfo R Menardi" userId="5598781b5bb31715" providerId="LiveId" clId="{40E913E8-F831-442B-8273-E2865CD3325B}" dt="2019-02-13T20:58:49.132" v="572" actId="26606"/>
          <ac:spMkLst>
            <pc:docMk/>
            <pc:sldMk cId="4030557198" sldId="262"/>
            <ac:spMk id="105" creationId="{B2205F6E-03C6-4E92-877C-E2482F6599AA}"/>
          </ac:spMkLst>
        </pc:spChg>
        <pc:spChg chg="add del">
          <ac:chgData name="Rodolfo R Menardi" userId="5598781b5bb31715" providerId="LiveId" clId="{40E913E8-F831-442B-8273-E2865CD3325B}" dt="2019-02-13T20:58:52.372" v="574" actId="26606"/>
          <ac:spMkLst>
            <pc:docMk/>
            <pc:sldMk cId="4030557198" sldId="262"/>
            <ac:spMk id="108" creationId="{9F4444CE-BC8D-4D61-B303-4C05614E62AB}"/>
          </ac:spMkLst>
        </pc:spChg>
        <pc:spChg chg="add del">
          <ac:chgData name="Rodolfo R Menardi" userId="5598781b5bb31715" providerId="LiveId" clId="{40E913E8-F831-442B-8273-E2865CD3325B}" dt="2019-02-13T20:58:52.372" v="574" actId="26606"/>
          <ac:spMkLst>
            <pc:docMk/>
            <pc:sldMk cId="4030557198" sldId="262"/>
            <ac:spMk id="109" creationId="{73772B81-181F-48B7-8826-4D9686D15DF5}"/>
          </ac:spMkLst>
        </pc:spChg>
        <pc:spChg chg="add del">
          <ac:chgData name="Rodolfo R Menardi" userId="5598781b5bb31715" providerId="LiveId" clId="{40E913E8-F831-442B-8273-E2865CD3325B}" dt="2019-02-13T20:58:52.372" v="574" actId="26606"/>
          <ac:spMkLst>
            <pc:docMk/>
            <pc:sldMk cId="4030557198" sldId="262"/>
            <ac:spMk id="110" creationId="{B2205F6E-03C6-4E92-877C-E2482F6599AA}"/>
          </ac:spMkLst>
        </pc:spChg>
        <pc:spChg chg="add del">
          <ac:chgData name="Rodolfo R Menardi" userId="5598781b5bb31715" providerId="LiveId" clId="{40E913E8-F831-442B-8273-E2865CD3325B}" dt="2019-02-13T20:58:53.159" v="576" actId="26606"/>
          <ac:spMkLst>
            <pc:docMk/>
            <pc:sldMk cId="4030557198" sldId="262"/>
            <ac:spMk id="113" creationId="{9F4444CE-BC8D-4D61-B303-4C05614E62AB}"/>
          </ac:spMkLst>
        </pc:spChg>
        <pc:spChg chg="add del">
          <ac:chgData name="Rodolfo R Menardi" userId="5598781b5bb31715" providerId="LiveId" clId="{40E913E8-F831-442B-8273-E2865CD3325B}" dt="2019-02-13T20:58:53.159" v="576" actId="26606"/>
          <ac:spMkLst>
            <pc:docMk/>
            <pc:sldMk cId="4030557198" sldId="262"/>
            <ac:spMk id="114" creationId="{73772B81-181F-48B7-8826-4D9686D15DF5}"/>
          </ac:spMkLst>
        </pc:spChg>
        <pc:spChg chg="add del">
          <ac:chgData name="Rodolfo R Menardi" userId="5598781b5bb31715" providerId="LiveId" clId="{40E913E8-F831-442B-8273-E2865CD3325B}" dt="2019-02-13T20:58:53.159" v="576" actId="26606"/>
          <ac:spMkLst>
            <pc:docMk/>
            <pc:sldMk cId="4030557198" sldId="262"/>
            <ac:spMk id="115" creationId="{B2205F6E-03C6-4E92-877C-E2482F6599AA}"/>
          </ac:spMkLst>
        </pc:spChg>
        <pc:spChg chg="add del">
          <ac:chgData name="Rodolfo R Menardi" userId="5598781b5bb31715" providerId="LiveId" clId="{40E913E8-F831-442B-8273-E2865CD3325B}" dt="2019-02-13T20:58:54.299" v="578" actId="26606"/>
          <ac:spMkLst>
            <pc:docMk/>
            <pc:sldMk cId="4030557198" sldId="262"/>
            <ac:spMk id="118" creationId="{9F4444CE-BC8D-4D61-B303-4C05614E62AB}"/>
          </ac:spMkLst>
        </pc:spChg>
        <pc:spChg chg="add del">
          <ac:chgData name="Rodolfo R Menardi" userId="5598781b5bb31715" providerId="LiveId" clId="{40E913E8-F831-442B-8273-E2865CD3325B}" dt="2019-02-13T20:58:54.299" v="578" actId="26606"/>
          <ac:spMkLst>
            <pc:docMk/>
            <pc:sldMk cId="4030557198" sldId="262"/>
            <ac:spMk id="119" creationId="{73772B81-181F-48B7-8826-4D9686D15DF5}"/>
          </ac:spMkLst>
        </pc:spChg>
        <pc:spChg chg="add del">
          <ac:chgData name="Rodolfo R Menardi" userId="5598781b5bb31715" providerId="LiveId" clId="{40E913E8-F831-442B-8273-E2865CD3325B}" dt="2019-02-13T20:58:54.299" v="578" actId="26606"/>
          <ac:spMkLst>
            <pc:docMk/>
            <pc:sldMk cId="4030557198" sldId="262"/>
            <ac:spMk id="120" creationId="{B2205F6E-03C6-4E92-877C-E2482F6599AA}"/>
          </ac:spMkLst>
        </pc:spChg>
        <pc:spChg chg="add">
          <ac:chgData name="Rodolfo R Menardi" userId="5598781b5bb31715" providerId="LiveId" clId="{40E913E8-F831-442B-8273-E2865CD3325B}" dt="2019-02-13T20:58:54.346" v="579" actId="26606"/>
          <ac:spMkLst>
            <pc:docMk/>
            <pc:sldMk cId="4030557198" sldId="262"/>
            <ac:spMk id="123" creationId="{9F4444CE-BC8D-4D61-B303-4C05614E62AB}"/>
          </ac:spMkLst>
        </pc:spChg>
        <pc:spChg chg="add">
          <ac:chgData name="Rodolfo R Menardi" userId="5598781b5bb31715" providerId="LiveId" clId="{40E913E8-F831-442B-8273-E2865CD3325B}" dt="2019-02-13T20:58:54.346" v="579" actId="26606"/>
          <ac:spMkLst>
            <pc:docMk/>
            <pc:sldMk cId="4030557198" sldId="262"/>
            <ac:spMk id="124" creationId="{73772B81-181F-48B7-8826-4D9686D15DF5}"/>
          </ac:spMkLst>
        </pc:spChg>
        <pc:spChg chg="add">
          <ac:chgData name="Rodolfo R Menardi" userId="5598781b5bb31715" providerId="LiveId" clId="{40E913E8-F831-442B-8273-E2865CD3325B}" dt="2019-02-13T20:58:54.346" v="579" actId="26606"/>
          <ac:spMkLst>
            <pc:docMk/>
            <pc:sldMk cId="4030557198" sldId="262"/>
            <ac:spMk id="125" creationId="{B2205F6E-03C6-4E92-877C-E2482F6599AA}"/>
          </ac:spMkLst>
        </pc:spChg>
        <pc:grpChg chg="add del">
          <ac:chgData name="Rodolfo R Menardi" userId="5598781b5bb31715" providerId="LiveId" clId="{40E913E8-F831-442B-8273-E2865CD3325B}" dt="2019-02-13T20:58:14.958" v="532" actId="26606"/>
          <ac:grpSpMkLst>
            <pc:docMk/>
            <pc:sldMk cId="4030557198" sldId="262"/>
            <ac:grpSpMk id="8" creationId="{3523416A-383B-4FDC-B4C9-D8EDDFE9C043}"/>
          </ac:grpSpMkLst>
        </pc:grpChg>
        <pc:grpChg chg="add del">
          <ac:chgData name="Rodolfo R Menardi" userId="5598781b5bb31715" providerId="LiveId" clId="{40E913E8-F831-442B-8273-E2865CD3325B}" dt="2019-02-13T20:53:50.789" v="111" actId="26606"/>
          <ac:grpSpMkLst>
            <pc:docMk/>
            <pc:sldMk cId="4030557198" sldId="262"/>
            <ac:grpSpMk id="24" creationId="{3523416A-383B-4FDC-B4C9-D8EDDFE9C043}"/>
          </ac:grpSpMkLst>
        </pc:grpChg>
        <pc:grpChg chg="add del">
          <ac:chgData name="Rodolfo R Menardi" userId="5598781b5bb31715" providerId="LiveId" clId="{40E913E8-F831-442B-8273-E2865CD3325B}" dt="2019-02-13T20:58:16.342" v="534" actId="26606"/>
          <ac:grpSpMkLst>
            <pc:docMk/>
            <pc:sldMk cId="4030557198" sldId="262"/>
            <ac:grpSpMk id="30" creationId="{3523416A-383B-4FDC-B4C9-D8EDDFE9C043}"/>
          </ac:grpSpMkLst>
        </pc:grpChg>
        <pc:grpChg chg="add del">
          <ac:chgData name="Rodolfo R Menardi" userId="5598781b5bb31715" providerId="LiveId" clId="{40E913E8-F831-442B-8273-E2865CD3325B}" dt="2019-02-13T20:58:17.260" v="536" actId="26606"/>
          <ac:grpSpMkLst>
            <pc:docMk/>
            <pc:sldMk cId="4030557198" sldId="262"/>
            <ac:grpSpMk id="38" creationId="{3523416A-383B-4FDC-B4C9-D8EDDFE9C043}"/>
          </ac:grpSpMkLst>
        </pc:grpChg>
        <pc:grpChg chg="add del">
          <ac:chgData name="Rodolfo R Menardi" userId="5598781b5bb31715" providerId="LiveId" clId="{40E913E8-F831-442B-8273-E2865CD3325B}" dt="2019-02-13T20:58:18.863" v="538" actId="26606"/>
          <ac:grpSpMkLst>
            <pc:docMk/>
            <pc:sldMk cId="4030557198" sldId="262"/>
            <ac:grpSpMk id="46" creationId="{3523416A-383B-4FDC-B4C9-D8EDDFE9C043}"/>
          </ac:grpSpMkLst>
        </pc:grpChg>
        <pc:grpChg chg="add del">
          <ac:chgData name="Rodolfo R Menardi" userId="5598781b5bb31715" providerId="LiveId" clId="{40E913E8-F831-442B-8273-E2865CD3325B}" dt="2019-02-13T20:58:19.596" v="540" actId="26606"/>
          <ac:grpSpMkLst>
            <pc:docMk/>
            <pc:sldMk cId="4030557198" sldId="262"/>
            <ac:grpSpMk id="54" creationId="{3523416A-383B-4FDC-B4C9-D8EDDFE9C043}"/>
          </ac:grpSpMkLst>
        </pc:grpChg>
        <pc:grpChg chg="add del">
          <ac:chgData name="Rodolfo R Menardi" userId="5598781b5bb31715" providerId="LiveId" clId="{40E913E8-F831-442B-8273-E2865CD3325B}" dt="2019-02-13T20:58:20.969" v="542" actId="26606"/>
          <ac:grpSpMkLst>
            <pc:docMk/>
            <pc:sldMk cId="4030557198" sldId="262"/>
            <ac:grpSpMk id="62" creationId="{3523416A-383B-4FDC-B4C9-D8EDDFE9C043}"/>
          </ac:grpSpMkLst>
        </pc:grpChg>
        <pc:grpChg chg="add del">
          <ac:chgData name="Rodolfo R Menardi" userId="5598781b5bb31715" providerId="LiveId" clId="{40E913E8-F831-442B-8273-E2865CD3325B}" dt="2019-02-13T20:58:21.501" v="544" actId="26606"/>
          <ac:grpSpMkLst>
            <pc:docMk/>
            <pc:sldMk cId="4030557198" sldId="262"/>
            <ac:grpSpMk id="70" creationId="{3523416A-383B-4FDC-B4C9-D8EDDFE9C043}"/>
          </ac:grpSpMkLst>
        </pc:grpChg>
        <pc:grpChg chg="add del">
          <ac:chgData name="Rodolfo R Menardi" userId="5598781b5bb31715" providerId="LiveId" clId="{40E913E8-F831-442B-8273-E2865CD3325B}" dt="2019-02-13T20:58:45.688" v="570" actId="26606"/>
          <ac:grpSpMkLst>
            <pc:docMk/>
            <pc:sldMk cId="4030557198" sldId="262"/>
            <ac:grpSpMk id="99" creationId="{3523416A-383B-4FDC-B4C9-D8EDDFE9C043}"/>
          </ac:grpSpMkLst>
        </pc:grpChg>
        <pc:graphicFrameChg chg="add del">
          <ac:chgData name="Rodolfo R Menardi" userId="5598781b5bb31715" providerId="LiveId" clId="{40E913E8-F831-442B-8273-E2865CD3325B}" dt="2019-02-13T20:53:50.789" v="111" actId="26606"/>
          <ac:graphicFrameMkLst>
            <pc:docMk/>
            <pc:sldMk cId="4030557198" sldId="262"/>
            <ac:graphicFrameMk id="5" creationId="{3C4448ED-4FE4-4EAB-B00B-1B3531359FFC}"/>
          </ac:graphicFrameMkLst>
        </pc:graphicFrameChg>
        <pc:graphicFrameChg chg="add del">
          <ac:chgData name="Rodolfo R Menardi" userId="5598781b5bb31715" providerId="LiveId" clId="{40E913E8-F831-442B-8273-E2865CD3325B}" dt="2019-02-13T20:58:14.958" v="532" actId="26606"/>
          <ac:graphicFrameMkLst>
            <pc:docMk/>
            <pc:sldMk cId="4030557198" sldId="262"/>
            <ac:graphicFrameMk id="27" creationId="{5FEE6A0A-3224-467D-8647-A06EC5D4AEFF}"/>
          </ac:graphicFrameMkLst>
        </pc:graphicFrameChg>
        <pc:graphicFrameChg chg="add del">
          <ac:chgData name="Rodolfo R Menardi" userId="5598781b5bb31715" providerId="LiveId" clId="{40E913E8-F831-442B-8273-E2865CD3325B}" dt="2019-02-13T20:58:16.342" v="534" actId="26606"/>
          <ac:graphicFrameMkLst>
            <pc:docMk/>
            <pc:sldMk cId="4030557198" sldId="262"/>
            <ac:graphicFrameMk id="35" creationId="{22596035-004F-4F7F-ADB4-C200980137E4}"/>
          </ac:graphicFrameMkLst>
        </pc:graphicFrameChg>
        <pc:graphicFrameChg chg="add del">
          <ac:chgData name="Rodolfo R Menardi" userId="5598781b5bb31715" providerId="LiveId" clId="{40E913E8-F831-442B-8273-E2865CD3325B}" dt="2019-02-13T20:58:17.260" v="536" actId="26606"/>
          <ac:graphicFrameMkLst>
            <pc:docMk/>
            <pc:sldMk cId="4030557198" sldId="262"/>
            <ac:graphicFrameMk id="43" creationId="{5FEE6A0A-3224-467D-8647-A06EC5D4AEFF}"/>
          </ac:graphicFrameMkLst>
        </pc:graphicFrameChg>
        <pc:graphicFrameChg chg="add del">
          <ac:chgData name="Rodolfo R Menardi" userId="5598781b5bb31715" providerId="LiveId" clId="{40E913E8-F831-442B-8273-E2865CD3325B}" dt="2019-02-13T20:58:18.863" v="538" actId="26606"/>
          <ac:graphicFrameMkLst>
            <pc:docMk/>
            <pc:sldMk cId="4030557198" sldId="262"/>
            <ac:graphicFrameMk id="51" creationId="{22596035-004F-4F7F-ADB4-C200980137E4}"/>
          </ac:graphicFrameMkLst>
        </pc:graphicFrameChg>
        <pc:graphicFrameChg chg="add del">
          <ac:chgData name="Rodolfo R Menardi" userId="5598781b5bb31715" providerId="LiveId" clId="{40E913E8-F831-442B-8273-E2865CD3325B}" dt="2019-02-13T20:58:19.596" v="540" actId="26606"/>
          <ac:graphicFrameMkLst>
            <pc:docMk/>
            <pc:sldMk cId="4030557198" sldId="262"/>
            <ac:graphicFrameMk id="59" creationId="{5FEE6A0A-3224-467D-8647-A06EC5D4AEFF}"/>
          </ac:graphicFrameMkLst>
        </pc:graphicFrameChg>
        <pc:graphicFrameChg chg="add del">
          <ac:chgData name="Rodolfo R Menardi" userId="5598781b5bb31715" providerId="LiveId" clId="{40E913E8-F831-442B-8273-E2865CD3325B}" dt="2019-02-13T20:58:20.969" v="542" actId="26606"/>
          <ac:graphicFrameMkLst>
            <pc:docMk/>
            <pc:sldMk cId="4030557198" sldId="262"/>
            <ac:graphicFrameMk id="67" creationId="{22596035-004F-4F7F-ADB4-C200980137E4}"/>
          </ac:graphicFrameMkLst>
        </pc:graphicFrameChg>
        <pc:graphicFrameChg chg="add del">
          <ac:chgData name="Rodolfo R Menardi" userId="5598781b5bb31715" providerId="LiveId" clId="{40E913E8-F831-442B-8273-E2865CD3325B}" dt="2019-02-13T20:58:21.501" v="544" actId="26606"/>
          <ac:graphicFrameMkLst>
            <pc:docMk/>
            <pc:sldMk cId="4030557198" sldId="262"/>
            <ac:graphicFrameMk id="75" creationId="{5FEE6A0A-3224-467D-8647-A06EC5D4AEFF}"/>
          </ac:graphicFrameMkLst>
        </pc:graphicFrameChg>
        <pc:graphicFrameChg chg="add del">
          <ac:chgData name="Rodolfo R Menardi" userId="5598781b5bb31715" providerId="LiveId" clId="{40E913E8-F831-442B-8273-E2865CD3325B}" dt="2019-02-13T20:58:45.688" v="570" actId="26606"/>
          <ac:graphicFrameMkLst>
            <pc:docMk/>
            <pc:sldMk cId="4030557198" sldId="262"/>
            <ac:graphicFrameMk id="80" creationId="{46D103A0-2D20-4C8C-AEE9-8140470BA9DD}"/>
          </ac:graphicFrameMkLst>
        </pc:graphicFrameChg>
        <pc:graphicFrameChg chg="add del">
          <ac:chgData name="Rodolfo R Menardi" userId="5598781b5bb31715" providerId="LiveId" clId="{40E913E8-F831-442B-8273-E2865CD3325B}" dt="2019-02-13T20:58:49.132" v="572" actId="26606"/>
          <ac:graphicFrameMkLst>
            <pc:docMk/>
            <pc:sldMk cId="4030557198" sldId="262"/>
            <ac:graphicFrameMk id="106" creationId="{6441567F-6CEA-4A8E-9ADF-EEF9FDBF5930}"/>
          </ac:graphicFrameMkLst>
        </pc:graphicFrameChg>
        <pc:graphicFrameChg chg="add del">
          <ac:chgData name="Rodolfo R Menardi" userId="5598781b5bb31715" providerId="LiveId" clId="{40E913E8-F831-442B-8273-E2865CD3325B}" dt="2019-02-13T20:58:52.372" v="574" actId="26606"/>
          <ac:graphicFrameMkLst>
            <pc:docMk/>
            <pc:sldMk cId="4030557198" sldId="262"/>
            <ac:graphicFrameMk id="111" creationId="{91AA3429-D96C-48DF-A250-D2A7B73F7DFE}"/>
          </ac:graphicFrameMkLst>
        </pc:graphicFrameChg>
        <pc:graphicFrameChg chg="add del">
          <ac:chgData name="Rodolfo R Menardi" userId="5598781b5bb31715" providerId="LiveId" clId="{40E913E8-F831-442B-8273-E2865CD3325B}" dt="2019-02-13T20:58:53.159" v="576" actId="26606"/>
          <ac:graphicFrameMkLst>
            <pc:docMk/>
            <pc:sldMk cId="4030557198" sldId="262"/>
            <ac:graphicFrameMk id="116" creationId="{6441567F-6CEA-4A8E-9ADF-EEF9FDBF5930}"/>
          </ac:graphicFrameMkLst>
        </pc:graphicFrameChg>
        <pc:graphicFrameChg chg="add del">
          <ac:chgData name="Rodolfo R Menardi" userId="5598781b5bb31715" providerId="LiveId" clId="{40E913E8-F831-442B-8273-E2865CD3325B}" dt="2019-02-13T20:58:54.299" v="578" actId="26606"/>
          <ac:graphicFrameMkLst>
            <pc:docMk/>
            <pc:sldMk cId="4030557198" sldId="262"/>
            <ac:graphicFrameMk id="121" creationId="{91AA3429-D96C-48DF-A250-D2A7B73F7DFE}"/>
          </ac:graphicFrameMkLst>
        </pc:graphicFrameChg>
        <pc:graphicFrameChg chg="add">
          <ac:chgData name="Rodolfo R Menardi" userId="5598781b5bb31715" providerId="LiveId" clId="{40E913E8-F831-442B-8273-E2865CD3325B}" dt="2019-02-13T20:58:54.346" v="579" actId="26606"/>
          <ac:graphicFrameMkLst>
            <pc:docMk/>
            <pc:sldMk cId="4030557198" sldId="262"/>
            <ac:graphicFrameMk id="126" creationId="{6441567F-6CEA-4A8E-9ADF-EEF9FDBF5930}"/>
          </ac:graphicFrameMkLst>
        </pc:graphicFrameChg>
        <pc:picChg chg="add del">
          <ac:chgData name="Rodolfo R Menardi" userId="5598781b5bb31715" providerId="LiveId" clId="{40E913E8-F831-442B-8273-E2865CD3325B}" dt="2019-02-13T20:53:29.651" v="92" actId="26606"/>
          <ac:picMkLst>
            <pc:docMk/>
            <pc:sldMk cId="4030557198" sldId="262"/>
            <ac:picMk id="7" creationId="{F10FD78E-867C-41C8-8650-631941F7BE34}"/>
          </ac:picMkLst>
        </pc:picChg>
        <pc:picChg chg="add del">
          <ac:chgData name="Rodolfo R Menardi" userId="5598781b5bb31715" providerId="LiveId" clId="{40E913E8-F831-442B-8273-E2865CD3325B}" dt="2019-02-13T20:53:35.322" v="94" actId="26606"/>
          <ac:picMkLst>
            <pc:docMk/>
            <pc:sldMk cId="4030557198" sldId="262"/>
            <ac:picMk id="18" creationId="{9D0C9279-B09E-4CCC-BE52-84154E29F5CF}"/>
          </ac:picMkLst>
        </pc:picChg>
        <pc:cxnChg chg="add del">
          <ac:chgData name="Rodolfo R Menardi" userId="5598781b5bb31715" providerId="LiveId" clId="{40E913E8-F831-442B-8273-E2865CD3325B}" dt="2019-02-13T20:58:54.346" v="579" actId="26606"/>
          <ac:cxnSpMkLst>
            <pc:docMk/>
            <pc:sldMk cId="4030557198" sldId="262"/>
            <ac:cxnSpMk id="77" creationId="{0B5F7E3B-C5F1-40E0-A491-558BAFBC1127}"/>
          </ac:cxnSpMkLst>
        </pc:cxnChg>
        <pc:cxnChg chg="add del">
          <ac:chgData name="Rodolfo R Menardi" userId="5598781b5bb31715" providerId="LiveId" clId="{40E913E8-F831-442B-8273-E2865CD3325B}" dt="2019-02-13T20:58:42.096" v="564" actId="26606"/>
          <ac:cxnSpMkLst>
            <pc:docMk/>
            <pc:sldMk cId="4030557198" sldId="262"/>
            <ac:cxnSpMk id="83" creationId="{0B5F7E3B-C5F1-40E0-A491-558BAFBC1127}"/>
          </ac:cxnSpMkLst>
        </pc:cxnChg>
        <pc:cxnChg chg="add del">
          <ac:chgData name="Rodolfo R Menardi" userId="5598781b5bb31715" providerId="LiveId" clId="{40E913E8-F831-442B-8273-E2865CD3325B}" dt="2019-02-13T20:58:42.674" v="566" actId="26606"/>
          <ac:cxnSpMkLst>
            <pc:docMk/>
            <pc:sldMk cId="4030557198" sldId="262"/>
            <ac:cxnSpMk id="87" creationId="{1A1FE6BB-DFB2-4080-9B5E-076EF5DDE67B}"/>
          </ac:cxnSpMkLst>
        </pc:cxnChg>
        <pc:cxnChg chg="add del">
          <ac:chgData name="Rodolfo R Menardi" userId="5598781b5bb31715" providerId="LiveId" clId="{40E913E8-F831-442B-8273-E2865CD3325B}" dt="2019-02-13T20:58:43.391" v="568" actId="26606"/>
          <ac:cxnSpMkLst>
            <pc:docMk/>
            <pc:sldMk cId="4030557198" sldId="262"/>
            <ac:cxnSpMk id="91" creationId="{0B5F7E3B-C5F1-40E0-A491-558BAFBC1127}"/>
          </ac:cxnSpMkLst>
        </pc:cxnChg>
      </pc:sldChg>
      <pc:sldChg chg="addSp delSp modSp mod ord setBg">
        <pc:chgData name="Rodolfo R Menardi" userId="5598781b5bb31715" providerId="LiveId" clId="{40E913E8-F831-442B-8273-E2865CD3325B}" dt="2019-02-13T21:20:56.115" v="760"/>
        <pc:sldMkLst>
          <pc:docMk/>
          <pc:sldMk cId="1149832142" sldId="263"/>
        </pc:sldMkLst>
        <pc:spChg chg="mod">
          <ac:chgData name="Rodolfo R Menardi" userId="5598781b5bb31715" providerId="LiveId" clId="{40E913E8-F831-442B-8273-E2865CD3325B}" dt="2019-02-13T21:00:55.497" v="606" actId="26606"/>
          <ac:spMkLst>
            <pc:docMk/>
            <pc:sldMk cId="1149832142" sldId="263"/>
            <ac:spMk id="2" creationId="{A5BDB407-E15C-4258-B18F-E946CA8EA63F}"/>
          </ac:spMkLst>
        </pc:spChg>
        <pc:spChg chg="mod">
          <ac:chgData name="Rodolfo R Menardi" userId="5598781b5bb31715" providerId="LiveId" clId="{40E913E8-F831-442B-8273-E2865CD3325B}" dt="2019-02-13T21:00:55.497" v="606" actId="26606"/>
          <ac:spMkLst>
            <pc:docMk/>
            <pc:sldMk cId="1149832142" sldId="263"/>
            <ac:spMk id="3" creationId="{2940639F-2862-44F3-ACED-6AB33231E906}"/>
          </ac:spMkLst>
        </pc:spChg>
        <pc:spChg chg="add del">
          <ac:chgData name="Rodolfo R Menardi" userId="5598781b5bb31715" providerId="LiveId" clId="{40E913E8-F831-442B-8273-E2865CD3325B}" dt="2019-02-13T21:20:56.115" v="760"/>
          <ac:spMkLst>
            <pc:docMk/>
            <pc:sldMk cId="1149832142" sldId="263"/>
            <ac:spMk id="4" creationId="{322425E4-6DEE-423F-AA2C-9A1DE969CB97}"/>
          </ac:spMkLst>
        </pc:spChg>
        <pc:spChg chg="add del">
          <ac:chgData name="Rodolfo R Menardi" userId="5598781b5bb31715" providerId="LiveId" clId="{40E913E8-F831-442B-8273-E2865CD3325B}" dt="2019-02-13T21:00:55.497" v="605" actId="26606"/>
          <ac:spMkLst>
            <pc:docMk/>
            <pc:sldMk cId="1149832142" sldId="263"/>
            <ac:spMk id="12" creationId="{A65AC7D1-EAA9-48F5-B509-60A7F50BF703}"/>
          </ac:spMkLst>
        </pc:spChg>
        <pc:spChg chg="add del">
          <ac:chgData name="Rodolfo R Menardi" userId="5598781b5bb31715" providerId="LiveId" clId="{40E913E8-F831-442B-8273-E2865CD3325B}" dt="2019-02-13T21:00:55.497" v="605" actId="26606"/>
          <ac:spMkLst>
            <pc:docMk/>
            <pc:sldMk cId="1149832142" sldId="263"/>
            <ac:spMk id="13" creationId="{D6320AF9-619A-4175-865B-5663E1AEF4C5}"/>
          </ac:spMkLst>
        </pc:spChg>
        <pc:spChg chg="add del">
          <ac:chgData name="Rodolfo R Menardi" userId="5598781b5bb31715" providerId="LiveId" clId="{40E913E8-F831-442B-8273-E2865CD3325B}" dt="2019-02-13T21:00:10.928" v="585" actId="26606"/>
          <ac:spMkLst>
            <pc:docMk/>
            <pc:sldMk cId="1149832142" sldId="263"/>
            <ac:spMk id="14" creationId="{9F4444CE-BC8D-4D61-B303-4C05614E62AB}"/>
          </ac:spMkLst>
        </pc:spChg>
        <pc:spChg chg="add del">
          <ac:chgData name="Rodolfo R Menardi" userId="5598781b5bb31715" providerId="LiveId" clId="{40E913E8-F831-442B-8273-E2865CD3325B}" dt="2019-02-13T21:00:53.513" v="601" actId="26606"/>
          <ac:spMkLst>
            <pc:docMk/>
            <pc:sldMk cId="1149832142" sldId="263"/>
            <ac:spMk id="15" creationId="{A65AC7D1-EAA9-48F5-B509-60A7F50BF703}"/>
          </ac:spMkLst>
        </pc:spChg>
        <pc:spChg chg="add del">
          <ac:chgData name="Rodolfo R Menardi" userId="5598781b5bb31715" providerId="LiveId" clId="{40E913E8-F831-442B-8273-E2865CD3325B}" dt="2019-02-13T21:00:10.928" v="585" actId="26606"/>
          <ac:spMkLst>
            <pc:docMk/>
            <pc:sldMk cId="1149832142" sldId="263"/>
            <ac:spMk id="16" creationId="{62423CA5-E2E1-4789-B759-9906C1C94063}"/>
          </ac:spMkLst>
        </pc:spChg>
        <pc:spChg chg="add del">
          <ac:chgData name="Rodolfo R Menardi" userId="5598781b5bb31715" providerId="LiveId" clId="{40E913E8-F831-442B-8273-E2865CD3325B}" dt="2019-02-13T21:00:53.513" v="601" actId="26606"/>
          <ac:spMkLst>
            <pc:docMk/>
            <pc:sldMk cId="1149832142" sldId="263"/>
            <ac:spMk id="17" creationId="{D6320AF9-619A-4175-865B-5663E1AEF4C5}"/>
          </ac:spMkLst>
        </pc:spChg>
        <pc:spChg chg="add del">
          <ac:chgData name="Rodolfo R Menardi" userId="5598781b5bb31715" providerId="LiveId" clId="{40E913E8-F831-442B-8273-E2865CD3325B}" dt="2019-02-13T21:00:10.928" v="585" actId="26606"/>
          <ac:spMkLst>
            <pc:docMk/>
            <pc:sldMk cId="1149832142" sldId="263"/>
            <ac:spMk id="18" creationId="{73772B81-181F-48B7-8826-4D9686D15DF5}"/>
          </ac:spMkLst>
        </pc:spChg>
        <pc:spChg chg="add del">
          <ac:chgData name="Rodolfo R Menardi" userId="5598781b5bb31715" providerId="LiveId" clId="{40E913E8-F831-442B-8273-E2865CD3325B}" dt="2019-02-13T21:00:10.928" v="585" actId="26606"/>
          <ac:spMkLst>
            <pc:docMk/>
            <pc:sldMk cId="1149832142" sldId="263"/>
            <ac:spMk id="20" creationId="{B2205F6E-03C6-4E92-877C-E2482F6599AA}"/>
          </ac:spMkLst>
        </pc:spChg>
        <pc:spChg chg="add del">
          <ac:chgData name="Rodolfo R Menardi" userId="5598781b5bb31715" providerId="LiveId" clId="{40E913E8-F831-442B-8273-E2865CD3325B}" dt="2019-02-13T21:00:53.513" v="601" actId="26606"/>
          <ac:spMkLst>
            <pc:docMk/>
            <pc:sldMk cId="1149832142" sldId="263"/>
            <ac:spMk id="23" creationId="{7E018740-5C2B-4A41-AC1A-7E68D1EC1954}"/>
          </ac:spMkLst>
        </pc:spChg>
        <pc:spChg chg="add del">
          <ac:chgData name="Rodolfo R Menardi" userId="5598781b5bb31715" providerId="LiveId" clId="{40E913E8-F831-442B-8273-E2865CD3325B}" dt="2019-02-13T21:00:53.513" v="601" actId="26606"/>
          <ac:spMkLst>
            <pc:docMk/>
            <pc:sldMk cId="1149832142" sldId="263"/>
            <ac:spMk id="25" creationId="{166F75A4-C475-4941-8EE2-B80A06A2C1BB}"/>
          </ac:spMkLst>
        </pc:spChg>
        <pc:spChg chg="add del">
          <ac:chgData name="Rodolfo R Menardi" userId="5598781b5bb31715" providerId="LiveId" clId="{40E913E8-F831-442B-8273-E2865CD3325B}" dt="2019-02-13T21:00:55.497" v="605" actId="26606"/>
          <ac:spMkLst>
            <pc:docMk/>
            <pc:sldMk cId="1149832142" sldId="263"/>
            <ac:spMk id="26" creationId="{7E018740-5C2B-4A41-AC1A-7E68D1EC1954}"/>
          </ac:spMkLst>
        </pc:spChg>
        <pc:spChg chg="add del">
          <ac:chgData name="Rodolfo R Menardi" userId="5598781b5bb31715" providerId="LiveId" clId="{40E913E8-F831-442B-8273-E2865CD3325B}" dt="2019-02-13T21:00:53.513" v="601" actId="26606"/>
          <ac:spMkLst>
            <pc:docMk/>
            <pc:sldMk cId="1149832142" sldId="263"/>
            <ac:spMk id="27" creationId="{A032553A-72E8-4B0D-8405-FF9771C9AF05}"/>
          </ac:spMkLst>
        </pc:spChg>
        <pc:spChg chg="add del">
          <ac:chgData name="Rodolfo R Menardi" userId="5598781b5bb31715" providerId="LiveId" clId="{40E913E8-F831-442B-8273-E2865CD3325B}" dt="2019-02-13T21:00:55.497" v="605" actId="26606"/>
          <ac:spMkLst>
            <pc:docMk/>
            <pc:sldMk cId="1149832142" sldId="263"/>
            <ac:spMk id="28" creationId="{166F75A4-C475-4941-8EE2-B80A06A2C1BB}"/>
          </ac:spMkLst>
        </pc:spChg>
        <pc:spChg chg="add del">
          <ac:chgData name="Rodolfo R Menardi" userId="5598781b5bb31715" providerId="LiveId" clId="{40E913E8-F831-442B-8273-E2865CD3325B}" dt="2019-02-13T21:00:53.513" v="601" actId="26606"/>
          <ac:spMkLst>
            <pc:docMk/>
            <pc:sldMk cId="1149832142" sldId="263"/>
            <ac:spMk id="29" creationId="{765800AC-C3B9-498E-87BC-29FAE4C76B21}"/>
          </ac:spMkLst>
        </pc:spChg>
        <pc:spChg chg="add del">
          <ac:chgData name="Rodolfo R Menardi" userId="5598781b5bb31715" providerId="LiveId" clId="{40E913E8-F831-442B-8273-E2865CD3325B}" dt="2019-02-13T21:00:55.497" v="605" actId="26606"/>
          <ac:spMkLst>
            <pc:docMk/>
            <pc:sldMk cId="1149832142" sldId="263"/>
            <ac:spMk id="30" creationId="{A032553A-72E8-4B0D-8405-FF9771C9AF05}"/>
          </ac:spMkLst>
        </pc:spChg>
        <pc:spChg chg="add del">
          <ac:chgData name="Rodolfo R Menardi" userId="5598781b5bb31715" providerId="LiveId" clId="{40E913E8-F831-442B-8273-E2865CD3325B}" dt="2019-02-13T21:00:53.513" v="601" actId="26606"/>
          <ac:spMkLst>
            <pc:docMk/>
            <pc:sldMk cId="1149832142" sldId="263"/>
            <ac:spMk id="31" creationId="{1F9D6ACB-2FF4-49F9-978A-E0D5327FC635}"/>
          </ac:spMkLst>
        </pc:spChg>
        <pc:spChg chg="add del">
          <ac:chgData name="Rodolfo R Menardi" userId="5598781b5bb31715" providerId="LiveId" clId="{40E913E8-F831-442B-8273-E2865CD3325B}" dt="2019-02-13T21:00:55.497" v="605" actId="26606"/>
          <ac:spMkLst>
            <pc:docMk/>
            <pc:sldMk cId="1149832142" sldId="263"/>
            <ac:spMk id="32" creationId="{765800AC-C3B9-498E-87BC-29FAE4C76B21}"/>
          </ac:spMkLst>
        </pc:spChg>
        <pc:spChg chg="add del">
          <ac:chgData name="Rodolfo R Menardi" userId="5598781b5bb31715" providerId="LiveId" clId="{40E913E8-F831-442B-8273-E2865CD3325B}" dt="2019-02-13T21:00:53.513" v="601" actId="26606"/>
          <ac:spMkLst>
            <pc:docMk/>
            <pc:sldMk cId="1149832142" sldId="263"/>
            <ac:spMk id="33" creationId="{A5EC319D-0FEA-4B95-A3EA-01E35672C95B}"/>
          </ac:spMkLst>
        </pc:spChg>
        <pc:spChg chg="add del">
          <ac:chgData name="Rodolfo R Menardi" userId="5598781b5bb31715" providerId="LiveId" clId="{40E913E8-F831-442B-8273-E2865CD3325B}" dt="2019-02-13T21:00:55.497" v="605" actId="26606"/>
          <ac:spMkLst>
            <pc:docMk/>
            <pc:sldMk cId="1149832142" sldId="263"/>
            <ac:spMk id="34" creationId="{1F9D6ACB-2FF4-49F9-978A-E0D5327FC635}"/>
          </ac:spMkLst>
        </pc:spChg>
        <pc:spChg chg="add del">
          <ac:chgData name="Rodolfo R Menardi" userId="5598781b5bb31715" providerId="LiveId" clId="{40E913E8-F831-442B-8273-E2865CD3325B}" dt="2019-02-13T21:00:55.497" v="605" actId="26606"/>
          <ac:spMkLst>
            <pc:docMk/>
            <pc:sldMk cId="1149832142" sldId="263"/>
            <ac:spMk id="35" creationId="{A5EC319D-0FEA-4B95-A3EA-01E35672C95B}"/>
          </ac:spMkLst>
        </pc:spChg>
        <pc:picChg chg="add del">
          <ac:chgData name="Rodolfo R Menardi" userId="5598781b5bb31715" providerId="LiveId" clId="{40E913E8-F831-442B-8273-E2865CD3325B}" dt="2019-02-13T21:00:33.291" v="594" actId="26606"/>
          <ac:picMkLst>
            <pc:docMk/>
            <pc:sldMk cId="1149832142" sldId="263"/>
            <ac:picMk id="5" creationId="{AA39E782-736B-446F-98BA-6F3FD6432639}"/>
          </ac:picMkLst>
        </pc:picChg>
        <pc:picChg chg="add del">
          <ac:chgData name="Rodolfo R Menardi" userId="5598781b5bb31715" providerId="LiveId" clId="{40E913E8-F831-442B-8273-E2865CD3325B}" dt="2019-02-13T20:59:56.507" v="581" actId="26606"/>
          <ac:picMkLst>
            <pc:docMk/>
            <pc:sldMk cId="1149832142" sldId="263"/>
            <ac:picMk id="7" creationId="{E8099C07-2790-4A9F-9D1B-899CA0084185}"/>
          </ac:picMkLst>
        </pc:picChg>
        <pc:picChg chg="add del">
          <ac:chgData name="Rodolfo R Menardi" userId="5598781b5bb31715" providerId="LiveId" clId="{40E913E8-F831-442B-8273-E2865CD3325B}" dt="2019-02-13T21:00:35.080" v="596" actId="26606"/>
          <ac:picMkLst>
            <pc:docMk/>
            <pc:sldMk cId="1149832142" sldId="263"/>
            <ac:picMk id="8" creationId="{7663C4B1-B620-472A-80B8-76FED6FEA8B2}"/>
          </ac:picMkLst>
        </pc:picChg>
        <pc:picChg chg="add del mod ord">
          <ac:chgData name="Rodolfo R Menardi" userId="5598781b5bb31715" providerId="LiveId" clId="{40E913E8-F831-442B-8273-E2865CD3325B}" dt="2019-02-13T21:00:20.704" v="591" actId="26606"/>
          <ac:picMkLst>
            <pc:docMk/>
            <pc:sldMk cId="1149832142" sldId="263"/>
            <ac:picMk id="9" creationId="{3C2DFDE7-1ADB-41C4-B660-21DE0782741F}"/>
          </ac:picMkLst>
        </pc:picChg>
        <pc:picChg chg="add mod">
          <ac:chgData name="Rodolfo R Menardi" userId="5598781b5bb31715" providerId="LiveId" clId="{40E913E8-F831-442B-8273-E2865CD3325B}" dt="2019-02-13T21:00:55.497" v="606" actId="26606"/>
          <ac:picMkLst>
            <pc:docMk/>
            <pc:sldMk cId="1149832142" sldId="263"/>
            <ac:picMk id="10" creationId="{AA39E782-736B-446F-98BA-6F3FD6432639}"/>
          </ac:picMkLst>
        </pc:picChg>
        <pc:cxnChg chg="add del">
          <ac:chgData name="Rodolfo R Menardi" userId="5598781b5bb31715" providerId="LiveId" clId="{40E913E8-F831-442B-8273-E2865CD3325B}" dt="2019-02-13T21:00:53.513" v="601" actId="26606"/>
          <ac:cxnSpMkLst>
            <pc:docMk/>
            <pc:sldMk cId="1149832142" sldId="263"/>
            <ac:cxnSpMk id="19" creationId="{063B6EC6-D752-4EE7-908B-F8F19E8C7FEA}"/>
          </ac:cxnSpMkLst>
        </pc:cxnChg>
        <pc:cxnChg chg="add del">
          <ac:chgData name="Rodolfo R Menardi" userId="5598781b5bb31715" providerId="LiveId" clId="{40E913E8-F831-442B-8273-E2865CD3325B}" dt="2019-02-13T21:00:53.513" v="601" actId="26606"/>
          <ac:cxnSpMkLst>
            <pc:docMk/>
            <pc:sldMk cId="1149832142" sldId="263"/>
            <ac:cxnSpMk id="21" creationId="{EFECD4E8-AD3E-4228-82A2-9461958EA94D}"/>
          </ac:cxnSpMkLst>
        </pc:cxnChg>
        <pc:cxnChg chg="add del">
          <ac:chgData name="Rodolfo R Menardi" userId="5598781b5bb31715" providerId="LiveId" clId="{40E913E8-F831-442B-8273-E2865CD3325B}" dt="2019-02-13T21:00:55.497" v="605" actId="26606"/>
          <ac:cxnSpMkLst>
            <pc:docMk/>
            <pc:sldMk cId="1149832142" sldId="263"/>
            <ac:cxnSpMk id="22" creationId="{063B6EC6-D752-4EE7-908B-F8F19E8C7FEA}"/>
          </ac:cxnSpMkLst>
        </pc:cxnChg>
        <pc:cxnChg chg="add del">
          <ac:chgData name="Rodolfo R Menardi" userId="5598781b5bb31715" providerId="LiveId" clId="{40E913E8-F831-442B-8273-E2865CD3325B}" dt="2019-02-13T21:00:55.497" v="605" actId="26606"/>
          <ac:cxnSpMkLst>
            <pc:docMk/>
            <pc:sldMk cId="1149832142" sldId="263"/>
            <ac:cxnSpMk id="24" creationId="{EFECD4E8-AD3E-4228-82A2-9461958EA94D}"/>
          </ac:cxnSpMkLst>
        </pc:cxnChg>
      </pc:sldChg>
      <pc:sldChg chg="addSp delSp modSp mod setBg modAnim">
        <pc:chgData name="Rodolfo R Menardi" userId="5598781b5bb31715" providerId="LiveId" clId="{40E913E8-F831-442B-8273-E2865CD3325B}" dt="2019-02-13T21:17:40.316" v="756"/>
        <pc:sldMkLst>
          <pc:docMk/>
          <pc:sldMk cId="3243298963" sldId="264"/>
        </pc:sldMkLst>
        <pc:spChg chg="mod">
          <ac:chgData name="Rodolfo R Menardi" userId="5598781b5bb31715" providerId="LiveId" clId="{40E913E8-F831-442B-8273-E2865CD3325B}" dt="2019-02-13T21:12:08.778" v="687" actId="26606"/>
          <ac:spMkLst>
            <pc:docMk/>
            <pc:sldMk cId="3243298963" sldId="264"/>
            <ac:spMk id="2" creationId="{B6C6A877-722A-4482-B7F0-5449AA09ED4F}"/>
          </ac:spMkLst>
        </pc:spChg>
        <pc:spChg chg="del mod">
          <ac:chgData name="Rodolfo R Menardi" userId="5598781b5bb31715" providerId="LiveId" clId="{40E913E8-F831-442B-8273-E2865CD3325B}" dt="2019-02-13T21:11:32.319" v="673" actId="26606"/>
          <ac:spMkLst>
            <pc:docMk/>
            <pc:sldMk cId="3243298963" sldId="264"/>
            <ac:spMk id="3" creationId="{69182AC7-1050-45AA-8F50-DD42BEBB2EB7}"/>
          </ac:spMkLst>
        </pc:spChg>
        <pc:spChg chg="add del">
          <ac:chgData name="Rodolfo R Menardi" userId="5598781b5bb31715" providerId="LiveId" clId="{40E913E8-F831-442B-8273-E2865CD3325B}" dt="2019-02-13T21:12:08.778" v="687" actId="26606"/>
          <ac:spMkLst>
            <pc:docMk/>
            <pc:sldMk cId="3243298963" sldId="264"/>
            <ac:spMk id="10" creationId="{655AE6B0-AC9E-4167-806F-E9DB135FC46B}"/>
          </ac:spMkLst>
        </pc:spChg>
        <pc:spChg chg="add del">
          <ac:chgData name="Rodolfo R Menardi" userId="5598781b5bb31715" providerId="LiveId" clId="{40E913E8-F831-442B-8273-E2865CD3325B}" dt="2019-02-13T21:12:08.778" v="687" actId="26606"/>
          <ac:spMkLst>
            <pc:docMk/>
            <pc:sldMk cId="3243298963" sldId="264"/>
            <ac:spMk id="23" creationId="{87BD1F4E-A66D-4C06-86DA-8D56CA7A3B41}"/>
          </ac:spMkLst>
        </pc:spChg>
        <pc:spChg chg="add del">
          <ac:chgData name="Rodolfo R Menardi" userId="5598781b5bb31715" providerId="LiveId" clId="{40E913E8-F831-442B-8273-E2865CD3325B}" dt="2019-02-13T21:12:05.263" v="682" actId="26606"/>
          <ac:spMkLst>
            <pc:docMk/>
            <pc:sldMk cId="3243298963" sldId="264"/>
            <ac:spMk id="25" creationId="{9F4444CE-BC8D-4D61-B303-4C05614E62AB}"/>
          </ac:spMkLst>
        </pc:spChg>
        <pc:spChg chg="add del">
          <ac:chgData name="Rodolfo R Menardi" userId="5598781b5bb31715" providerId="LiveId" clId="{40E913E8-F831-442B-8273-E2865CD3325B}" dt="2019-02-13T21:12:05.263" v="682" actId="26606"/>
          <ac:spMkLst>
            <pc:docMk/>
            <pc:sldMk cId="3243298963" sldId="264"/>
            <ac:spMk id="26" creationId="{73772B81-181F-48B7-8826-4D9686D15DF5}"/>
          </ac:spMkLst>
        </pc:spChg>
        <pc:spChg chg="add del">
          <ac:chgData name="Rodolfo R Menardi" userId="5598781b5bb31715" providerId="LiveId" clId="{40E913E8-F831-442B-8273-E2865CD3325B}" dt="2019-02-13T21:12:05.263" v="682" actId="26606"/>
          <ac:spMkLst>
            <pc:docMk/>
            <pc:sldMk cId="3243298963" sldId="264"/>
            <ac:spMk id="27" creationId="{B2205F6E-03C6-4E92-877C-E2482F6599AA}"/>
          </ac:spMkLst>
        </pc:spChg>
        <pc:spChg chg="add del">
          <ac:chgData name="Rodolfo R Menardi" userId="5598781b5bb31715" providerId="LiveId" clId="{40E913E8-F831-442B-8273-E2865CD3325B}" dt="2019-02-13T21:11:56.466" v="676" actId="26606"/>
          <ac:spMkLst>
            <pc:docMk/>
            <pc:sldMk cId="3243298963" sldId="264"/>
            <ac:spMk id="28" creationId="{9F4444CE-BC8D-4D61-B303-4C05614E62AB}"/>
          </ac:spMkLst>
        </pc:spChg>
        <pc:spChg chg="add del">
          <ac:chgData name="Rodolfo R Menardi" userId="5598781b5bb31715" providerId="LiveId" clId="{40E913E8-F831-442B-8273-E2865CD3325B}" dt="2019-02-13T21:12:07.228" v="684" actId="26606"/>
          <ac:spMkLst>
            <pc:docMk/>
            <pc:sldMk cId="3243298963" sldId="264"/>
            <ac:spMk id="29" creationId="{BD11ECC6-8551-4768-8DFD-CD41AF420A37}"/>
          </ac:spMkLst>
        </pc:spChg>
        <pc:spChg chg="add del">
          <ac:chgData name="Rodolfo R Menardi" userId="5598781b5bb31715" providerId="LiveId" clId="{40E913E8-F831-442B-8273-E2865CD3325B}" dt="2019-02-13T21:11:56.466" v="676" actId="26606"/>
          <ac:spMkLst>
            <pc:docMk/>
            <pc:sldMk cId="3243298963" sldId="264"/>
            <ac:spMk id="30" creationId="{73772B81-181F-48B7-8826-4D9686D15DF5}"/>
          </ac:spMkLst>
        </pc:spChg>
        <pc:spChg chg="add del">
          <ac:chgData name="Rodolfo R Menardi" userId="5598781b5bb31715" providerId="LiveId" clId="{40E913E8-F831-442B-8273-E2865CD3325B}" dt="2019-02-13T21:11:56.466" v="676" actId="26606"/>
          <ac:spMkLst>
            <pc:docMk/>
            <pc:sldMk cId="3243298963" sldId="264"/>
            <ac:spMk id="32" creationId="{B2205F6E-03C6-4E92-877C-E2482F6599AA}"/>
          </ac:spMkLst>
        </pc:spChg>
        <pc:spChg chg="add del">
          <ac:chgData name="Rodolfo R Menardi" userId="5598781b5bb31715" providerId="LiveId" clId="{40E913E8-F831-442B-8273-E2865CD3325B}" dt="2019-02-13T21:12:00.820" v="678" actId="26606"/>
          <ac:spMkLst>
            <pc:docMk/>
            <pc:sldMk cId="3243298963" sldId="264"/>
            <ac:spMk id="34" creationId="{9F4444CE-BC8D-4D61-B303-4C05614E62AB}"/>
          </ac:spMkLst>
        </pc:spChg>
        <pc:spChg chg="add del">
          <ac:chgData name="Rodolfo R Menardi" userId="5598781b5bb31715" providerId="LiveId" clId="{40E913E8-F831-442B-8273-E2865CD3325B}" dt="2019-02-13T21:12:00.820" v="678" actId="26606"/>
          <ac:spMkLst>
            <pc:docMk/>
            <pc:sldMk cId="3243298963" sldId="264"/>
            <ac:spMk id="35" creationId="{73772B81-181F-48B7-8826-4D9686D15DF5}"/>
          </ac:spMkLst>
        </pc:spChg>
        <pc:spChg chg="add del">
          <ac:chgData name="Rodolfo R Menardi" userId="5598781b5bb31715" providerId="LiveId" clId="{40E913E8-F831-442B-8273-E2865CD3325B}" dt="2019-02-13T21:12:00.820" v="678" actId="26606"/>
          <ac:spMkLst>
            <pc:docMk/>
            <pc:sldMk cId="3243298963" sldId="264"/>
            <ac:spMk id="36" creationId="{B2205F6E-03C6-4E92-877C-E2482F6599AA}"/>
          </ac:spMkLst>
        </pc:spChg>
        <pc:spChg chg="add del">
          <ac:chgData name="Rodolfo R Menardi" userId="5598781b5bb31715" providerId="LiveId" clId="{40E913E8-F831-442B-8273-E2865CD3325B}" dt="2019-02-13T21:12:07.228" v="684" actId="26606"/>
          <ac:spMkLst>
            <pc:docMk/>
            <pc:sldMk cId="3243298963" sldId="264"/>
            <ac:spMk id="41" creationId="{8E2EB503-A017-4457-A105-53638C97DEB8}"/>
          </ac:spMkLst>
        </pc:spChg>
        <pc:spChg chg="add del">
          <ac:chgData name="Rodolfo R Menardi" userId="5598781b5bb31715" providerId="LiveId" clId="{40E913E8-F831-442B-8273-E2865CD3325B}" dt="2019-02-13T21:12:08.749" v="686" actId="26606"/>
          <ac:spMkLst>
            <pc:docMk/>
            <pc:sldMk cId="3243298963" sldId="264"/>
            <ac:spMk id="47" creationId="{9F4444CE-BC8D-4D61-B303-4C05614E62AB}"/>
          </ac:spMkLst>
        </pc:spChg>
        <pc:spChg chg="add del">
          <ac:chgData name="Rodolfo R Menardi" userId="5598781b5bb31715" providerId="LiveId" clId="{40E913E8-F831-442B-8273-E2865CD3325B}" dt="2019-02-13T21:12:08.749" v="686" actId="26606"/>
          <ac:spMkLst>
            <pc:docMk/>
            <pc:sldMk cId="3243298963" sldId="264"/>
            <ac:spMk id="48" creationId="{73772B81-181F-48B7-8826-4D9686D15DF5}"/>
          </ac:spMkLst>
        </pc:spChg>
        <pc:spChg chg="add del">
          <ac:chgData name="Rodolfo R Menardi" userId="5598781b5bb31715" providerId="LiveId" clId="{40E913E8-F831-442B-8273-E2865CD3325B}" dt="2019-02-13T21:12:08.749" v="686" actId="26606"/>
          <ac:spMkLst>
            <pc:docMk/>
            <pc:sldMk cId="3243298963" sldId="264"/>
            <ac:spMk id="49" creationId="{B2205F6E-03C6-4E92-877C-E2482F6599AA}"/>
          </ac:spMkLst>
        </pc:spChg>
        <pc:grpChg chg="add del">
          <ac:chgData name="Rodolfo R Menardi" userId="5598781b5bb31715" providerId="LiveId" clId="{40E913E8-F831-442B-8273-E2865CD3325B}" dt="2019-02-13T21:12:08.778" v="687" actId="26606"/>
          <ac:grpSpMkLst>
            <pc:docMk/>
            <pc:sldMk cId="3243298963" sldId="264"/>
            <ac:grpSpMk id="12" creationId="{3523416A-383B-4FDC-B4C9-D8EDDFE9C043}"/>
          </ac:grpSpMkLst>
        </pc:grpChg>
        <pc:grpChg chg="add del">
          <ac:chgData name="Rodolfo R Menardi" userId="5598781b5bb31715" providerId="LiveId" clId="{40E913E8-F831-442B-8273-E2865CD3325B}" dt="2019-02-13T21:12:07.228" v="684" actId="26606"/>
          <ac:grpSpMkLst>
            <pc:docMk/>
            <pc:sldMk cId="3243298963" sldId="264"/>
            <ac:grpSpMk id="40" creationId="{93657592-CA60-4F45-B1A0-88AA77242087}"/>
          </ac:grpSpMkLst>
        </pc:grpChg>
        <pc:graphicFrameChg chg="add mod modGraphic">
          <ac:chgData name="Rodolfo R Menardi" userId="5598781b5bb31715" providerId="LiveId" clId="{40E913E8-F831-442B-8273-E2865CD3325B}" dt="2019-02-13T21:12:08.778" v="687" actId="26606"/>
          <ac:graphicFrameMkLst>
            <pc:docMk/>
            <pc:sldMk cId="3243298963" sldId="264"/>
            <ac:graphicFrameMk id="5" creationId="{338D4D55-F1B0-4100-82E8-46D0157BC9CB}"/>
          </ac:graphicFrameMkLst>
        </pc:graphicFrameChg>
      </pc:sldChg>
      <pc:sldChg chg="addSp delSp modSp add mod ord setBg">
        <pc:chgData name="Rodolfo R Menardi" userId="5598781b5bb31715" providerId="LiveId" clId="{40E913E8-F831-442B-8273-E2865CD3325B}" dt="2019-02-13T21:13:23.131" v="698"/>
        <pc:sldMkLst>
          <pc:docMk/>
          <pc:sldMk cId="2757465346" sldId="265"/>
        </pc:sldMkLst>
        <pc:spChg chg="mod">
          <ac:chgData name="Rodolfo R Menardi" userId="5598781b5bb31715" providerId="LiveId" clId="{40E913E8-F831-442B-8273-E2865CD3325B}" dt="2019-02-13T21:11:12.989" v="667" actId="26606"/>
          <ac:spMkLst>
            <pc:docMk/>
            <pc:sldMk cId="2757465346" sldId="265"/>
            <ac:spMk id="2" creationId="{8E3EBC81-50A7-4F15-87B5-294F158C7D70}"/>
          </ac:spMkLst>
        </pc:spChg>
        <pc:spChg chg="add del mod">
          <ac:chgData name="Rodolfo R Menardi" userId="5598781b5bb31715" providerId="LiveId" clId="{40E913E8-F831-442B-8273-E2865CD3325B}" dt="2019-02-13T21:11:12.989" v="667" actId="26606"/>
          <ac:spMkLst>
            <pc:docMk/>
            <pc:sldMk cId="2757465346" sldId="265"/>
            <ac:spMk id="3" creationId="{F647491F-01FC-4F27-80D2-5628FAF3A718}"/>
          </ac:spMkLst>
        </pc:spChg>
        <pc:spChg chg="add del">
          <ac:chgData name="Rodolfo R Menardi" userId="5598781b5bb31715" providerId="LiveId" clId="{40E913E8-F831-442B-8273-E2865CD3325B}" dt="2019-02-13T21:10:57.667" v="662" actId="26606"/>
          <ac:spMkLst>
            <pc:docMk/>
            <pc:sldMk cId="2757465346" sldId="265"/>
            <ac:spMk id="8" creationId="{8DF4D7F6-81B5-452A-9CE6-76D81F91D41B}"/>
          </ac:spMkLst>
        </pc:spChg>
        <pc:spChg chg="add del">
          <ac:chgData name="Rodolfo R Menardi" userId="5598781b5bb31715" providerId="LiveId" clId="{40E913E8-F831-442B-8273-E2865CD3325B}" dt="2019-02-13T21:10:43.242" v="654" actId="26606"/>
          <ac:spMkLst>
            <pc:docMk/>
            <pc:sldMk cId="2757465346" sldId="265"/>
            <ac:spMk id="10" creationId="{655AE6B0-AC9E-4167-806F-E9DB135FC46B}"/>
          </ac:spMkLst>
        </pc:spChg>
        <pc:spChg chg="add del">
          <ac:chgData name="Rodolfo R Menardi" userId="5598781b5bb31715" providerId="LiveId" clId="{40E913E8-F831-442B-8273-E2865CD3325B}" dt="2019-02-13T21:10:46.997" v="658" actId="26606"/>
          <ac:spMkLst>
            <pc:docMk/>
            <pc:sldMk cId="2757465346" sldId="265"/>
            <ac:spMk id="14" creationId="{B2205F6E-03C6-4E92-877C-E2482F6599AA}"/>
          </ac:spMkLst>
        </pc:spChg>
        <pc:spChg chg="add del">
          <ac:chgData name="Rodolfo R Menardi" userId="5598781b5bb31715" providerId="LiveId" clId="{40E913E8-F831-442B-8273-E2865CD3325B}" dt="2019-02-13T21:10:57.667" v="662" actId="26606"/>
          <ac:spMkLst>
            <pc:docMk/>
            <pc:sldMk cId="2757465346" sldId="265"/>
            <ac:spMk id="18" creationId="{27B538D5-95DB-47ED-9CB4-34AE5BF78E6B}"/>
          </ac:spMkLst>
        </pc:spChg>
        <pc:spChg chg="add">
          <ac:chgData name="Rodolfo R Menardi" userId="5598781b5bb31715" providerId="LiveId" clId="{40E913E8-F831-442B-8273-E2865CD3325B}" dt="2019-02-13T21:11:12.989" v="667" actId="26606"/>
          <ac:spMkLst>
            <pc:docMk/>
            <pc:sldMk cId="2757465346" sldId="265"/>
            <ac:spMk id="20" creationId="{166F75A4-C475-4941-8EE2-B80A06A2C1BB}"/>
          </ac:spMkLst>
        </pc:spChg>
        <pc:spChg chg="add">
          <ac:chgData name="Rodolfo R Menardi" userId="5598781b5bb31715" providerId="LiveId" clId="{40E913E8-F831-442B-8273-E2865CD3325B}" dt="2019-02-13T21:11:12.989" v="667" actId="26606"/>
          <ac:spMkLst>
            <pc:docMk/>
            <pc:sldMk cId="2757465346" sldId="265"/>
            <ac:spMk id="22" creationId="{A032553A-72E8-4B0D-8405-FF9771C9AF05}"/>
          </ac:spMkLst>
        </pc:spChg>
        <pc:spChg chg="add del">
          <ac:chgData name="Rodolfo R Menardi" userId="5598781b5bb31715" providerId="LiveId" clId="{40E913E8-F831-442B-8273-E2865CD3325B}" dt="2019-02-13T21:10:43.242" v="654" actId="26606"/>
          <ac:spMkLst>
            <pc:docMk/>
            <pc:sldMk cId="2757465346" sldId="265"/>
            <ac:spMk id="23" creationId="{87BD1F4E-A66D-4C06-86DA-8D56CA7A3B41}"/>
          </ac:spMkLst>
        </pc:spChg>
        <pc:spChg chg="add">
          <ac:chgData name="Rodolfo R Menardi" userId="5598781b5bb31715" providerId="LiveId" clId="{40E913E8-F831-442B-8273-E2865CD3325B}" dt="2019-02-13T21:11:12.989" v="667" actId="26606"/>
          <ac:spMkLst>
            <pc:docMk/>
            <pc:sldMk cId="2757465346" sldId="265"/>
            <ac:spMk id="24" creationId="{765800AC-C3B9-498E-87BC-29FAE4C76B21}"/>
          </ac:spMkLst>
        </pc:spChg>
        <pc:spChg chg="add del">
          <ac:chgData name="Rodolfo R Menardi" userId="5598781b5bb31715" providerId="LiveId" clId="{40E913E8-F831-442B-8273-E2865CD3325B}" dt="2019-02-13T21:10:45.714" v="656" actId="26606"/>
          <ac:spMkLst>
            <pc:docMk/>
            <pc:sldMk cId="2757465346" sldId="265"/>
            <ac:spMk id="25" creationId="{F647491F-01FC-4F27-80D2-5628FAF3A718}"/>
          </ac:spMkLst>
        </pc:spChg>
        <pc:spChg chg="add">
          <ac:chgData name="Rodolfo R Menardi" userId="5598781b5bb31715" providerId="LiveId" clId="{40E913E8-F831-442B-8273-E2865CD3325B}" dt="2019-02-13T21:11:12.989" v="667" actId="26606"/>
          <ac:spMkLst>
            <pc:docMk/>
            <pc:sldMk cId="2757465346" sldId="265"/>
            <ac:spMk id="26" creationId="{1F9D6ACB-2FF4-49F9-978A-E0D5327FC635}"/>
          </ac:spMkLst>
        </pc:spChg>
        <pc:spChg chg="add del">
          <ac:chgData name="Rodolfo R Menardi" userId="5598781b5bb31715" providerId="LiveId" clId="{40E913E8-F831-442B-8273-E2865CD3325B}" dt="2019-02-13T21:10:46.997" v="658" actId="26606"/>
          <ac:spMkLst>
            <pc:docMk/>
            <pc:sldMk cId="2757465346" sldId="265"/>
            <ac:spMk id="27" creationId="{9F4444CE-BC8D-4D61-B303-4C05614E62AB}"/>
          </ac:spMkLst>
        </pc:spChg>
        <pc:spChg chg="add del">
          <ac:chgData name="Rodolfo R Menardi" userId="5598781b5bb31715" providerId="LiveId" clId="{40E913E8-F831-442B-8273-E2865CD3325B}" dt="2019-02-13T21:10:46.997" v="658" actId="26606"/>
          <ac:spMkLst>
            <pc:docMk/>
            <pc:sldMk cId="2757465346" sldId="265"/>
            <ac:spMk id="28" creationId="{73772B81-181F-48B7-8826-4D9686D15DF5}"/>
          </ac:spMkLst>
        </pc:spChg>
        <pc:spChg chg="add del">
          <ac:chgData name="Rodolfo R Menardi" userId="5598781b5bb31715" providerId="LiveId" clId="{40E913E8-F831-442B-8273-E2865CD3325B}" dt="2019-02-13T21:10:51.579" v="660" actId="26606"/>
          <ac:spMkLst>
            <pc:docMk/>
            <pc:sldMk cId="2757465346" sldId="265"/>
            <ac:spMk id="32" creationId="{F647491F-01FC-4F27-80D2-5628FAF3A718}"/>
          </ac:spMkLst>
        </pc:spChg>
        <pc:spChg chg="add del">
          <ac:chgData name="Rodolfo R Menardi" userId="5598781b5bb31715" providerId="LiveId" clId="{40E913E8-F831-442B-8273-E2865CD3325B}" dt="2019-02-13T21:10:57.667" v="662" actId="26606"/>
          <ac:spMkLst>
            <pc:docMk/>
            <pc:sldMk cId="2757465346" sldId="265"/>
            <ac:spMk id="34" creationId="{4600514D-20FB-4559-97DC-D1DC39E6C3DE}"/>
          </ac:spMkLst>
        </pc:spChg>
        <pc:spChg chg="add del">
          <ac:chgData name="Rodolfo R Menardi" userId="5598781b5bb31715" providerId="LiveId" clId="{40E913E8-F831-442B-8273-E2865CD3325B}" dt="2019-02-13T21:10:57.667" v="662" actId="26606"/>
          <ac:spMkLst>
            <pc:docMk/>
            <pc:sldMk cId="2757465346" sldId="265"/>
            <ac:spMk id="35" creationId="{266F638A-E405-4AC0-B984-72E5813B0DD1}"/>
          </ac:spMkLst>
        </pc:spChg>
        <pc:spChg chg="add del">
          <ac:chgData name="Rodolfo R Menardi" userId="5598781b5bb31715" providerId="LiveId" clId="{40E913E8-F831-442B-8273-E2865CD3325B}" dt="2019-02-13T21:10:57.667" v="662" actId="26606"/>
          <ac:spMkLst>
            <pc:docMk/>
            <pc:sldMk cId="2757465346" sldId="265"/>
            <ac:spMk id="37" creationId="{F647491F-01FC-4F27-80D2-5628FAF3A718}"/>
          </ac:spMkLst>
        </pc:spChg>
        <pc:spChg chg="add del">
          <ac:chgData name="Rodolfo R Menardi" userId="5598781b5bb31715" providerId="LiveId" clId="{40E913E8-F831-442B-8273-E2865CD3325B}" dt="2019-02-13T21:11:10.910" v="664" actId="26606"/>
          <ac:spMkLst>
            <pc:docMk/>
            <pc:sldMk cId="2757465346" sldId="265"/>
            <ac:spMk id="39" creationId="{655AE6B0-AC9E-4167-806F-E9DB135FC46B}"/>
          </ac:spMkLst>
        </pc:spChg>
        <pc:spChg chg="add del">
          <ac:chgData name="Rodolfo R Menardi" userId="5598781b5bb31715" providerId="LiveId" clId="{40E913E8-F831-442B-8273-E2865CD3325B}" dt="2019-02-13T21:11:10.910" v="664" actId="26606"/>
          <ac:spMkLst>
            <pc:docMk/>
            <pc:sldMk cId="2757465346" sldId="265"/>
            <ac:spMk id="44" creationId="{87BD1F4E-A66D-4C06-86DA-8D56CA7A3B41}"/>
          </ac:spMkLst>
        </pc:spChg>
        <pc:spChg chg="add del">
          <ac:chgData name="Rodolfo R Menardi" userId="5598781b5bb31715" providerId="LiveId" clId="{40E913E8-F831-442B-8273-E2865CD3325B}" dt="2019-02-13T21:11:12.951" v="666" actId="26606"/>
          <ac:spMkLst>
            <pc:docMk/>
            <pc:sldMk cId="2757465346" sldId="265"/>
            <ac:spMk id="48" creationId="{F647491F-01FC-4F27-80D2-5628FAF3A718}"/>
          </ac:spMkLst>
        </pc:spChg>
        <pc:spChg chg="add">
          <ac:chgData name="Rodolfo R Menardi" userId="5598781b5bb31715" providerId="LiveId" clId="{40E913E8-F831-442B-8273-E2865CD3325B}" dt="2019-02-13T21:11:12.989" v="667" actId="26606"/>
          <ac:spMkLst>
            <pc:docMk/>
            <pc:sldMk cId="2757465346" sldId="265"/>
            <ac:spMk id="50" creationId="{A65AC7D1-EAA9-48F5-B509-60A7F50BF703}"/>
          </ac:spMkLst>
        </pc:spChg>
        <pc:spChg chg="add">
          <ac:chgData name="Rodolfo R Menardi" userId="5598781b5bb31715" providerId="LiveId" clId="{40E913E8-F831-442B-8273-E2865CD3325B}" dt="2019-02-13T21:11:12.989" v="667" actId="26606"/>
          <ac:spMkLst>
            <pc:docMk/>
            <pc:sldMk cId="2757465346" sldId="265"/>
            <ac:spMk id="51" creationId="{D6320AF9-619A-4175-865B-5663E1AEF4C5}"/>
          </ac:spMkLst>
        </pc:spChg>
        <pc:spChg chg="add">
          <ac:chgData name="Rodolfo R Menardi" userId="5598781b5bb31715" providerId="LiveId" clId="{40E913E8-F831-442B-8273-E2865CD3325B}" dt="2019-02-13T21:11:12.989" v="667" actId="26606"/>
          <ac:spMkLst>
            <pc:docMk/>
            <pc:sldMk cId="2757465346" sldId="265"/>
            <ac:spMk id="54" creationId="{7E018740-5C2B-4A41-AC1A-7E68D1EC1954}"/>
          </ac:spMkLst>
        </pc:spChg>
        <pc:spChg chg="add">
          <ac:chgData name="Rodolfo R Menardi" userId="5598781b5bb31715" providerId="LiveId" clId="{40E913E8-F831-442B-8273-E2865CD3325B}" dt="2019-02-13T21:11:12.989" v="667" actId="26606"/>
          <ac:spMkLst>
            <pc:docMk/>
            <pc:sldMk cId="2757465346" sldId="265"/>
            <ac:spMk id="55" creationId="{A5EC319D-0FEA-4B95-A3EA-01E35672C95B}"/>
          </ac:spMkLst>
        </pc:spChg>
        <pc:spChg chg="add">
          <ac:chgData name="Rodolfo R Menardi" userId="5598781b5bb31715" providerId="LiveId" clId="{40E913E8-F831-442B-8273-E2865CD3325B}" dt="2019-02-13T21:11:12.989" v="667" actId="26606"/>
          <ac:spMkLst>
            <pc:docMk/>
            <pc:sldMk cId="2757465346" sldId="265"/>
            <ac:spMk id="57" creationId="{F647491F-01FC-4F27-80D2-5628FAF3A718}"/>
          </ac:spMkLst>
        </pc:spChg>
        <pc:grpChg chg="add del">
          <ac:chgData name="Rodolfo R Menardi" userId="5598781b5bb31715" providerId="LiveId" clId="{40E913E8-F831-442B-8273-E2865CD3325B}" dt="2019-02-13T21:10:43.242" v="654" actId="26606"/>
          <ac:grpSpMkLst>
            <pc:docMk/>
            <pc:sldMk cId="2757465346" sldId="265"/>
            <ac:grpSpMk id="12" creationId="{3523416A-383B-4FDC-B4C9-D8EDDFE9C043}"/>
          </ac:grpSpMkLst>
        </pc:grpChg>
        <pc:grpChg chg="add del">
          <ac:chgData name="Rodolfo R Menardi" userId="5598781b5bb31715" providerId="LiveId" clId="{40E913E8-F831-442B-8273-E2865CD3325B}" dt="2019-02-13T21:11:10.910" v="664" actId="26606"/>
          <ac:grpSpMkLst>
            <pc:docMk/>
            <pc:sldMk cId="2757465346" sldId="265"/>
            <ac:grpSpMk id="40" creationId="{3523416A-383B-4FDC-B4C9-D8EDDFE9C043}"/>
          </ac:grpSpMkLst>
        </pc:grpChg>
        <pc:graphicFrameChg chg="add del">
          <ac:chgData name="Rodolfo R Menardi" userId="5598781b5bb31715" providerId="LiveId" clId="{40E913E8-F831-442B-8273-E2865CD3325B}" dt="2019-02-13T21:10:43.242" v="654" actId="26606"/>
          <ac:graphicFrameMkLst>
            <pc:docMk/>
            <pc:sldMk cId="2757465346" sldId="265"/>
            <ac:graphicFrameMk id="5" creationId="{496A29D3-E20E-4658-B854-1A00ECF70C50}"/>
          </ac:graphicFrameMkLst>
        </pc:graphicFrameChg>
        <pc:graphicFrameChg chg="add del">
          <ac:chgData name="Rodolfo R Menardi" userId="5598781b5bb31715" providerId="LiveId" clId="{40E913E8-F831-442B-8273-E2865CD3325B}" dt="2019-02-13T21:10:46.997" v="658" actId="26606"/>
          <ac:graphicFrameMkLst>
            <pc:docMk/>
            <pc:sldMk cId="2757465346" sldId="265"/>
            <ac:graphicFrameMk id="29" creationId="{DA2ED544-2992-425F-96F6-C4402268E4CF}"/>
          </ac:graphicFrameMkLst>
        </pc:graphicFrameChg>
        <pc:graphicFrameChg chg="add del">
          <ac:chgData name="Rodolfo R Menardi" userId="5598781b5bb31715" providerId="LiveId" clId="{40E913E8-F831-442B-8273-E2865CD3325B}" dt="2019-02-13T21:11:10.910" v="664" actId="26606"/>
          <ac:graphicFrameMkLst>
            <pc:docMk/>
            <pc:sldMk cId="2757465346" sldId="265"/>
            <ac:graphicFrameMk id="45" creationId="{496A29D3-E20E-4658-B854-1A00ECF70C50}"/>
          </ac:graphicFrameMkLst>
        </pc:graphicFrameChg>
        <pc:picChg chg="add del">
          <ac:chgData name="Rodolfo R Menardi" userId="5598781b5bb31715" providerId="LiveId" clId="{40E913E8-F831-442B-8273-E2865CD3325B}" dt="2019-02-13T21:10:45.714" v="656" actId="26606"/>
          <ac:picMkLst>
            <pc:docMk/>
            <pc:sldMk cId="2757465346" sldId="265"/>
            <ac:picMk id="7" creationId="{92AA1A2F-2759-4AD2-B77C-13D69D1E50BE}"/>
          </ac:picMkLst>
        </pc:picChg>
        <pc:picChg chg="add del">
          <ac:chgData name="Rodolfo R Menardi" userId="5598781b5bb31715" providerId="LiveId" clId="{40E913E8-F831-442B-8273-E2865CD3325B}" dt="2019-02-13T21:10:51.579" v="660" actId="26606"/>
          <ac:picMkLst>
            <pc:docMk/>
            <pc:sldMk cId="2757465346" sldId="265"/>
            <ac:picMk id="31" creationId="{92AA1A2F-2759-4AD2-B77C-13D69D1E50BE}"/>
          </ac:picMkLst>
        </pc:picChg>
        <pc:picChg chg="add del">
          <ac:chgData name="Rodolfo R Menardi" userId="5598781b5bb31715" providerId="LiveId" clId="{40E913E8-F831-442B-8273-E2865CD3325B}" dt="2019-02-13T21:11:12.951" v="666" actId="26606"/>
          <ac:picMkLst>
            <pc:docMk/>
            <pc:sldMk cId="2757465346" sldId="265"/>
            <ac:picMk id="47" creationId="{92AA1A2F-2759-4AD2-B77C-13D69D1E50BE}"/>
          </ac:picMkLst>
        </pc:picChg>
        <pc:picChg chg="add">
          <ac:chgData name="Rodolfo R Menardi" userId="5598781b5bb31715" providerId="LiveId" clId="{40E913E8-F831-442B-8273-E2865CD3325B}" dt="2019-02-13T21:11:12.989" v="667" actId="26606"/>
          <ac:picMkLst>
            <pc:docMk/>
            <pc:sldMk cId="2757465346" sldId="265"/>
            <ac:picMk id="56" creationId="{93D2063F-2A58-4759-89BE-E58F1476E6C6}"/>
          </ac:picMkLst>
        </pc:picChg>
        <pc:cxnChg chg="add del">
          <ac:chgData name="Rodolfo R Menardi" userId="5598781b5bb31715" providerId="LiveId" clId="{40E913E8-F831-442B-8273-E2865CD3325B}" dt="2019-02-13T21:10:57.667" v="662" actId="26606"/>
          <ac:cxnSpMkLst>
            <pc:docMk/>
            <pc:sldMk cId="2757465346" sldId="265"/>
            <ac:cxnSpMk id="16" creationId="{AE6277B4-6A43-48AB-89B2-3442221619CC}"/>
          </ac:cxnSpMkLst>
        </pc:cxnChg>
        <pc:cxnChg chg="add del">
          <ac:chgData name="Rodolfo R Menardi" userId="5598781b5bb31715" providerId="LiveId" clId="{40E913E8-F831-442B-8273-E2865CD3325B}" dt="2019-02-13T21:10:57.667" v="662" actId="26606"/>
          <ac:cxnSpMkLst>
            <pc:docMk/>
            <pc:sldMk cId="2757465346" sldId="265"/>
            <ac:cxnSpMk id="36" creationId="{7D1CBE93-B17D-4509-843C-82287C38032A}"/>
          </ac:cxnSpMkLst>
        </pc:cxnChg>
        <pc:cxnChg chg="add">
          <ac:chgData name="Rodolfo R Menardi" userId="5598781b5bb31715" providerId="LiveId" clId="{40E913E8-F831-442B-8273-E2865CD3325B}" dt="2019-02-13T21:11:12.989" v="667" actId="26606"/>
          <ac:cxnSpMkLst>
            <pc:docMk/>
            <pc:sldMk cId="2757465346" sldId="265"/>
            <ac:cxnSpMk id="52" creationId="{063B6EC6-D752-4EE7-908B-F8F19E8C7FEA}"/>
          </ac:cxnSpMkLst>
        </pc:cxnChg>
        <pc:cxnChg chg="add">
          <ac:chgData name="Rodolfo R Menardi" userId="5598781b5bb31715" providerId="LiveId" clId="{40E913E8-F831-442B-8273-E2865CD3325B}" dt="2019-02-13T21:11:12.989" v="667" actId="26606"/>
          <ac:cxnSpMkLst>
            <pc:docMk/>
            <pc:sldMk cId="2757465346" sldId="265"/>
            <ac:cxnSpMk id="53" creationId="{EFECD4E8-AD3E-4228-82A2-9461958EA94D}"/>
          </ac:cxnSpMkLst>
        </pc:cxnChg>
      </pc:sldChg>
      <pc:sldChg chg="addSp modSp add mod setBg">
        <pc:chgData name="Rodolfo R Menardi" userId="5598781b5bb31715" providerId="LiveId" clId="{40E913E8-F831-442B-8273-E2865CD3325B}" dt="2019-02-13T21:29:56.453" v="1031" actId="1076"/>
        <pc:sldMkLst>
          <pc:docMk/>
          <pc:sldMk cId="3928636867" sldId="266"/>
        </pc:sldMkLst>
        <pc:spChg chg="mod">
          <ac:chgData name="Rodolfo R Menardi" userId="5598781b5bb31715" providerId="LiveId" clId="{40E913E8-F831-442B-8273-E2865CD3325B}" dt="2019-02-13T21:29:20.468" v="1017" actId="26606"/>
          <ac:spMkLst>
            <pc:docMk/>
            <pc:sldMk cId="3928636867" sldId="266"/>
            <ac:spMk id="2" creationId="{5A4C01B3-6304-4B65-8F54-C8DA49E76734}"/>
          </ac:spMkLst>
        </pc:spChg>
        <pc:spChg chg="mod">
          <ac:chgData name="Rodolfo R Menardi" userId="5598781b5bb31715" providerId="LiveId" clId="{40E913E8-F831-442B-8273-E2865CD3325B}" dt="2019-02-13T21:29:56.453" v="1031" actId="1076"/>
          <ac:spMkLst>
            <pc:docMk/>
            <pc:sldMk cId="3928636867" sldId="266"/>
            <ac:spMk id="3" creationId="{7DB4691C-5CAA-4B78-9AEF-49F54169DC1F}"/>
          </ac:spMkLst>
        </pc:spChg>
        <pc:picChg chg="add mod ord">
          <ac:chgData name="Rodolfo R Menardi" userId="5598781b5bb31715" providerId="LiveId" clId="{40E913E8-F831-442B-8273-E2865CD3325B}" dt="2019-02-13T21:29:52.007" v="1030" actId="1076"/>
          <ac:picMkLst>
            <pc:docMk/>
            <pc:sldMk cId="3928636867" sldId="266"/>
            <ac:picMk id="7" creationId="{A19B24C5-37BE-4F89-8B6E-614FA86CB5B3}"/>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663E56-30A8-45A9-A320-7B19F7173666}"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4E6B26F0-9BE1-430A-A4BA-EE941841E5C8}">
      <dgm:prSet/>
      <dgm:spPr/>
      <dgm:t>
        <a:bodyPr/>
        <a:lstStyle/>
        <a:p>
          <a:r>
            <a:rPr lang="pt-BR"/>
            <a:t>O que é?</a:t>
          </a:r>
          <a:endParaRPr lang="en-US" dirty="0"/>
        </a:p>
      </dgm:t>
    </dgm:pt>
    <dgm:pt modelId="{7318C04F-4DC8-42DC-885A-84CDD8855A8C}" type="parTrans" cxnId="{222F6175-E57F-482E-917D-FB0A22DA7CC7}">
      <dgm:prSet/>
      <dgm:spPr/>
      <dgm:t>
        <a:bodyPr/>
        <a:lstStyle/>
        <a:p>
          <a:endParaRPr lang="en-US"/>
        </a:p>
      </dgm:t>
    </dgm:pt>
    <dgm:pt modelId="{653428BF-3883-48F3-8EE1-84D015213459}" type="sibTrans" cxnId="{222F6175-E57F-482E-917D-FB0A22DA7CC7}">
      <dgm:prSet/>
      <dgm:spPr/>
      <dgm:t>
        <a:bodyPr/>
        <a:lstStyle/>
        <a:p>
          <a:endParaRPr lang="en-US"/>
        </a:p>
      </dgm:t>
    </dgm:pt>
    <dgm:pt modelId="{25CAD241-115C-4BD4-B1AB-0FAAA60C0D82}">
      <dgm:prSet/>
      <dgm:spPr/>
      <dgm:t>
        <a:bodyPr/>
        <a:lstStyle/>
        <a:p>
          <a:r>
            <a:rPr lang="pt-BR"/>
            <a:t>Por que estudar?</a:t>
          </a:r>
          <a:endParaRPr lang="en-US"/>
        </a:p>
      </dgm:t>
    </dgm:pt>
    <dgm:pt modelId="{6D195E9C-54EB-4C89-85A2-BF84BD4D64A2}" type="parTrans" cxnId="{AA42D805-5AF7-409B-94A4-1E28F81CEE68}">
      <dgm:prSet/>
      <dgm:spPr/>
      <dgm:t>
        <a:bodyPr/>
        <a:lstStyle/>
        <a:p>
          <a:endParaRPr lang="en-US"/>
        </a:p>
      </dgm:t>
    </dgm:pt>
    <dgm:pt modelId="{6316317C-C567-4FFA-A58D-2BC90F97FDB3}" type="sibTrans" cxnId="{AA42D805-5AF7-409B-94A4-1E28F81CEE68}">
      <dgm:prSet/>
      <dgm:spPr/>
      <dgm:t>
        <a:bodyPr/>
        <a:lstStyle/>
        <a:p>
          <a:endParaRPr lang="en-US"/>
        </a:p>
      </dgm:t>
    </dgm:pt>
    <dgm:pt modelId="{C8392DBB-1B8C-476B-BACC-A38EF6C34DB0}" type="pres">
      <dgm:prSet presAssocID="{DE663E56-30A8-45A9-A320-7B19F7173666}" presName="root" presStyleCnt="0">
        <dgm:presLayoutVars>
          <dgm:dir/>
          <dgm:resizeHandles val="exact"/>
        </dgm:presLayoutVars>
      </dgm:prSet>
      <dgm:spPr/>
    </dgm:pt>
    <dgm:pt modelId="{9206957F-1AB4-497B-90D5-197D2F53BE75}" type="pres">
      <dgm:prSet presAssocID="{4E6B26F0-9BE1-430A-A4BA-EE941841E5C8}" presName="compNode" presStyleCnt="0"/>
      <dgm:spPr/>
    </dgm:pt>
    <dgm:pt modelId="{75B6409E-C725-461E-861C-BAA042674A1B}" type="pres">
      <dgm:prSet presAssocID="{4E6B26F0-9BE1-430A-A4BA-EE941841E5C8}" presName="bgRect" presStyleLbl="bgShp" presStyleIdx="0" presStyleCnt="2"/>
      <dgm:spPr/>
    </dgm:pt>
    <dgm:pt modelId="{0F508383-80CA-4D45-86BD-BD46A6C4FCAF}" type="pres">
      <dgm:prSet presAssocID="{4E6B26F0-9BE1-430A-A4BA-EE941841E5C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rson with Idea"/>
        </a:ext>
      </dgm:extLst>
    </dgm:pt>
    <dgm:pt modelId="{1B8BBDD5-B887-4E46-8B35-F876F3728E41}" type="pres">
      <dgm:prSet presAssocID="{4E6B26F0-9BE1-430A-A4BA-EE941841E5C8}" presName="spaceRect" presStyleCnt="0"/>
      <dgm:spPr/>
    </dgm:pt>
    <dgm:pt modelId="{9C8859DB-FE45-43E5-9E4F-D6915AD70005}" type="pres">
      <dgm:prSet presAssocID="{4E6B26F0-9BE1-430A-A4BA-EE941841E5C8}" presName="parTx" presStyleLbl="revTx" presStyleIdx="0" presStyleCnt="2">
        <dgm:presLayoutVars>
          <dgm:chMax val="0"/>
          <dgm:chPref val="0"/>
        </dgm:presLayoutVars>
      </dgm:prSet>
      <dgm:spPr/>
    </dgm:pt>
    <dgm:pt modelId="{CB1D78D9-342A-43E4-832F-56CAFBED0685}" type="pres">
      <dgm:prSet presAssocID="{653428BF-3883-48F3-8EE1-84D015213459}" presName="sibTrans" presStyleCnt="0"/>
      <dgm:spPr/>
    </dgm:pt>
    <dgm:pt modelId="{B5D88D8C-BBE2-41C3-9180-78B44BEA5813}" type="pres">
      <dgm:prSet presAssocID="{25CAD241-115C-4BD4-B1AB-0FAAA60C0D82}" presName="compNode" presStyleCnt="0"/>
      <dgm:spPr/>
    </dgm:pt>
    <dgm:pt modelId="{FCBF38E2-4C1D-451A-8543-F5B35C54E0B8}" type="pres">
      <dgm:prSet presAssocID="{25CAD241-115C-4BD4-B1AB-0FAAA60C0D82}" presName="bgRect" presStyleLbl="bgShp" presStyleIdx="1" presStyleCnt="2"/>
      <dgm:spPr/>
    </dgm:pt>
    <dgm:pt modelId="{8E4E4A53-448D-45E9-8D67-619311A7757C}" type="pres">
      <dgm:prSet presAssocID="{25CAD241-115C-4BD4-B1AB-0FAAA60C0D8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943BF0C8-5FA4-4643-BF75-C8E1DAA8462B}" type="pres">
      <dgm:prSet presAssocID="{25CAD241-115C-4BD4-B1AB-0FAAA60C0D82}" presName="spaceRect" presStyleCnt="0"/>
      <dgm:spPr/>
    </dgm:pt>
    <dgm:pt modelId="{07A87E75-BD97-4080-B5D0-80CB550DF939}" type="pres">
      <dgm:prSet presAssocID="{25CAD241-115C-4BD4-B1AB-0FAAA60C0D82}" presName="parTx" presStyleLbl="revTx" presStyleIdx="1" presStyleCnt="2">
        <dgm:presLayoutVars>
          <dgm:chMax val="0"/>
          <dgm:chPref val="0"/>
        </dgm:presLayoutVars>
      </dgm:prSet>
      <dgm:spPr/>
    </dgm:pt>
  </dgm:ptLst>
  <dgm:cxnLst>
    <dgm:cxn modelId="{AA42D805-5AF7-409B-94A4-1E28F81CEE68}" srcId="{DE663E56-30A8-45A9-A320-7B19F7173666}" destId="{25CAD241-115C-4BD4-B1AB-0FAAA60C0D82}" srcOrd="1" destOrd="0" parTransId="{6D195E9C-54EB-4C89-85A2-BF84BD4D64A2}" sibTransId="{6316317C-C567-4FFA-A58D-2BC90F97FDB3}"/>
    <dgm:cxn modelId="{D9EF2264-37C1-46CF-A57A-CAEB2DB03432}" type="presOf" srcId="{DE663E56-30A8-45A9-A320-7B19F7173666}" destId="{C8392DBB-1B8C-476B-BACC-A38EF6C34DB0}" srcOrd="0" destOrd="0" presId="urn:microsoft.com/office/officeart/2018/2/layout/IconVerticalSolidList"/>
    <dgm:cxn modelId="{222F6175-E57F-482E-917D-FB0A22DA7CC7}" srcId="{DE663E56-30A8-45A9-A320-7B19F7173666}" destId="{4E6B26F0-9BE1-430A-A4BA-EE941841E5C8}" srcOrd="0" destOrd="0" parTransId="{7318C04F-4DC8-42DC-885A-84CDD8855A8C}" sibTransId="{653428BF-3883-48F3-8EE1-84D015213459}"/>
    <dgm:cxn modelId="{BD8CAE9D-EF29-45B1-B07B-C3838F630EF5}" type="presOf" srcId="{25CAD241-115C-4BD4-B1AB-0FAAA60C0D82}" destId="{07A87E75-BD97-4080-B5D0-80CB550DF939}" srcOrd="0" destOrd="0" presId="urn:microsoft.com/office/officeart/2018/2/layout/IconVerticalSolidList"/>
    <dgm:cxn modelId="{3DCFA6CF-B5F1-4B00-A408-D39DE804245A}" type="presOf" srcId="{4E6B26F0-9BE1-430A-A4BA-EE941841E5C8}" destId="{9C8859DB-FE45-43E5-9E4F-D6915AD70005}" srcOrd="0" destOrd="0" presId="urn:microsoft.com/office/officeart/2018/2/layout/IconVerticalSolidList"/>
    <dgm:cxn modelId="{977C9458-25D9-47DC-93EE-B5E231C215EA}" type="presParOf" srcId="{C8392DBB-1B8C-476B-BACC-A38EF6C34DB0}" destId="{9206957F-1AB4-497B-90D5-197D2F53BE75}" srcOrd="0" destOrd="0" presId="urn:microsoft.com/office/officeart/2018/2/layout/IconVerticalSolidList"/>
    <dgm:cxn modelId="{1D3180E6-F2BD-4CA7-A810-9B11269B83A3}" type="presParOf" srcId="{9206957F-1AB4-497B-90D5-197D2F53BE75}" destId="{75B6409E-C725-461E-861C-BAA042674A1B}" srcOrd="0" destOrd="0" presId="urn:microsoft.com/office/officeart/2018/2/layout/IconVerticalSolidList"/>
    <dgm:cxn modelId="{F981E37F-E0FC-4E8C-BB11-B9590D158DB5}" type="presParOf" srcId="{9206957F-1AB4-497B-90D5-197D2F53BE75}" destId="{0F508383-80CA-4D45-86BD-BD46A6C4FCAF}" srcOrd="1" destOrd="0" presId="urn:microsoft.com/office/officeart/2018/2/layout/IconVerticalSolidList"/>
    <dgm:cxn modelId="{61D84081-4C17-4A07-9DB9-5C0CF91DC3AC}" type="presParOf" srcId="{9206957F-1AB4-497B-90D5-197D2F53BE75}" destId="{1B8BBDD5-B887-4E46-8B35-F876F3728E41}" srcOrd="2" destOrd="0" presId="urn:microsoft.com/office/officeart/2018/2/layout/IconVerticalSolidList"/>
    <dgm:cxn modelId="{33473E94-BA72-4502-87EB-1381C2C23061}" type="presParOf" srcId="{9206957F-1AB4-497B-90D5-197D2F53BE75}" destId="{9C8859DB-FE45-43E5-9E4F-D6915AD70005}" srcOrd="3" destOrd="0" presId="urn:microsoft.com/office/officeart/2018/2/layout/IconVerticalSolidList"/>
    <dgm:cxn modelId="{B72E858D-813D-44B0-BA34-40944C8F8A0E}" type="presParOf" srcId="{C8392DBB-1B8C-476B-BACC-A38EF6C34DB0}" destId="{CB1D78D9-342A-43E4-832F-56CAFBED0685}" srcOrd="1" destOrd="0" presId="urn:microsoft.com/office/officeart/2018/2/layout/IconVerticalSolidList"/>
    <dgm:cxn modelId="{312F34B7-C8DD-4E63-B5E1-E41FC178858E}" type="presParOf" srcId="{C8392DBB-1B8C-476B-BACC-A38EF6C34DB0}" destId="{B5D88D8C-BBE2-41C3-9180-78B44BEA5813}" srcOrd="2" destOrd="0" presId="urn:microsoft.com/office/officeart/2018/2/layout/IconVerticalSolidList"/>
    <dgm:cxn modelId="{5822D0B9-A570-443A-A430-A73C6D495B58}" type="presParOf" srcId="{B5D88D8C-BBE2-41C3-9180-78B44BEA5813}" destId="{FCBF38E2-4C1D-451A-8543-F5B35C54E0B8}" srcOrd="0" destOrd="0" presId="urn:microsoft.com/office/officeart/2018/2/layout/IconVerticalSolidList"/>
    <dgm:cxn modelId="{F4F483D3-82F4-4998-B415-7FA5EA26EA83}" type="presParOf" srcId="{B5D88D8C-BBE2-41C3-9180-78B44BEA5813}" destId="{8E4E4A53-448D-45E9-8D67-619311A7757C}" srcOrd="1" destOrd="0" presId="urn:microsoft.com/office/officeart/2018/2/layout/IconVerticalSolidList"/>
    <dgm:cxn modelId="{6FDC31A7-0425-4A3F-A3A8-2A4A6D5FDC77}" type="presParOf" srcId="{B5D88D8C-BBE2-41C3-9180-78B44BEA5813}" destId="{943BF0C8-5FA4-4643-BF75-C8E1DAA8462B}" srcOrd="2" destOrd="0" presId="urn:microsoft.com/office/officeart/2018/2/layout/IconVerticalSolidList"/>
    <dgm:cxn modelId="{B44BA819-A1BB-4438-9D82-8D1F377E2FA3}" type="presParOf" srcId="{B5D88D8C-BBE2-41C3-9180-78B44BEA5813}" destId="{07A87E75-BD97-4080-B5D0-80CB550DF93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F59121-E5CD-47E3-B9DB-C403770AAE42}" type="doc">
      <dgm:prSet loTypeId="urn:microsoft.com/office/officeart/2005/8/layout/default" loCatId="list" qsTypeId="urn:microsoft.com/office/officeart/2005/8/quickstyle/simple2" qsCatId="simple" csTypeId="urn:microsoft.com/office/officeart/2005/8/colors/colorful2" csCatId="colorful"/>
      <dgm:spPr/>
      <dgm:t>
        <a:bodyPr/>
        <a:lstStyle/>
        <a:p>
          <a:endParaRPr lang="en-US"/>
        </a:p>
      </dgm:t>
    </dgm:pt>
    <dgm:pt modelId="{E9282E3C-B72A-4942-9B12-2D98F4E3B92A}">
      <dgm:prSet/>
      <dgm:spPr/>
      <dgm:t>
        <a:bodyPr/>
        <a:lstStyle/>
        <a:p>
          <a:r>
            <a:rPr lang="pt-BR" dirty="0"/>
            <a:t>Introdução a arquitetura e organização de computadores</a:t>
          </a:r>
          <a:endParaRPr lang="en-US" dirty="0"/>
        </a:p>
      </dgm:t>
    </dgm:pt>
    <dgm:pt modelId="{FD8769A9-6F56-42D7-B611-2F7923640D4F}" type="parTrans" cxnId="{C0AF653B-65D7-4D38-A53A-FB4E17AFD106}">
      <dgm:prSet/>
      <dgm:spPr/>
      <dgm:t>
        <a:bodyPr/>
        <a:lstStyle/>
        <a:p>
          <a:endParaRPr lang="en-US"/>
        </a:p>
      </dgm:t>
    </dgm:pt>
    <dgm:pt modelId="{7BBEF6C9-060C-4747-9F7C-E17DCFA27BA7}" type="sibTrans" cxnId="{C0AF653B-65D7-4D38-A53A-FB4E17AFD106}">
      <dgm:prSet/>
      <dgm:spPr/>
      <dgm:t>
        <a:bodyPr/>
        <a:lstStyle/>
        <a:p>
          <a:endParaRPr lang="en-US"/>
        </a:p>
      </dgm:t>
    </dgm:pt>
    <dgm:pt modelId="{005128FB-9E4F-4BCC-9797-F4E08CB4D7A3}">
      <dgm:prSet/>
      <dgm:spPr/>
      <dgm:t>
        <a:bodyPr/>
        <a:lstStyle/>
        <a:p>
          <a:r>
            <a:rPr lang="pt-BR" dirty="0"/>
            <a:t>Representação da informação</a:t>
          </a:r>
          <a:endParaRPr lang="en-US" dirty="0"/>
        </a:p>
      </dgm:t>
    </dgm:pt>
    <dgm:pt modelId="{594E49E3-E152-4CB2-9483-5F754D9A0B26}" type="parTrans" cxnId="{11B15916-1074-4834-B79F-2A575CEB38E1}">
      <dgm:prSet/>
      <dgm:spPr/>
      <dgm:t>
        <a:bodyPr/>
        <a:lstStyle/>
        <a:p>
          <a:endParaRPr lang="en-US"/>
        </a:p>
      </dgm:t>
    </dgm:pt>
    <dgm:pt modelId="{9541F63F-B6B4-4D43-B7E8-D1AE2420943B}" type="sibTrans" cxnId="{11B15916-1074-4834-B79F-2A575CEB38E1}">
      <dgm:prSet/>
      <dgm:spPr/>
      <dgm:t>
        <a:bodyPr/>
        <a:lstStyle/>
        <a:p>
          <a:endParaRPr lang="en-US"/>
        </a:p>
      </dgm:t>
    </dgm:pt>
    <dgm:pt modelId="{C7606AAF-3DE0-4E38-9CC6-ED8F885357A0}">
      <dgm:prSet/>
      <dgm:spPr/>
      <dgm:t>
        <a:bodyPr/>
        <a:lstStyle/>
        <a:p>
          <a:r>
            <a:rPr lang="pt-BR" dirty="0"/>
            <a:t>Bases numéricas</a:t>
          </a:r>
          <a:endParaRPr lang="en-US" dirty="0"/>
        </a:p>
      </dgm:t>
    </dgm:pt>
    <dgm:pt modelId="{EBA21CCA-FA32-4885-B818-53E0B7521BA0}" type="parTrans" cxnId="{E7CA3E4E-FDCA-480F-8842-E4EEE7971EE5}">
      <dgm:prSet/>
      <dgm:spPr/>
      <dgm:t>
        <a:bodyPr/>
        <a:lstStyle/>
        <a:p>
          <a:endParaRPr lang="en-US"/>
        </a:p>
      </dgm:t>
    </dgm:pt>
    <dgm:pt modelId="{E6957975-1C6A-427A-9670-77E06DE86ECF}" type="sibTrans" cxnId="{E7CA3E4E-FDCA-480F-8842-E4EEE7971EE5}">
      <dgm:prSet/>
      <dgm:spPr/>
      <dgm:t>
        <a:bodyPr/>
        <a:lstStyle/>
        <a:p>
          <a:endParaRPr lang="en-US"/>
        </a:p>
      </dgm:t>
    </dgm:pt>
    <dgm:pt modelId="{8D90E37F-3075-4E5D-AFBA-500A0043632A}">
      <dgm:prSet/>
      <dgm:spPr/>
      <dgm:t>
        <a:bodyPr/>
        <a:lstStyle/>
        <a:p>
          <a:r>
            <a:rPr lang="pt-BR" dirty="0"/>
            <a:t>Hierarquia de computadores e seus principais componentes</a:t>
          </a:r>
          <a:endParaRPr lang="en-US" dirty="0"/>
        </a:p>
      </dgm:t>
    </dgm:pt>
    <dgm:pt modelId="{ED0A1B44-89C6-4A30-B66B-C651F332F886}" type="parTrans" cxnId="{267AE620-B140-441A-9BC1-FBF85E3AA78B}">
      <dgm:prSet/>
      <dgm:spPr/>
      <dgm:t>
        <a:bodyPr/>
        <a:lstStyle/>
        <a:p>
          <a:endParaRPr lang="en-US"/>
        </a:p>
      </dgm:t>
    </dgm:pt>
    <dgm:pt modelId="{8FDB84ED-754A-4A74-B1A2-EE9959FE4136}" type="sibTrans" cxnId="{267AE620-B140-441A-9BC1-FBF85E3AA78B}">
      <dgm:prSet/>
      <dgm:spPr/>
      <dgm:t>
        <a:bodyPr/>
        <a:lstStyle/>
        <a:p>
          <a:endParaRPr lang="en-US"/>
        </a:p>
      </dgm:t>
    </dgm:pt>
    <dgm:pt modelId="{3043D150-5123-48D3-8FDD-9691F1258411}">
      <dgm:prSet/>
      <dgm:spPr/>
      <dgm:t>
        <a:bodyPr/>
        <a:lstStyle/>
        <a:p>
          <a:r>
            <a:rPr lang="pt-BR" dirty="0"/>
            <a:t>CPU e seus componentes internos</a:t>
          </a:r>
          <a:endParaRPr lang="en-US" dirty="0"/>
        </a:p>
      </dgm:t>
    </dgm:pt>
    <dgm:pt modelId="{616994BD-79F5-446C-8CBA-7B50B84209D3}" type="parTrans" cxnId="{03A6FF0C-E1B1-48C9-B342-FF3AC869F479}">
      <dgm:prSet/>
      <dgm:spPr/>
      <dgm:t>
        <a:bodyPr/>
        <a:lstStyle/>
        <a:p>
          <a:endParaRPr lang="en-US"/>
        </a:p>
      </dgm:t>
    </dgm:pt>
    <dgm:pt modelId="{091EE5D7-8247-4F46-8AC0-3AD46EABE7F2}" type="sibTrans" cxnId="{03A6FF0C-E1B1-48C9-B342-FF3AC869F479}">
      <dgm:prSet/>
      <dgm:spPr/>
      <dgm:t>
        <a:bodyPr/>
        <a:lstStyle/>
        <a:p>
          <a:endParaRPr lang="en-US"/>
        </a:p>
      </dgm:t>
    </dgm:pt>
    <dgm:pt modelId="{B183FF38-EDF8-4807-A363-BA499BDAF93F}">
      <dgm:prSet/>
      <dgm:spPr/>
      <dgm:t>
        <a:bodyPr/>
        <a:lstStyle/>
        <a:p>
          <a:r>
            <a:rPr lang="pt-BR" dirty="0"/>
            <a:t>Hierarquia de memória</a:t>
          </a:r>
          <a:endParaRPr lang="en-US" dirty="0"/>
        </a:p>
      </dgm:t>
    </dgm:pt>
    <dgm:pt modelId="{BE00FDCC-6AF9-4298-BCAF-E4CEB6E770C2}" type="parTrans" cxnId="{56EB7F1D-AB79-4B3E-9B5B-AF140B3DB7C9}">
      <dgm:prSet/>
      <dgm:spPr/>
      <dgm:t>
        <a:bodyPr/>
        <a:lstStyle/>
        <a:p>
          <a:endParaRPr lang="en-US"/>
        </a:p>
      </dgm:t>
    </dgm:pt>
    <dgm:pt modelId="{10569F64-786F-4C37-B60F-21CB4DE69EEF}" type="sibTrans" cxnId="{56EB7F1D-AB79-4B3E-9B5B-AF140B3DB7C9}">
      <dgm:prSet/>
      <dgm:spPr/>
      <dgm:t>
        <a:bodyPr/>
        <a:lstStyle/>
        <a:p>
          <a:endParaRPr lang="en-US"/>
        </a:p>
      </dgm:t>
    </dgm:pt>
    <dgm:pt modelId="{018AE344-C2D3-489B-BA28-FB14828A45D5}">
      <dgm:prSet/>
      <dgm:spPr/>
      <dgm:t>
        <a:bodyPr/>
        <a:lstStyle/>
        <a:p>
          <a:r>
            <a:rPr lang="pt-BR" dirty="0"/>
            <a:t>Barramento</a:t>
          </a:r>
          <a:endParaRPr lang="en-US" dirty="0"/>
        </a:p>
      </dgm:t>
    </dgm:pt>
    <dgm:pt modelId="{1CDDDF6D-0BFB-460B-B10A-340A60A724DB}" type="parTrans" cxnId="{EC91611F-810F-4958-A6B9-3C316B0F41DE}">
      <dgm:prSet/>
      <dgm:spPr/>
      <dgm:t>
        <a:bodyPr/>
        <a:lstStyle/>
        <a:p>
          <a:endParaRPr lang="en-US"/>
        </a:p>
      </dgm:t>
    </dgm:pt>
    <dgm:pt modelId="{91632C6F-FA5F-4E27-9963-529AC03F07E3}" type="sibTrans" cxnId="{EC91611F-810F-4958-A6B9-3C316B0F41DE}">
      <dgm:prSet/>
      <dgm:spPr/>
      <dgm:t>
        <a:bodyPr/>
        <a:lstStyle/>
        <a:p>
          <a:endParaRPr lang="en-US"/>
        </a:p>
      </dgm:t>
    </dgm:pt>
    <dgm:pt modelId="{9B1BAC7C-FA5C-4215-830C-A45567E57399}">
      <dgm:prSet/>
      <dgm:spPr/>
      <dgm:t>
        <a:bodyPr/>
        <a:lstStyle/>
        <a:p>
          <a:r>
            <a:rPr lang="pt-BR" dirty="0"/>
            <a:t>Unidade lógica aritmética</a:t>
          </a:r>
          <a:endParaRPr lang="en-US" dirty="0"/>
        </a:p>
      </dgm:t>
    </dgm:pt>
    <dgm:pt modelId="{6101BBEA-8681-4CC6-9A5F-567039FFA27B}" type="parTrans" cxnId="{777D0F92-0C38-46AC-A12A-747467BCE61E}">
      <dgm:prSet/>
      <dgm:spPr/>
      <dgm:t>
        <a:bodyPr/>
        <a:lstStyle/>
        <a:p>
          <a:endParaRPr lang="en-US"/>
        </a:p>
      </dgm:t>
    </dgm:pt>
    <dgm:pt modelId="{D5D6979E-98FD-4123-9FA5-D4134DFFB1E9}" type="sibTrans" cxnId="{777D0F92-0C38-46AC-A12A-747467BCE61E}">
      <dgm:prSet/>
      <dgm:spPr/>
      <dgm:t>
        <a:bodyPr/>
        <a:lstStyle/>
        <a:p>
          <a:endParaRPr lang="en-US"/>
        </a:p>
      </dgm:t>
    </dgm:pt>
    <dgm:pt modelId="{F22587C9-CB53-4956-A853-A12A4A64B4A8}">
      <dgm:prSet/>
      <dgm:spPr/>
      <dgm:t>
        <a:bodyPr/>
        <a:lstStyle/>
        <a:p>
          <a:r>
            <a:rPr lang="pt-BR" dirty="0"/>
            <a:t>Arquitetura do conjunto de instruções</a:t>
          </a:r>
          <a:endParaRPr lang="en-US" dirty="0"/>
        </a:p>
      </dgm:t>
    </dgm:pt>
    <dgm:pt modelId="{B858C068-3E97-4525-BE7A-C7914629DF7A}" type="parTrans" cxnId="{D4DDBC3C-997A-47CE-B152-DA30BE7F52F7}">
      <dgm:prSet/>
      <dgm:spPr/>
      <dgm:t>
        <a:bodyPr/>
        <a:lstStyle/>
        <a:p>
          <a:endParaRPr lang="en-US"/>
        </a:p>
      </dgm:t>
    </dgm:pt>
    <dgm:pt modelId="{5871A7FC-83C1-4DCA-B0D4-078AF2BCDBEE}" type="sibTrans" cxnId="{D4DDBC3C-997A-47CE-B152-DA30BE7F52F7}">
      <dgm:prSet/>
      <dgm:spPr/>
      <dgm:t>
        <a:bodyPr/>
        <a:lstStyle/>
        <a:p>
          <a:endParaRPr lang="en-US"/>
        </a:p>
      </dgm:t>
    </dgm:pt>
    <dgm:pt modelId="{B5BFDB5F-BCEE-4744-89AC-D397C743C33F}">
      <dgm:prSet/>
      <dgm:spPr/>
      <dgm:t>
        <a:bodyPr/>
        <a:lstStyle/>
        <a:p>
          <a:r>
            <a:rPr lang="pt-BR" dirty="0"/>
            <a:t>Suporte ao sistema operacional</a:t>
          </a:r>
          <a:endParaRPr lang="en-US" dirty="0"/>
        </a:p>
      </dgm:t>
    </dgm:pt>
    <dgm:pt modelId="{33FC6C9B-6969-4C31-8EA2-3FC88A8F43D7}" type="parTrans" cxnId="{E327F668-9536-432A-92DE-BA859AFFB8FF}">
      <dgm:prSet/>
      <dgm:spPr/>
      <dgm:t>
        <a:bodyPr/>
        <a:lstStyle/>
        <a:p>
          <a:endParaRPr lang="en-US"/>
        </a:p>
      </dgm:t>
    </dgm:pt>
    <dgm:pt modelId="{DFB29017-CA58-4070-8A85-A481A9B590AA}" type="sibTrans" cxnId="{E327F668-9536-432A-92DE-BA859AFFB8FF}">
      <dgm:prSet/>
      <dgm:spPr/>
      <dgm:t>
        <a:bodyPr/>
        <a:lstStyle/>
        <a:p>
          <a:endParaRPr lang="en-US"/>
        </a:p>
      </dgm:t>
    </dgm:pt>
    <dgm:pt modelId="{189C52F3-7F9F-4A84-BC06-EB909DBB9672}" type="pres">
      <dgm:prSet presAssocID="{02F59121-E5CD-47E3-B9DB-C403770AAE42}" presName="diagram" presStyleCnt="0">
        <dgm:presLayoutVars>
          <dgm:dir/>
          <dgm:resizeHandles val="exact"/>
        </dgm:presLayoutVars>
      </dgm:prSet>
      <dgm:spPr/>
    </dgm:pt>
    <dgm:pt modelId="{549080D9-C7AC-4C2B-B6AB-231EB826DDB8}" type="pres">
      <dgm:prSet presAssocID="{E9282E3C-B72A-4942-9B12-2D98F4E3B92A}" presName="node" presStyleLbl="node1" presStyleIdx="0" presStyleCnt="10">
        <dgm:presLayoutVars>
          <dgm:bulletEnabled val="1"/>
        </dgm:presLayoutVars>
      </dgm:prSet>
      <dgm:spPr/>
    </dgm:pt>
    <dgm:pt modelId="{10FF91B5-86F7-4E74-9346-11633BB4E67A}" type="pres">
      <dgm:prSet presAssocID="{7BBEF6C9-060C-4747-9F7C-E17DCFA27BA7}" presName="sibTrans" presStyleCnt="0"/>
      <dgm:spPr/>
    </dgm:pt>
    <dgm:pt modelId="{44BBBF80-CE3E-4F49-946A-5729C27026C5}" type="pres">
      <dgm:prSet presAssocID="{005128FB-9E4F-4BCC-9797-F4E08CB4D7A3}" presName="node" presStyleLbl="node1" presStyleIdx="1" presStyleCnt="10">
        <dgm:presLayoutVars>
          <dgm:bulletEnabled val="1"/>
        </dgm:presLayoutVars>
      </dgm:prSet>
      <dgm:spPr/>
    </dgm:pt>
    <dgm:pt modelId="{4E0631E2-A086-40AA-9A31-19E5E4235168}" type="pres">
      <dgm:prSet presAssocID="{9541F63F-B6B4-4D43-B7E8-D1AE2420943B}" presName="sibTrans" presStyleCnt="0"/>
      <dgm:spPr/>
    </dgm:pt>
    <dgm:pt modelId="{CC5019D4-0B50-4A20-BE71-3C83386C9F2A}" type="pres">
      <dgm:prSet presAssocID="{C7606AAF-3DE0-4E38-9CC6-ED8F885357A0}" presName="node" presStyleLbl="node1" presStyleIdx="2" presStyleCnt="10">
        <dgm:presLayoutVars>
          <dgm:bulletEnabled val="1"/>
        </dgm:presLayoutVars>
      </dgm:prSet>
      <dgm:spPr/>
    </dgm:pt>
    <dgm:pt modelId="{4ED52CA4-4923-4647-9EED-271F694BFB33}" type="pres">
      <dgm:prSet presAssocID="{E6957975-1C6A-427A-9670-77E06DE86ECF}" presName="sibTrans" presStyleCnt="0"/>
      <dgm:spPr/>
    </dgm:pt>
    <dgm:pt modelId="{7F35585F-F27B-413C-B979-5319C0C88A89}" type="pres">
      <dgm:prSet presAssocID="{8D90E37F-3075-4E5D-AFBA-500A0043632A}" presName="node" presStyleLbl="node1" presStyleIdx="3" presStyleCnt="10">
        <dgm:presLayoutVars>
          <dgm:bulletEnabled val="1"/>
        </dgm:presLayoutVars>
      </dgm:prSet>
      <dgm:spPr/>
    </dgm:pt>
    <dgm:pt modelId="{643E1918-6ACA-4F63-B6C4-CB048A287EF5}" type="pres">
      <dgm:prSet presAssocID="{8FDB84ED-754A-4A74-B1A2-EE9959FE4136}" presName="sibTrans" presStyleCnt="0"/>
      <dgm:spPr/>
    </dgm:pt>
    <dgm:pt modelId="{540F9F34-779C-4251-9722-89A7017367AC}" type="pres">
      <dgm:prSet presAssocID="{3043D150-5123-48D3-8FDD-9691F1258411}" presName="node" presStyleLbl="node1" presStyleIdx="4" presStyleCnt="10">
        <dgm:presLayoutVars>
          <dgm:bulletEnabled val="1"/>
        </dgm:presLayoutVars>
      </dgm:prSet>
      <dgm:spPr/>
    </dgm:pt>
    <dgm:pt modelId="{35EF29C6-6DCC-4A2D-B8ED-39BA75FEBEC8}" type="pres">
      <dgm:prSet presAssocID="{091EE5D7-8247-4F46-8AC0-3AD46EABE7F2}" presName="sibTrans" presStyleCnt="0"/>
      <dgm:spPr/>
    </dgm:pt>
    <dgm:pt modelId="{267B0577-1D41-4A37-B08B-761056743949}" type="pres">
      <dgm:prSet presAssocID="{B183FF38-EDF8-4807-A363-BA499BDAF93F}" presName="node" presStyleLbl="node1" presStyleIdx="5" presStyleCnt="10">
        <dgm:presLayoutVars>
          <dgm:bulletEnabled val="1"/>
        </dgm:presLayoutVars>
      </dgm:prSet>
      <dgm:spPr/>
    </dgm:pt>
    <dgm:pt modelId="{D28DD2E1-6BDE-46E7-9756-7516412259E1}" type="pres">
      <dgm:prSet presAssocID="{10569F64-786F-4C37-B60F-21CB4DE69EEF}" presName="sibTrans" presStyleCnt="0"/>
      <dgm:spPr/>
    </dgm:pt>
    <dgm:pt modelId="{6B970B1F-3292-4CD8-8727-95879E428497}" type="pres">
      <dgm:prSet presAssocID="{018AE344-C2D3-489B-BA28-FB14828A45D5}" presName="node" presStyleLbl="node1" presStyleIdx="6" presStyleCnt="10">
        <dgm:presLayoutVars>
          <dgm:bulletEnabled val="1"/>
        </dgm:presLayoutVars>
      </dgm:prSet>
      <dgm:spPr/>
    </dgm:pt>
    <dgm:pt modelId="{C259EC3C-A5CB-47A8-847E-DA4F78248B93}" type="pres">
      <dgm:prSet presAssocID="{91632C6F-FA5F-4E27-9963-529AC03F07E3}" presName="sibTrans" presStyleCnt="0"/>
      <dgm:spPr/>
    </dgm:pt>
    <dgm:pt modelId="{75EF3379-F6D5-49A4-BFCB-40E5DC018330}" type="pres">
      <dgm:prSet presAssocID="{9B1BAC7C-FA5C-4215-830C-A45567E57399}" presName="node" presStyleLbl="node1" presStyleIdx="7" presStyleCnt="10">
        <dgm:presLayoutVars>
          <dgm:bulletEnabled val="1"/>
        </dgm:presLayoutVars>
      </dgm:prSet>
      <dgm:spPr/>
    </dgm:pt>
    <dgm:pt modelId="{541CD2BB-AFF9-4176-A479-464EB90B2FC4}" type="pres">
      <dgm:prSet presAssocID="{D5D6979E-98FD-4123-9FA5-D4134DFFB1E9}" presName="sibTrans" presStyleCnt="0"/>
      <dgm:spPr/>
    </dgm:pt>
    <dgm:pt modelId="{123B3D6C-3E12-41E6-9479-8FD2C472CB0C}" type="pres">
      <dgm:prSet presAssocID="{F22587C9-CB53-4956-A853-A12A4A64B4A8}" presName="node" presStyleLbl="node1" presStyleIdx="8" presStyleCnt="10">
        <dgm:presLayoutVars>
          <dgm:bulletEnabled val="1"/>
        </dgm:presLayoutVars>
      </dgm:prSet>
      <dgm:spPr/>
    </dgm:pt>
    <dgm:pt modelId="{312161D9-D3C4-4E48-B636-B1732D351041}" type="pres">
      <dgm:prSet presAssocID="{5871A7FC-83C1-4DCA-B0D4-078AF2BCDBEE}" presName="sibTrans" presStyleCnt="0"/>
      <dgm:spPr/>
    </dgm:pt>
    <dgm:pt modelId="{CB331323-8B38-4713-89BA-D31D1DE80747}" type="pres">
      <dgm:prSet presAssocID="{B5BFDB5F-BCEE-4744-89AC-D397C743C33F}" presName="node" presStyleLbl="node1" presStyleIdx="9" presStyleCnt="10">
        <dgm:presLayoutVars>
          <dgm:bulletEnabled val="1"/>
        </dgm:presLayoutVars>
      </dgm:prSet>
      <dgm:spPr/>
    </dgm:pt>
  </dgm:ptLst>
  <dgm:cxnLst>
    <dgm:cxn modelId="{03A6FF0C-E1B1-48C9-B342-FF3AC869F479}" srcId="{02F59121-E5CD-47E3-B9DB-C403770AAE42}" destId="{3043D150-5123-48D3-8FDD-9691F1258411}" srcOrd="4" destOrd="0" parTransId="{616994BD-79F5-446C-8CBA-7B50B84209D3}" sibTransId="{091EE5D7-8247-4F46-8AC0-3AD46EABE7F2}"/>
    <dgm:cxn modelId="{11B15916-1074-4834-B79F-2A575CEB38E1}" srcId="{02F59121-E5CD-47E3-B9DB-C403770AAE42}" destId="{005128FB-9E4F-4BCC-9797-F4E08CB4D7A3}" srcOrd="1" destOrd="0" parTransId="{594E49E3-E152-4CB2-9483-5F754D9A0B26}" sibTransId="{9541F63F-B6B4-4D43-B7E8-D1AE2420943B}"/>
    <dgm:cxn modelId="{56EB7F1D-AB79-4B3E-9B5B-AF140B3DB7C9}" srcId="{02F59121-E5CD-47E3-B9DB-C403770AAE42}" destId="{B183FF38-EDF8-4807-A363-BA499BDAF93F}" srcOrd="5" destOrd="0" parTransId="{BE00FDCC-6AF9-4298-BCAF-E4CEB6E770C2}" sibTransId="{10569F64-786F-4C37-B60F-21CB4DE69EEF}"/>
    <dgm:cxn modelId="{EC91611F-810F-4958-A6B9-3C316B0F41DE}" srcId="{02F59121-E5CD-47E3-B9DB-C403770AAE42}" destId="{018AE344-C2D3-489B-BA28-FB14828A45D5}" srcOrd="6" destOrd="0" parTransId="{1CDDDF6D-0BFB-460B-B10A-340A60A724DB}" sibTransId="{91632C6F-FA5F-4E27-9963-529AC03F07E3}"/>
    <dgm:cxn modelId="{267AE620-B140-441A-9BC1-FBF85E3AA78B}" srcId="{02F59121-E5CD-47E3-B9DB-C403770AAE42}" destId="{8D90E37F-3075-4E5D-AFBA-500A0043632A}" srcOrd="3" destOrd="0" parTransId="{ED0A1B44-89C6-4A30-B66B-C651F332F886}" sibTransId="{8FDB84ED-754A-4A74-B1A2-EE9959FE4136}"/>
    <dgm:cxn modelId="{3EFCE12C-E5D7-45CE-A59D-D4396AFA7F5A}" type="presOf" srcId="{8D90E37F-3075-4E5D-AFBA-500A0043632A}" destId="{7F35585F-F27B-413C-B979-5319C0C88A89}" srcOrd="0" destOrd="0" presId="urn:microsoft.com/office/officeart/2005/8/layout/default"/>
    <dgm:cxn modelId="{AA3B4039-3A98-4123-BC13-F88245A00BFC}" type="presOf" srcId="{3043D150-5123-48D3-8FDD-9691F1258411}" destId="{540F9F34-779C-4251-9722-89A7017367AC}" srcOrd="0" destOrd="0" presId="urn:microsoft.com/office/officeart/2005/8/layout/default"/>
    <dgm:cxn modelId="{C0AF653B-65D7-4D38-A53A-FB4E17AFD106}" srcId="{02F59121-E5CD-47E3-B9DB-C403770AAE42}" destId="{E9282E3C-B72A-4942-9B12-2D98F4E3B92A}" srcOrd="0" destOrd="0" parTransId="{FD8769A9-6F56-42D7-B611-2F7923640D4F}" sibTransId="{7BBEF6C9-060C-4747-9F7C-E17DCFA27BA7}"/>
    <dgm:cxn modelId="{D4DDBC3C-997A-47CE-B152-DA30BE7F52F7}" srcId="{02F59121-E5CD-47E3-B9DB-C403770AAE42}" destId="{F22587C9-CB53-4956-A853-A12A4A64B4A8}" srcOrd="8" destOrd="0" parTransId="{B858C068-3E97-4525-BE7A-C7914629DF7A}" sibTransId="{5871A7FC-83C1-4DCA-B0D4-078AF2BCDBEE}"/>
    <dgm:cxn modelId="{F01B205B-1179-4F31-8867-0FF5FF07FC49}" type="presOf" srcId="{B5BFDB5F-BCEE-4744-89AC-D397C743C33F}" destId="{CB331323-8B38-4713-89BA-D31D1DE80747}" srcOrd="0" destOrd="0" presId="urn:microsoft.com/office/officeart/2005/8/layout/default"/>
    <dgm:cxn modelId="{E327F668-9536-432A-92DE-BA859AFFB8FF}" srcId="{02F59121-E5CD-47E3-B9DB-C403770AAE42}" destId="{B5BFDB5F-BCEE-4744-89AC-D397C743C33F}" srcOrd="9" destOrd="0" parTransId="{33FC6C9B-6969-4C31-8EA2-3FC88A8F43D7}" sibTransId="{DFB29017-CA58-4070-8A85-A481A9B590AA}"/>
    <dgm:cxn modelId="{C406AF4A-75BC-4777-BEE0-63C05174B4BE}" type="presOf" srcId="{9B1BAC7C-FA5C-4215-830C-A45567E57399}" destId="{75EF3379-F6D5-49A4-BFCB-40E5DC018330}" srcOrd="0" destOrd="0" presId="urn:microsoft.com/office/officeart/2005/8/layout/default"/>
    <dgm:cxn modelId="{E7CA3E4E-FDCA-480F-8842-E4EEE7971EE5}" srcId="{02F59121-E5CD-47E3-B9DB-C403770AAE42}" destId="{C7606AAF-3DE0-4E38-9CC6-ED8F885357A0}" srcOrd="2" destOrd="0" parTransId="{EBA21CCA-FA32-4885-B818-53E0B7521BA0}" sibTransId="{E6957975-1C6A-427A-9670-77E06DE86ECF}"/>
    <dgm:cxn modelId="{64ECA187-9710-4660-99F8-A79379A1BEDC}" type="presOf" srcId="{02F59121-E5CD-47E3-B9DB-C403770AAE42}" destId="{189C52F3-7F9F-4A84-BC06-EB909DBB9672}" srcOrd="0" destOrd="0" presId="urn:microsoft.com/office/officeart/2005/8/layout/default"/>
    <dgm:cxn modelId="{777D0F92-0C38-46AC-A12A-747467BCE61E}" srcId="{02F59121-E5CD-47E3-B9DB-C403770AAE42}" destId="{9B1BAC7C-FA5C-4215-830C-A45567E57399}" srcOrd="7" destOrd="0" parTransId="{6101BBEA-8681-4CC6-9A5F-567039FFA27B}" sibTransId="{D5D6979E-98FD-4123-9FA5-D4134DFFB1E9}"/>
    <dgm:cxn modelId="{8AB49192-8A59-40EC-AA7A-7EA5F0A16E71}" type="presOf" srcId="{005128FB-9E4F-4BCC-9797-F4E08CB4D7A3}" destId="{44BBBF80-CE3E-4F49-946A-5729C27026C5}" srcOrd="0" destOrd="0" presId="urn:microsoft.com/office/officeart/2005/8/layout/default"/>
    <dgm:cxn modelId="{ACC648A7-0A00-4874-B318-B8A2EFF13203}" type="presOf" srcId="{E9282E3C-B72A-4942-9B12-2D98F4E3B92A}" destId="{549080D9-C7AC-4C2B-B6AB-231EB826DDB8}" srcOrd="0" destOrd="0" presId="urn:microsoft.com/office/officeart/2005/8/layout/default"/>
    <dgm:cxn modelId="{A66431B8-7537-429F-82CF-F296A1BC462F}" type="presOf" srcId="{F22587C9-CB53-4956-A853-A12A4A64B4A8}" destId="{123B3D6C-3E12-41E6-9479-8FD2C472CB0C}" srcOrd="0" destOrd="0" presId="urn:microsoft.com/office/officeart/2005/8/layout/default"/>
    <dgm:cxn modelId="{338F9DC3-C2A0-4F55-8679-7AF206B746AF}" type="presOf" srcId="{018AE344-C2D3-489B-BA28-FB14828A45D5}" destId="{6B970B1F-3292-4CD8-8727-95879E428497}" srcOrd="0" destOrd="0" presId="urn:microsoft.com/office/officeart/2005/8/layout/default"/>
    <dgm:cxn modelId="{E7F122F1-3D2E-4964-A126-8C39E833931A}" type="presOf" srcId="{C7606AAF-3DE0-4E38-9CC6-ED8F885357A0}" destId="{CC5019D4-0B50-4A20-BE71-3C83386C9F2A}" srcOrd="0" destOrd="0" presId="urn:microsoft.com/office/officeart/2005/8/layout/default"/>
    <dgm:cxn modelId="{02FCE4F1-A7E1-4671-9A17-716BB4E4E5F6}" type="presOf" srcId="{B183FF38-EDF8-4807-A363-BA499BDAF93F}" destId="{267B0577-1D41-4A37-B08B-761056743949}" srcOrd="0" destOrd="0" presId="urn:microsoft.com/office/officeart/2005/8/layout/default"/>
    <dgm:cxn modelId="{5F0E440A-A665-4E4D-A745-31C07A2F2C9A}" type="presParOf" srcId="{189C52F3-7F9F-4A84-BC06-EB909DBB9672}" destId="{549080D9-C7AC-4C2B-B6AB-231EB826DDB8}" srcOrd="0" destOrd="0" presId="urn:microsoft.com/office/officeart/2005/8/layout/default"/>
    <dgm:cxn modelId="{A4A59FA6-66F7-433A-A819-5600B1CC9106}" type="presParOf" srcId="{189C52F3-7F9F-4A84-BC06-EB909DBB9672}" destId="{10FF91B5-86F7-4E74-9346-11633BB4E67A}" srcOrd="1" destOrd="0" presId="urn:microsoft.com/office/officeart/2005/8/layout/default"/>
    <dgm:cxn modelId="{56A70C53-AC35-4F03-A4B0-395D7B8AFCB0}" type="presParOf" srcId="{189C52F3-7F9F-4A84-BC06-EB909DBB9672}" destId="{44BBBF80-CE3E-4F49-946A-5729C27026C5}" srcOrd="2" destOrd="0" presId="urn:microsoft.com/office/officeart/2005/8/layout/default"/>
    <dgm:cxn modelId="{F392083D-0E54-46A0-AFC5-77F65C16B250}" type="presParOf" srcId="{189C52F3-7F9F-4A84-BC06-EB909DBB9672}" destId="{4E0631E2-A086-40AA-9A31-19E5E4235168}" srcOrd="3" destOrd="0" presId="urn:microsoft.com/office/officeart/2005/8/layout/default"/>
    <dgm:cxn modelId="{52DEF4C5-547E-4DFC-BFB3-04E5CB7A821B}" type="presParOf" srcId="{189C52F3-7F9F-4A84-BC06-EB909DBB9672}" destId="{CC5019D4-0B50-4A20-BE71-3C83386C9F2A}" srcOrd="4" destOrd="0" presId="urn:microsoft.com/office/officeart/2005/8/layout/default"/>
    <dgm:cxn modelId="{C7B4EB92-0C6E-4A94-8B11-F59829EF821D}" type="presParOf" srcId="{189C52F3-7F9F-4A84-BC06-EB909DBB9672}" destId="{4ED52CA4-4923-4647-9EED-271F694BFB33}" srcOrd="5" destOrd="0" presId="urn:microsoft.com/office/officeart/2005/8/layout/default"/>
    <dgm:cxn modelId="{6FA479FC-4BC5-49CD-8EEF-27AC278DED6E}" type="presParOf" srcId="{189C52F3-7F9F-4A84-BC06-EB909DBB9672}" destId="{7F35585F-F27B-413C-B979-5319C0C88A89}" srcOrd="6" destOrd="0" presId="urn:microsoft.com/office/officeart/2005/8/layout/default"/>
    <dgm:cxn modelId="{72A0757B-2CC4-46A9-9B73-C480BAFBB034}" type="presParOf" srcId="{189C52F3-7F9F-4A84-BC06-EB909DBB9672}" destId="{643E1918-6ACA-4F63-B6C4-CB048A287EF5}" srcOrd="7" destOrd="0" presId="urn:microsoft.com/office/officeart/2005/8/layout/default"/>
    <dgm:cxn modelId="{051D5477-3A39-4539-9A3F-9E2FF8DA1EEB}" type="presParOf" srcId="{189C52F3-7F9F-4A84-BC06-EB909DBB9672}" destId="{540F9F34-779C-4251-9722-89A7017367AC}" srcOrd="8" destOrd="0" presId="urn:microsoft.com/office/officeart/2005/8/layout/default"/>
    <dgm:cxn modelId="{7B7F9E2B-F13C-4D66-85C4-6A462D7F991C}" type="presParOf" srcId="{189C52F3-7F9F-4A84-BC06-EB909DBB9672}" destId="{35EF29C6-6DCC-4A2D-B8ED-39BA75FEBEC8}" srcOrd="9" destOrd="0" presId="urn:microsoft.com/office/officeart/2005/8/layout/default"/>
    <dgm:cxn modelId="{9A119BD7-0EEA-441A-A71B-F994C5882E9A}" type="presParOf" srcId="{189C52F3-7F9F-4A84-BC06-EB909DBB9672}" destId="{267B0577-1D41-4A37-B08B-761056743949}" srcOrd="10" destOrd="0" presId="urn:microsoft.com/office/officeart/2005/8/layout/default"/>
    <dgm:cxn modelId="{3F22D3CB-1BF3-48D4-A6AA-17F9FB012A64}" type="presParOf" srcId="{189C52F3-7F9F-4A84-BC06-EB909DBB9672}" destId="{D28DD2E1-6BDE-46E7-9756-7516412259E1}" srcOrd="11" destOrd="0" presId="urn:microsoft.com/office/officeart/2005/8/layout/default"/>
    <dgm:cxn modelId="{DDFB4D31-944D-4A77-BDF7-7BBF4430B8BF}" type="presParOf" srcId="{189C52F3-7F9F-4A84-BC06-EB909DBB9672}" destId="{6B970B1F-3292-4CD8-8727-95879E428497}" srcOrd="12" destOrd="0" presId="urn:microsoft.com/office/officeart/2005/8/layout/default"/>
    <dgm:cxn modelId="{0E748065-6A5B-4255-94E8-CDB8617CC5AD}" type="presParOf" srcId="{189C52F3-7F9F-4A84-BC06-EB909DBB9672}" destId="{C259EC3C-A5CB-47A8-847E-DA4F78248B93}" srcOrd="13" destOrd="0" presId="urn:microsoft.com/office/officeart/2005/8/layout/default"/>
    <dgm:cxn modelId="{951F271C-1F95-4B36-BCBF-F49018292C93}" type="presParOf" srcId="{189C52F3-7F9F-4A84-BC06-EB909DBB9672}" destId="{75EF3379-F6D5-49A4-BFCB-40E5DC018330}" srcOrd="14" destOrd="0" presId="urn:microsoft.com/office/officeart/2005/8/layout/default"/>
    <dgm:cxn modelId="{08B16998-FCF8-42AF-A040-FF83D7EC214E}" type="presParOf" srcId="{189C52F3-7F9F-4A84-BC06-EB909DBB9672}" destId="{541CD2BB-AFF9-4176-A479-464EB90B2FC4}" srcOrd="15" destOrd="0" presId="urn:microsoft.com/office/officeart/2005/8/layout/default"/>
    <dgm:cxn modelId="{6D18F271-B141-4FEA-924E-6541160B440A}" type="presParOf" srcId="{189C52F3-7F9F-4A84-BC06-EB909DBB9672}" destId="{123B3D6C-3E12-41E6-9479-8FD2C472CB0C}" srcOrd="16" destOrd="0" presId="urn:microsoft.com/office/officeart/2005/8/layout/default"/>
    <dgm:cxn modelId="{75C3B8D0-274D-4CF7-A529-3E130C2BB843}" type="presParOf" srcId="{189C52F3-7F9F-4A84-BC06-EB909DBB9672}" destId="{312161D9-D3C4-4E48-B636-B1732D351041}" srcOrd="17" destOrd="0" presId="urn:microsoft.com/office/officeart/2005/8/layout/default"/>
    <dgm:cxn modelId="{EFE71FB3-D850-441F-8658-FABD4BB012F4}" type="presParOf" srcId="{189C52F3-7F9F-4A84-BC06-EB909DBB9672}" destId="{CB331323-8B38-4713-89BA-D31D1DE80747}"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821366-D28F-43AA-AD56-DED832BDA0AC}" type="doc">
      <dgm:prSet loTypeId="urn:microsoft.com/office/officeart/2018/5/layout/IconCircleLabelList" loCatId="icon" qsTypeId="urn:microsoft.com/office/officeart/2005/8/quickstyle/simple4" qsCatId="simple" csTypeId="urn:microsoft.com/office/officeart/2018/5/colors/Iconchunking_neutralicon_colorful1" csCatId="colorful" phldr="1"/>
      <dgm:spPr/>
      <dgm:t>
        <a:bodyPr/>
        <a:lstStyle/>
        <a:p>
          <a:endParaRPr lang="en-US"/>
        </a:p>
      </dgm:t>
    </dgm:pt>
    <dgm:pt modelId="{D545D843-6A9C-4EA6-84E0-2C744EE94392}">
      <dgm:prSet/>
      <dgm:spPr/>
      <dgm:t>
        <a:bodyPr/>
        <a:lstStyle/>
        <a:p>
          <a:pPr>
            <a:lnSpc>
              <a:spcPct val="100000"/>
            </a:lnSpc>
            <a:defRPr cap="all"/>
          </a:pPr>
          <a:r>
            <a:rPr lang="pt-BR" dirty="0"/>
            <a:t>Exercícios</a:t>
          </a:r>
          <a:endParaRPr lang="en-US" dirty="0"/>
        </a:p>
      </dgm:t>
    </dgm:pt>
    <dgm:pt modelId="{79A746DC-6C4C-4819-9191-109C9A3F0CDC}" type="parTrans" cxnId="{30E7B3F6-0752-4D02-BDAA-E9B2CA2D682F}">
      <dgm:prSet/>
      <dgm:spPr/>
      <dgm:t>
        <a:bodyPr/>
        <a:lstStyle/>
        <a:p>
          <a:endParaRPr lang="en-US"/>
        </a:p>
      </dgm:t>
    </dgm:pt>
    <dgm:pt modelId="{77CA8BB0-DF92-4C4B-B236-9BA64792E543}" type="sibTrans" cxnId="{30E7B3F6-0752-4D02-BDAA-E9B2CA2D682F}">
      <dgm:prSet/>
      <dgm:spPr/>
      <dgm:t>
        <a:bodyPr/>
        <a:lstStyle/>
        <a:p>
          <a:endParaRPr lang="en-US"/>
        </a:p>
      </dgm:t>
    </dgm:pt>
    <dgm:pt modelId="{70D0AE41-8971-4B65-B55F-07E82FDFD454}">
      <dgm:prSet/>
      <dgm:spPr/>
      <dgm:t>
        <a:bodyPr/>
        <a:lstStyle/>
        <a:p>
          <a:pPr>
            <a:lnSpc>
              <a:spcPct val="100000"/>
            </a:lnSpc>
            <a:defRPr cap="all"/>
          </a:pPr>
          <a:r>
            <a:rPr lang="pt-BR" dirty="0"/>
            <a:t>Trabalhos</a:t>
          </a:r>
          <a:endParaRPr lang="en-US" dirty="0"/>
        </a:p>
      </dgm:t>
    </dgm:pt>
    <dgm:pt modelId="{68D525FE-F747-4308-8984-BFC1651F8AE8}" type="parTrans" cxnId="{F9284294-FB06-46D7-8E16-B607D912027A}">
      <dgm:prSet/>
      <dgm:spPr/>
      <dgm:t>
        <a:bodyPr/>
        <a:lstStyle/>
        <a:p>
          <a:endParaRPr lang="en-US"/>
        </a:p>
      </dgm:t>
    </dgm:pt>
    <dgm:pt modelId="{6AC49E85-B37B-49E0-87FD-080313697648}" type="sibTrans" cxnId="{F9284294-FB06-46D7-8E16-B607D912027A}">
      <dgm:prSet/>
      <dgm:spPr/>
      <dgm:t>
        <a:bodyPr/>
        <a:lstStyle/>
        <a:p>
          <a:endParaRPr lang="en-US"/>
        </a:p>
      </dgm:t>
    </dgm:pt>
    <dgm:pt modelId="{EF7F20A2-17AE-466D-84B8-13956F44CE86}">
      <dgm:prSet/>
      <dgm:spPr/>
      <dgm:t>
        <a:bodyPr/>
        <a:lstStyle/>
        <a:p>
          <a:pPr>
            <a:lnSpc>
              <a:spcPct val="100000"/>
            </a:lnSpc>
            <a:defRPr cap="all"/>
          </a:pPr>
          <a:r>
            <a:rPr lang="pt-BR"/>
            <a:t>Provas</a:t>
          </a:r>
          <a:endParaRPr lang="en-US"/>
        </a:p>
      </dgm:t>
    </dgm:pt>
    <dgm:pt modelId="{578066B6-A346-4CE1-B5C9-8A20C5B3D11D}" type="parTrans" cxnId="{34B1C676-2E36-4769-ABC2-6BE5C2EF07A0}">
      <dgm:prSet/>
      <dgm:spPr/>
      <dgm:t>
        <a:bodyPr/>
        <a:lstStyle/>
        <a:p>
          <a:endParaRPr lang="en-US"/>
        </a:p>
      </dgm:t>
    </dgm:pt>
    <dgm:pt modelId="{CF78FFAC-B446-4456-8257-7AA1E69EA029}" type="sibTrans" cxnId="{34B1C676-2E36-4769-ABC2-6BE5C2EF07A0}">
      <dgm:prSet/>
      <dgm:spPr/>
      <dgm:t>
        <a:bodyPr/>
        <a:lstStyle/>
        <a:p>
          <a:endParaRPr lang="en-US"/>
        </a:p>
      </dgm:t>
    </dgm:pt>
    <dgm:pt modelId="{AA084586-9B6A-4113-82E1-302538E7CE5B}" type="pres">
      <dgm:prSet presAssocID="{43821366-D28F-43AA-AD56-DED832BDA0AC}" presName="root" presStyleCnt="0">
        <dgm:presLayoutVars>
          <dgm:dir/>
          <dgm:resizeHandles val="exact"/>
        </dgm:presLayoutVars>
      </dgm:prSet>
      <dgm:spPr/>
    </dgm:pt>
    <dgm:pt modelId="{DAECCBA8-0006-49F8-BF47-22286232EB2B}" type="pres">
      <dgm:prSet presAssocID="{D545D843-6A9C-4EA6-84E0-2C744EE94392}" presName="compNode" presStyleCnt="0"/>
      <dgm:spPr/>
    </dgm:pt>
    <dgm:pt modelId="{B716B282-509C-462B-A56A-44DE605E99D1}" type="pres">
      <dgm:prSet presAssocID="{D545D843-6A9C-4EA6-84E0-2C744EE94392}" presName="iconBgRect" presStyleLbl="bgShp" presStyleIdx="0" presStyleCnt="3"/>
      <dgm:spPr/>
    </dgm:pt>
    <dgm:pt modelId="{22A739F5-729B-4B9C-AF0A-1E0128D42623}" type="pres">
      <dgm:prSet presAssocID="{D545D843-6A9C-4EA6-84E0-2C744EE9439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umbbell"/>
        </a:ext>
      </dgm:extLst>
    </dgm:pt>
    <dgm:pt modelId="{C4CD3A35-4055-48FD-ACB0-F2DB7085F9E1}" type="pres">
      <dgm:prSet presAssocID="{D545D843-6A9C-4EA6-84E0-2C744EE94392}" presName="spaceRect" presStyleCnt="0"/>
      <dgm:spPr/>
    </dgm:pt>
    <dgm:pt modelId="{C0407852-ADB7-4235-A800-C2DFE66F4776}" type="pres">
      <dgm:prSet presAssocID="{D545D843-6A9C-4EA6-84E0-2C744EE94392}" presName="textRect" presStyleLbl="revTx" presStyleIdx="0" presStyleCnt="3">
        <dgm:presLayoutVars>
          <dgm:chMax val="1"/>
          <dgm:chPref val="1"/>
        </dgm:presLayoutVars>
      </dgm:prSet>
      <dgm:spPr/>
    </dgm:pt>
    <dgm:pt modelId="{5A049CCB-C9EA-4CB2-B582-A03194F7B4AC}" type="pres">
      <dgm:prSet presAssocID="{77CA8BB0-DF92-4C4B-B236-9BA64792E543}" presName="sibTrans" presStyleCnt="0"/>
      <dgm:spPr/>
    </dgm:pt>
    <dgm:pt modelId="{9E794039-D6AF-48AB-8231-3C54A9AAEBDA}" type="pres">
      <dgm:prSet presAssocID="{70D0AE41-8971-4B65-B55F-07E82FDFD454}" presName="compNode" presStyleCnt="0"/>
      <dgm:spPr/>
    </dgm:pt>
    <dgm:pt modelId="{93BD0317-69D1-4223-988C-2A67DF60E039}" type="pres">
      <dgm:prSet presAssocID="{70D0AE41-8971-4B65-B55F-07E82FDFD454}" presName="iconBgRect" presStyleLbl="bgShp" presStyleIdx="1" presStyleCnt="3"/>
      <dgm:spPr/>
    </dgm:pt>
    <dgm:pt modelId="{5D0262CF-CC5D-43F4-AD25-BA304B9A2E8B}" type="pres">
      <dgm:prSet presAssocID="{70D0AE41-8971-4B65-B55F-07E82FDFD45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iefcase"/>
        </a:ext>
      </dgm:extLst>
    </dgm:pt>
    <dgm:pt modelId="{0B8D7B85-F23E-4F13-A9A8-B6C1D808EC1C}" type="pres">
      <dgm:prSet presAssocID="{70D0AE41-8971-4B65-B55F-07E82FDFD454}" presName="spaceRect" presStyleCnt="0"/>
      <dgm:spPr/>
    </dgm:pt>
    <dgm:pt modelId="{92EB4D77-35AD-4CAA-B34C-ACA65E707B61}" type="pres">
      <dgm:prSet presAssocID="{70D0AE41-8971-4B65-B55F-07E82FDFD454}" presName="textRect" presStyleLbl="revTx" presStyleIdx="1" presStyleCnt="3">
        <dgm:presLayoutVars>
          <dgm:chMax val="1"/>
          <dgm:chPref val="1"/>
        </dgm:presLayoutVars>
      </dgm:prSet>
      <dgm:spPr/>
    </dgm:pt>
    <dgm:pt modelId="{9D00734F-A2DB-43B4-AB76-3BF973CADC11}" type="pres">
      <dgm:prSet presAssocID="{6AC49E85-B37B-49E0-87FD-080313697648}" presName="sibTrans" presStyleCnt="0"/>
      <dgm:spPr/>
    </dgm:pt>
    <dgm:pt modelId="{8FF05FF2-99F9-42EC-AFBB-96C576F9D1DC}" type="pres">
      <dgm:prSet presAssocID="{EF7F20A2-17AE-466D-84B8-13956F44CE86}" presName="compNode" presStyleCnt="0"/>
      <dgm:spPr/>
    </dgm:pt>
    <dgm:pt modelId="{67AA408D-0B07-4C7B-9147-A1002C9B6FB8}" type="pres">
      <dgm:prSet presAssocID="{EF7F20A2-17AE-466D-84B8-13956F44CE86}" presName="iconBgRect" presStyleLbl="bgShp" presStyleIdx="2" presStyleCnt="3"/>
      <dgm:spPr/>
    </dgm:pt>
    <dgm:pt modelId="{4D106703-2466-497F-BBDB-B91C21A16F86}" type="pres">
      <dgm:prSet presAssocID="{EF7F20A2-17AE-466D-84B8-13956F44CE8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4ADC9B25-BA61-4E48-AD02-46B0C5C10A8C}" type="pres">
      <dgm:prSet presAssocID="{EF7F20A2-17AE-466D-84B8-13956F44CE86}" presName="spaceRect" presStyleCnt="0"/>
      <dgm:spPr/>
    </dgm:pt>
    <dgm:pt modelId="{C6110692-AED5-435E-B8E8-0755108DE478}" type="pres">
      <dgm:prSet presAssocID="{EF7F20A2-17AE-466D-84B8-13956F44CE86}" presName="textRect" presStyleLbl="revTx" presStyleIdx="2" presStyleCnt="3">
        <dgm:presLayoutVars>
          <dgm:chMax val="1"/>
          <dgm:chPref val="1"/>
        </dgm:presLayoutVars>
      </dgm:prSet>
      <dgm:spPr/>
    </dgm:pt>
  </dgm:ptLst>
  <dgm:cxnLst>
    <dgm:cxn modelId="{BBE75661-0321-4B05-8E53-22CBAF80BDEA}" type="presOf" srcId="{43821366-D28F-43AA-AD56-DED832BDA0AC}" destId="{AA084586-9B6A-4113-82E1-302538E7CE5B}" srcOrd="0" destOrd="0" presId="urn:microsoft.com/office/officeart/2018/5/layout/IconCircleLabelList"/>
    <dgm:cxn modelId="{667E5E55-2B41-428C-9B9E-2D9EAB876C3B}" type="presOf" srcId="{70D0AE41-8971-4B65-B55F-07E82FDFD454}" destId="{92EB4D77-35AD-4CAA-B34C-ACA65E707B61}" srcOrd="0" destOrd="0" presId="urn:microsoft.com/office/officeart/2018/5/layout/IconCircleLabelList"/>
    <dgm:cxn modelId="{34B1C676-2E36-4769-ABC2-6BE5C2EF07A0}" srcId="{43821366-D28F-43AA-AD56-DED832BDA0AC}" destId="{EF7F20A2-17AE-466D-84B8-13956F44CE86}" srcOrd="2" destOrd="0" parTransId="{578066B6-A346-4CE1-B5C9-8A20C5B3D11D}" sibTransId="{CF78FFAC-B446-4456-8257-7AA1E69EA029}"/>
    <dgm:cxn modelId="{F9284294-FB06-46D7-8E16-B607D912027A}" srcId="{43821366-D28F-43AA-AD56-DED832BDA0AC}" destId="{70D0AE41-8971-4B65-B55F-07E82FDFD454}" srcOrd="1" destOrd="0" parTransId="{68D525FE-F747-4308-8984-BFC1651F8AE8}" sibTransId="{6AC49E85-B37B-49E0-87FD-080313697648}"/>
    <dgm:cxn modelId="{687FBAA7-9AEC-44DF-8DD2-4C7FB29E29B1}" type="presOf" srcId="{EF7F20A2-17AE-466D-84B8-13956F44CE86}" destId="{C6110692-AED5-435E-B8E8-0755108DE478}" srcOrd="0" destOrd="0" presId="urn:microsoft.com/office/officeart/2018/5/layout/IconCircleLabelList"/>
    <dgm:cxn modelId="{30E7B3F6-0752-4D02-BDAA-E9B2CA2D682F}" srcId="{43821366-D28F-43AA-AD56-DED832BDA0AC}" destId="{D545D843-6A9C-4EA6-84E0-2C744EE94392}" srcOrd="0" destOrd="0" parTransId="{79A746DC-6C4C-4819-9191-109C9A3F0CDC}" sibTransId="{77CA8BB0-DF92-4C4B-B236-9BA64792E543}"/>
    <dgm:cxn modelId="{A5DC92FB-93AC-4159-A584-CFA188F621B3}" type="presOf" srcId="{D545D843-6A9C-4EA6-84E0-2C744EE94392}" destId="{C0407852-ADB7-4235-A800-C2DFE66F4776}" srcOrd="0" destOrd="0" presId="urn:microsoft.com/office/officeart/2018/5/layout/IconCircleLabelList"/>
    <dgm:cxn modelId="{00196DAC-3838-4B06-B7EF-5C590342750E}" type="presParOf" srcId="{AA084586-9B6A-4113-82E1-302538E7CE5B}" destId="{DAECCBA8-0006-49F8-BF47-22286232EB2B}" srcOrd="0" destOrd="0" presId="urn:microsoft.com/office/officeart/2018/5/layout/IconCircleLabelList"/>
    <dgm:cxn modelId="{053808FD-726C-447C-90E1-F438991FDEE2}" type="presParOf" srcId="{DAECCBA8-0006-49F8-BF47-22286232EB2B}" destId="{B716B282-509C-462B-A56A-44DE605E99D1}" srcOrd="0" destOrd="0" presId="urn:microsoft.com/office/officeart/2018/5/layout/IconCircleLabelList"/>
    <dgm:cxn modelId="{64CB38B1-4595-4233-8EB2-9FA34D3017EF}" type="presParOf" srcId="{DAECCBA8-0006-49F8-BF47-22286232EB2B}" destId="{22A739F5-729B-4B9C-AF0A-1E0128D42623}" srcOrd="1" destOrd="0" presId="urn:microsoft.com/office/officeart/2018/5/layout/IconCircleLabelList"/>
    <dgm:cxn modelId="{AF71126F-7B10-470E-866F-9BAADC10BC82}" type="presParOf" srcId="{DAECCBA8-0006-49F8-BF47-22286232EB2B}" destId="{C4CD3A35-4055-48FD-ACB0-F2DB7085F9E1}" srcOrd="2" destOrd="0" presId="urn:microsoft.com/office/officeart/2018/5/layout/IconCircleLabelList"/>
    <dgm:cxn modelId="{5C1F2D62-168A-46D1-B9D3-1B1460437C8C}" type="presParOf" srcId="{DAECCBA8-0006-49F8-BF47-22286232EB2B}" destId="{C0407852-ADB7-4235-A800-C2DFE66F4776}" srcOrd="3" destOrd="0" presId="urn:microsoft.com/office/officeart/2018/5/layout/IconCircleLabelList"/>
    <dgm:cxn modelId="{43DD922B-8101-43A6-9275-C0E20632BF7D}" type="presParOf" srcId="{AA084586-9B6A-4113-82E1-302538E7CE5B}" destId="{5A049CCB-C9EA-4CB2-B582-A03194F7B4AC}" srcOrd="1" destOrd="0" presId="urn:microsoft.com/office/officeart/2018/5/layout/IconCircleLabelList"/>
    <dgm:cxn modelId="{E7170AD7-B208-4F00-A258-137100D1819F}" type="presParOf" srcId="{AA084586-9B6A-4113-82E1-302538E7CE5B}" destId="{9E794039-D6AF-48AB-8231-3C54A9AAEBDA}" srcOrd="2" destOrd="0" presId="urn:microsoft.com/office/officeart/2018/5/layout/IconCircleLabelList"/>
    <dgm:cxn modelId="{2522DCDF-C9B5-4C97-953F-6E264F463DCA}" type="presParOf" srcId="{9E794039-D6AF-48AB-8231-3C54A9AAEBDA}" destId="{93BD0317-69D1-4223-988C-2A67DF60E039}" srcOrd="0" destOrd="0" presId="urn:microsoft.com/office/officeart/2018/5/layout/IconCircleLabelList"/>
    <dgm:cxn modelId="{58EC342F-9487-4197-9D74-75BB8214E464}" type="presParOf" srcId="{9E794039-D6AF-48AB-8231-3C54A9AAEBDA}" destId="{5D0262CF-CC5D-43F4-AD25-BA304B9A2E8B}" srcOrd="1" destOrd="0" presId="urn:microsoft.com/office/officeart/2018/5/layout/IconCircleLabelList"/>
    <dgm:cxn modelId="{A962C68D-AB1D-44B4-ABFF-EAEA8F4B1495}" type="presParOf" srcId="{9E794039-D6AF-48AB-8231-3C54A9AAEBDA}" destId="{0B8D7B85-F23E-4F13-A9A8-B6C1D808EC1C}" srcOrd="2" destOrd="0" presId="urn:microsoft.com/office/officeart/2018/5/layout/IconCircleLabelList"/>
    <dgm:cxn modelId="{749EB63C-A5F8-4DCD-96B9-2ACD471696AE}" type="presParOf" srcId="{9E794039-D6AF-48AB-8231-3C54A9AAEBDA}" destId="{92EB4D77-35AD-4CAA-B34C-ACA65E707B61}" srcOrd="3" destOrd="0" presId="urn:microsoft.com/office/officeart/2018/5/layout/IconCircleLabelList"/>
    <dgm:cxn modelId="{D3B9E167-4D80-4E30-AADB-27FCDB8B51EB}" type="presParOf" srcId="{AA084586-9B6A-4113-82E1-302538E7CE5B}" destId="{9D00734F-A2DB-43B4-AB76-3BF973CADC11}" srcOrd="3" destOrd="0" presId="urn:microsoft.com/office/officeart/2018/5/layout/IconCircleLabelList"/>
    <dgm:cxn modelId="{5036C2A6-936E-433C-A5A3-3F3DC604B61D}" type="presParOf" srcId="{AA084586-9B6A-4113-82E1-302538E7CE5B}" destId="{8FF05FF2-99F9-42EC-AFBB-96C576F9D1DC}" srcOrd="4" destOrd="0" presId="urn:microsoft.com/office/officeart/2018/5/layout/IconCircleLabelList"/>
    <dgm:cxn modelId="{1B3E8F85-DC8A-4A93-851C-92FB9EA2491C}" type="presParOf" srcId="{8FF05FF2-99F9-42EC-AFBB-96C576F9D1DC}" destId="{67AA408D-0B07-4C7B-9147-A1002C9B6FB8}" srcOrd="0" destOrd="0" presId="urn:microsoft.com/office/officeart/2018/5/layout/IconCircleLabelList"/>
    <dgm:cxn modelId="{605F3A71-83E1-4DC7-8720-9BF1604182CA}" type="presParOf" srcId="{8FF05FF2-99F9-42EC-AFBB-96C576F9D1DC}" destId="{4D106703-2466-497F-BBDB-B91C21A16F86}" srcOrd="1" destOrd="0" presId="urn:microsoft.com/office/officeart/2018/5/layout/IconCircleLabelList"/>
    <dgm:cxn modelId="{69A427AB-C545-4417-BC2E-85D74F628896}" type="presParOf" srcId="{8FF05FF2-99F9-42EC-AFBB-96C576F9D1DC}" destId="{4ADC9B25-BA61-4E48-AD02-46B0C5C10A8C}" srcOrd="2" destOrd="0" presId="urn:microsoft.com/office/officeart/2018/5/layout/IconCircleLabelList"/>
    <dgm:cxn modelId="{A3B3B03F-AEF8-490F-934E-4FE8E40E227D}" type="presParOf" srcId="{8FF05FF2-99F9-42EC-AFBB-96C576F9D1DC}" destId="{C6110692-AED5-435E-B8E8-0755108DE478}"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B6409E-C725-461E-861C-BAA042674A1B}">
      <dsp:nvSpPr>
        <dsp:cNvPr id="0" name=""/>
        <dsp:cNvSpPr/>
      </dsp:nvSpPr>
      <dsp:spPr>
        <a:xfrm>
          <a:off x="0" y="809181"/>
          <a:ext cx="6628804" cy="1493874"/>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F508383-80CA-4D45-86BD-BD46A6C4FCAF}">
      <dsp:nvSpPr>
        <dsp:cNvPr id="0" name=""/>
        <dsp:cNvSpPr/>
      </dsp:nvSpPr>
      <dsp:spPr>
        <a:xfrm>
          <a:off x="451896" y="1145303"/>
          <a:ext cx="821630" cy="8216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C8859DB-FE45-43E5-9E4F-D6915AD70005}">
      <dsp:nvSpPr>
        <dsp:cNvPr id="0" name=""/>
        <dsp:cNvSpPr/>
      </dsp:nvSpPr>
      <dsp:spPr>
        <a:xfrm>
          <a:off x="1725424" y="809181"/>
          <a:ext cx="4903379" cy="149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02" tIns="158102" rIns="158102" bIns="158102" numCol="1" spcCol="1270" anchor="ctr" anchorCtr="0">
          <a:noAutofit/>
        </a:bodyPr>
        <a:lstStyle/>
        <a:p>
          <a:pPr marL="0" lvl="0" indent="0" algn="l" defTabSz="1111250">
            <a:lnSpc>
              <a:spcPct val="90000"/>
            </a:lnSpc>
            <a:spcBef>
              <a:spcPct val="0"/>
            </a:spcBef>
            <a:spcAft>
              <a:spcPct val="35000"/>
            </a:spcAft>
            <a:buNone/>
          </a:pPr>
          <a:r>
            <a:rPr lang="pt-BR" sz="2500" kern="1200"/>
            <a:t>O que é?</a:t>
          </a:r>
          <a:endParaRPr lang="en-US" sz="2500" kern="1200" dirty="0"/>
        </a:p>
      </dsp:txBody>
      <dsp:txXfrm>
        <a:off x="1725424" y="809181"/>
        <a:ext cx="4903379" cy="1493874"/>
      </dsp:txXfrm>
    </dsp:sp>
    <dsp:sp modelId="{FCBF38E2-4C1D-451A-8543-F5B35C54E0B8}">
      <dsp:nvSpPr>
        <dsp:cNvPr id="0" name=""/>
        <dsp:cNvSpPr/>
      </dsp:nvSpPr>
      <dsp:spPr>
        <a:xfrm>
          <a:off x="0" y="2676524"/>
          <a:ext cx="6628804" cy="1493874"/>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8E4E4A53-448D-45E9-8D67-619311A7757C}">
      <dsp:nvSpPr>
        <dsp:cNvPr id="0" name=""/>
        <dsp:cNvSpPr/>
      </dsp:nvSpPr>
      <dsp:spPr>
        <a:xfrm>
          <a:off x="451896" y="3012646"/>
          <a:ext cx="821630" cy="8216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7A87E75-BD97-4080-B5D0-80CB550DF939}">
      <dsp:nvSpPr>
        <dsp:cNvPr id="0" name=""/>
        <dsp:cNvSpPr/>
      </dsp:nvSpPr>
      <dsp:spPr>
        <a:xfrm>
          <a:off x="1725424" y="2676524"/>
          <a:ext cx="4903379" cy="149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02" tIns="158102" rIns="158102" bIns="158102" numCol="1" spcCol="1270" anchor="ctr" anchorCtr="0">
          <a:noAutofit/>
        </a:bodyPr>
        <a:lstStyle/>
        <a:p>
          <a:pPr marL="0" lvl="0" indent="0" algn="l" defTabSz="1111250">
            <a:lnSpc>
              <a:spcPct val="90000"/>
            </a:lnSpc>
            <a:spcBef>
              <a:spcPct val="0"/>
            </a:spcBef>
            <a:spcAft>
              <a:spcPct val="35000"/>
            </a:spcAft>
            <a:buNone/>
          </a:pPr>
          <a:r>
            <a:rPr lang="pt-BR" sz="2500" kern="1200"/>
            <a:t>Por que estudar?</a:t>
          </a:r>
          <a:endParaRPr lang="en-US" sz="2500" kern="1200"/>
        </a:p>
      </dsp:txBody>
      <dsp:txXfrm>
        <a:off x="1725424" y="2676524"/>
        <a:ext cx="4903379" cy="14938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9080D9-C7AC-4C2B-B6AB-231EB826DDB8}">
      <dsp:nvSpPr>
        <dsp:cNvPr id="0" name=""/>
        <dsp:cNvSpPr/>
      </dsp:nvSpPr>
      <dsp:spPr>
        <a:xfrm>
          <a:off x="411752" y="1478"/>
          <a:ext cx="2045262" cy="1227157"/>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dirty="0"/>
            <a:t>Introdução a arquitetura e organização de computadores</a:t>
          </a:r>
          <a:endParaRPr lang="en-US" sz="2000" kern="1200" dirty="0"/>
        </a:p>
      </dsp:txBody>
      <dsp:txXfrm>
        <a:off x="411752" y="1478"/>
        <a:ext cx="2045262" cy="1227157"/>
      </dsp:txXfrm>
    </dsp:sp>
    <dsp:sp modelId="{44BBBF80-CE3E-4F49-946A-5729C27026C5}">
      <dsp:nvSpPr>
        <dsp:cNvPr id="0" name=""/>
        <dsp:cNvSpPr/>
      </dsp:nvSpPr>
      <dsp:spPr>
        <a:xfrm>
          <a:off x="2661541" y="1478"/>
          <a:ext cx="2045262" cy="1227157"/>
        </a:xfrm>
        <a:prstGeom prst="rect">
          <a:avLst/>
        </a:prstGeom>
        <a:solidFill>
          <a:schemeClr val="accent2">
            <a:hueOff val="-329365"/>
            <a:satOff val="1578"/>
            <a:lumOff val="146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dirty="0"/>
            <a:t>Representação da informação</a:t>
          </a:r>
          <a:endParaRPr lang="en-US" sz="2000" kern="1200" dirty="0"/>
        </a:p>
      </dsp:txBody>
      <dsp:txXfrm>
        <a:off x="2661541" y="1478"/>
        <a:ext cx="2045262" cy="1227157"/>
      </dsp:txXfrm>
    </dsp:sp>
    <dsp:sp modelId="{CC5019D4-0B50-4A20-BE71-3C83386C9F2A}">
      <dsp:nvSpPr>
        <dsp:cNvPr id="0" name=""/>
        <dsp:cNvSpPr/>
      </dsp:nvSpPr>
      <dsp:spPr>
        <a:xfrm>
          <a:off x="4911329" y="1478"/>
          <a:ext cx="2045262" cy="1227157"/>
        </a:xfrm>
        <a:prstGeom prst="rect">
          <a:avLst/>
        </a:prstGeom>
        <a:solidFill>
          <a:schemeClr val="accent2">
            <a:hueOff val="-658730"/>
            <a:satOff val="3156"/>
            <a:lumOff val="2919"/>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dirty="0"/>
            <a:t>Bases numéricas</a:t>
          </a:r>
          <a:endParaRPr lang="en-US" sz="2000" kern="1200" dirty="0"/>
        </a:p>
      </dsp:txBody>
      <dsp:txXfrm>
        <a:off x="4911329" y="1478"/>
        <a:ext cx="2045262" cy="1227157"/>
      </dsp:txXfrm>
    </dsp:sp>
    <dsp:sp modelId="{7F35585F-F27B-413C-B979-5319C0C88A89}">
      <dsp:nvSpPr>
        <dsp:cNvPr id="0" name=""/>
        <dsp:cNvSpPr/>
      </dsp:nvSpPr>
      <dsp:spPr>
        <a:xfrm>
          <a:off x="7161117" y="1478"/>
          <a:ext cx="2045262" cy="1227157"/>
        </a:xfrm>
        <a:prstGeom prst="rect">
          <a:avLst/>
        </a:prstGeom>
        <a:solidFill>
          <a:schemeClr val="accent2">
            <a:hueOff val="-988095"/>
            <a:satOff val="4733"/>
            <a:lumOff val="4379"/>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dirty="0"/>
            <a:t>Hierarquia de computadores e seus principais componentes</a:t>
          </a:r>
          <a:endParaRPr lang="en-US" sz="2000" kern="1200" dirty="0"/>
        </a:p>
      </dsp:txBody>
      <dsp:txXfrm>
        <a:off x="7161117" y="1478"/>
        <a:ext cx="2045262" cy="1227157"/>
      </dsp:txXfrm>
    </dsp:sp>
    <dsp:sp modelId="{540F9F34-779C-4251-9722-89A7017367AC}">
      <dsp:nvSpPr>
        <dsp:cNvPr id="0" name=""/>
        <dsp:cNvSpPr/>
      </dsp:nvSpPr>
      <dsp:spPr>
        <a:xfrm>
          <a:off x="411752" y="1433162"/>
          <a:ext cx="2045262" cy="1227157"/>
        </a:xfrm>
        <a:prstGeom prst="rect">
          <a:avLst/>
        </a:prstGeom>
        <a:solidFill>
          <a:schemeClr val="accent2">
            <a:hueOff val="-1317460"/>
            <a:satOff val="6311"/>
            <a:lumOff val="5839"/>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dirty="0"/>
            <a:t>CPU e seus componentes internos</a:t>
          </a:r>
          <a:endParaRPr lang="en-US" sz="2000" kern="1200" dirty="0"/>
        </a:p>
      </dsp:txBody>
      <dsp:txXfrm>
        <a:off x="411752" y="1433162"/>
        <a:ext cx="2045262" cy="1227157"/>
      </dsp:txXfrm>
    </dsp:sp>
    <dsp:sp modelId="{267B0577-1D41-4A37-B08B-761056743949}">
      <dsp:nvSpPr>
        <dsp:cNvPr id="0" name=""/>
        <dsp:cNvSpPr/>
      </dsp:nvSpPr>
      <dsp:spPr>
        <a:xfrm>
          <a:off x="2661541" y="1433162"/>
          <a:ext cx="2045262" cy="1227157"/>
        </a:xfrm>
        <a:prstGeom prst="rect">
          <a:avLst/>
        </a:prstGeom>
        <a:solidFill>
          <a:schemeClr val="accent2">
            <a:hueOff val="-1646826"/>
            <a:satOff val="7889"/>
            <a:lumOff val="7298"/>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dirty="0"/>
            <a:t>Hierarquia de memória</a:t>
          </a:r>
          <a:endParaRPr lang="en-US" sz="2000" kern="1200" dirty="0"/>
        </a:p>
      </dsp:txBody>
      <dsp:txXfrm>
        <a:off x="2661541" y="1433162"/>
        <a:ext cx="2045262" cy="1227157"/>
      </dsp:txXfrm>
    </dsp:sp>
    <dsp:sp modelId="{6B970B1F-3292-4CD8-8727-95879E428497}">
      <dsp:nvSpPr>
        <dsp:cNvPr id="0" name=""/>
        <dsp:cNvSpPr/>
      </dsp:nvSpPr>
      <dsp:spPr>
        <a:xfrm>
          <a:off x="4911329" y="1433162"/>
          <a:ext cx="2045262" cy="1227157"/>
        </a:xfrm>
        <a:prstGeom prst="rect">
          <a:avLst/>
        </a:prstGeom>
        <a:solidFill>
          <a:schemeClr val="accent2">
            <a:hueOff val="-1976191"/>
            <a:satOff val="9467"/>
            <a:lumOff val="8758"/>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dirty="0"/>
            <a:t>Barramento</a:t>
          </a:r>
          <a:endParaRPr lang="en-US" sz="2000" kern="1200" dirty="0"/>
        </a:p>
      </dsp:txBody>
      <dsp:txXfrm>
        <a:off x="4911329" y="1433162"/>
        <a:ext cx="2045262" cy="1227157"/>
      </dsp:txXfrm>
    </dsp:sp>
    <dsp:sp modelId="{75EF3379-F6D5-49A4-BFCB-40E5DC018330}">
      <dsp:nvSpPr>
        <dsp:cNvPr id="0" name=""/>
        <dsp:cNvSpPr/>
      </dsp:nvSpPr>
      <dsp:spPr>
        <a:xfrm>
          <a:off x="7161117" y="1433162"/>
          <a:ext cx="2045262" cy="1227157"/>
        </a:xfrm>
        <a:prstGeom prst="rect">
          <a:avLst/>
        </a:prstGeom>
        <a:solidFill>
          <a:schemeClr val="accent2">
            <a:hueOff val="-2305556"/>
            <a:satOff val="11044"/>
            <a:lumOff val="10218"/>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dirty="0"/>
            <a:t>Unidade lógica aritmética</a:t>
          </a:r>
          <a:endParaRPr lang="en-US" sz="2000" kern="1200" dirty="0"/>
        </a:p>
      </dsp:txBody>
      <dsp:txXfrm>
        <a:off x="7161117" y="1433162"/>
        <a:ext cx="2045262" cy="1227157"/>
      </dsp:txXfrm>
    </dsp:sp>
    <dsp:sp modelId="{123B3D6C-3E12-41E6-9479-8FD2C472CB0C}">
      <dsp:nvSpPr>
        <dsp:cNvPr id="0" name=""/>
        <dsp:cNvSpPr/>
      </dsp:nvSpPr>
      <dsp:spPr>
        <a:xfrm>
          <a:off x="2661541" y="2864845"/>
          <a:ext cx="2045262" cy="1227157"/>
        </a:xfrm>
        <a:prstGeom prst="rect">
          <a:avLst/>
        </a:prstGeom>
        <a:solidFill>
          <a:schemeClr val="accent2">
            <a:hueOff val="-2634921"/>
            <a:satOff val="12622"/>
            <a:lumOff val="11677"/>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dirty="0"/>
            <a:t>Arquitetura do conjunto de instruções</a:t>
          </a:r>
          <a:endParaRPr lang="en-US" sz="2000" kern="1200" dirty="0"/>
        </a:p>
      </dsp:txBody>
      <dsp:txXfrm>
        <a:off x="2661541" y="2864845"/>
        <a:ext cx="2045262" cy="1227157"/>
      </dsp:txXfrm>
    </dsp:sp>
    <dsp:sp modelId="{CB331323-8B38-4713-89BA-D31D1DE80747}">
      <dsp:nvSpPr>
        <dsp:cNvPr id="0" name=""/>
        <dsp:cNvSpPr/>
      </dsp:nvSpPr>
      <dsp:spPr>
        <a:xfrm>
          <a:off x="4911329" y="2864845"/>
          <a:ext cx="2045262" cy="1227157"/>
        </a:xfrm>
        <a:prstGeom prst="rect">
          <a:avLst/>
        </a:prstGeom>
        <a:solidFill>
          <a:schemeClr val="accent2">
            <a:hueOff val="-2964286"/>
            <a:satOff val="14200"/>
            <a:lumOff val="13137"/>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dirty="0"/>
            <a:t>Suporte ao sistema operacional</a:t>
          </a:r>
          <a:endParaRPr lang="en-US" sz="2000" kern="1200" dirty="0"/>
        </a:p>
      </dsp:txBody>
      <dsp:txXfrm>
        <a:off x="4911329" y="2864845"/>
        <a:ext cx="2045262" cy="12271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16B282-509C-462B-A56A-44DE605E99D1}">
      <dsp:nvSpPr>
        <dsp:cNvPr id="0" name=""/>
        <dsp:cNvSpPr/>
      </dsp:nvSpPr>
      <dsp:spPr>
        <a:xfrm>
          <a:off x="551905" y="568218"/>
          <a:ext cx="1544062" cy="1544062"/>
        </a:xfrm>
        <a:prstGeom prst="ellipse">
          <a:avLst/>
        </a:prstGeom>
        <a:solidFill>
          <a:schemeClr val="accent2">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2A739F5-729B-4B9C-AF0A-1E0128D42623}">
      <dsp:nvSpPr>
        <dsp:cNvPr id="0" name=""/>
        <dsp:cNvSpPr/>
      </dsp:nvSpPr>
      <dsp:spPr>
        <a:xfrm>
          <a:off x="880968" y="897281"/>
          <a:ext cx="885937" cy="885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0407852-ADB7-4235-A800-C2DFE66F4776}">
      <dsp:nvSpPr>
        <dsp:cNvPr id="0" name=""/>
        <dsp:cNvSpPr/>
      </dsp:nvSpPr>
      <dsp:spPr>
        <a:xfrm>
          <a:off x="58312" y="2593218"/>
          <a:ext cx="253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89100">
            <a:lnSpc>
              <a:spcPct val="100000"/>
            </a:lnSpc>
            <a:spcBef>
              <a:spcPct val="0"/>
            </a:spcBef>
            <a:spcAft>
              <a:spcPct val="35000"/>
            </a:spcAft>
            <a:buNone/>
            <a:defRPr cap="all"/>
          </a:pPr>
          <a:r>
            <a:rPr lang="pt-BR" sz="3800" kern="1200" dirty="0"/>
            <a:t>Exercícios</a:t>
          </a:r>
          <a:endParaRPr lang="en-US" sz="3800" kern="1200" dirty="0"/>
        </a:p>
      </dsp:txBody>
      <dsp:txXfrm>
        <a:off x="58312" y="2593218"/>
        <a:ext cx="2531250" cy="720000"/>
      </dsp:txXfrm>
    </dsp:sp>
    <dsp:sp modelId="{93BD0317-69D1-4223-988C-2A67DF60E039}">
      <dsp:nvSpPr>
        <dsp:cNvPr id="0" name=""/>
        <dsp:cNvSpPr/>
      </dsp:nvSpPr>
      <dsp:spPr>
        <a:xfrm>
          <a:off x="3526124" y="568218"/>
          <a:ext cx="1544062" cy="1544062"/>
        </a:xfrm>
        <a:prstGeom prst="ellipse">
          <a:avLst/>
        </a:prstGeom>
        <a:solidFill>
          <a:schemeClr val="accent3">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5D0262CF-CC5D-43F4-AD25-BA304B9A2E8B}">
      <dsp:nvSpPr>
        <dsp:cNvPr id="0" name=""/>
        <dsp:cNvSpPr/>
      </dsp:nvSpPr>
      <dsp:spPr>
        <a:xfrm>
          <a:off x="3855187" y="897281"/>
          <a:ext cx="885937" cy="8859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2EB4D77-35AD-4CAA-B34C-ACA65E707B61}">
      <dsp:nvSpPr>
        <dsp:cNvPr id="0" name=""/>
        <dsp:cNvSpPr/>
      </dsp:nvSpPr>
      <dsp:spPr>
        <a:xfrm>
          <a:off x="3032531" y="2593218"/>
          <a:ext cx="253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89100">
            <a:lnSpc>
              <a:spcPct val="100000"/>
            </a:lnSpc>
            <a:spcBef>
              <a:spcPct val="0"/>
            </a:spcBef>
            <a:spcAft>
              <a:spcPct val="35000"/>
            </a:spcAft>
            <a:buNone/>
            <a:defRPr cap="all"/>
          </a:pPr>
          <a:r>
            <a:rPr lang="pt-BR" sz="3800" kern="1200" dirty="0"/>
            <a:t>Trabalhos</a:t>
          </a:r>
          <a:endParaRPr lang="en-US" sz="3800" kern="1200" dirty="0"/>
        </a:p>
      </dsp:txBody>
      <dsp:txXfrm>
        <a:off x="3032531" y="2593218"/>
        <a:ext cx="2531250" cy="720000"/>
      </dsp:txXfrm>
    </dsp:sp>
    <dsp:sp modelId="{67AA408D-0B07-4C7B-9147-A1002C9B6FB8}">
      <dsp:nvSpPr>
        <dsp:cNvPr id="0" name=""/>
        <dsp:cNvSpPr/>
      </dsp:nvSpPr>
      <dsp:spPr>
        <a:xfrm>
          <a:off x="6500343" y="568218"/>
          <a:ext cx="1544062" cy="1544062"/>
        </a:xfrm>
        <a:prstGeom prst="ellipse">
          <a:avLst/>
        </a:prstGeom>
        <a:solidFill>
          <a:schemeClr val="accent4">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4D106703-2466-497F-BBDB-B91C21A16F86}">
      <dsp:nvSpPr>
        <dsp:cNvPr id="0" name=""/>
        <dsp:cNvSpPr/>
      </dsp:nvSpPr>
      <dsp:spPr>
        <a:xfrm>
          <a:off x="6829406" y="897281"/>
          <a:ext cx="885937" cy="8859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6110692-AED5-435E-B8E8-0755108DE478}">
      <dsp:nvSpPr>
        <dsp:cNvPr id="0" name=""/>
        <dsp:cNvSpPr/>
      </dsp:nvSpPr>
      <dsp:spPr>
        <a:xfrm>
          <a:off x="6006749" y="2593218"/>
          <a:ext cx="253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89100">
            <a:lnSpc>
              <a:spcPct val="100000"/>
            </a:lnSpc>
            <a:spcBef>
              <a:spcPct val="0"/>
            </a:spcBef>
            <a:spcAft>
              <a:spcPct val="35000"/>
            </a:spcAft>
            <a:buNone/>
            <a:defRPr cap="all"/>
          </a:pPr>
          <a:r>
            <a:rPr lang="pt-BR" sz="3800" kern="1200"/>
            <a:t>Provas</a:t>
          </a:r>
          <a:endParaRPr lang="en-US" sz="3800" kern="1200"/>
        </a:p>
      </dsp:txBody>
      <dsp:txXfrm>
        <a:off x="6006749" y="2593218"/>
        <a:ext cx="25312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1826CF-5103-4BB4-8BEA-9F7B640EE985}" type="datetimeFigureOut">
              <a:rPr lang="pt-BR" smtClean="0"/>
              <a:t>13/02/2019</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190CB4-D9C4-4B0C-B498-4456D616D5A7}" type="slidenum">
              <a:rPr lang="pt-BR" smtClean="0"/>
              <a:t>‹nº›</a:t>
            </a:fld>
            <a:endParaRPr lang="pt-BR"/>
          </a:p>
        </p:txBody>
      </p:sp>
    </p:spTree>
    <p:extLst>
      <p:ext uri="{BB962C8B-B14F-4D97-AF65-F5344CB8AC3E}">
        <p14:creationId xmlns:p14="http://schemas.microsoft.com/office/powerpoint/2010/main" val="2866353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https://1drv.ms/f/s!AhUXs1sbeJhVgYIMIWntUtFXXgVKTg</a:t>
            </a:r>
          </a:p>
        </p:txBody>
      </p:sp>
      <p:sp>
        <p:nvSpPr>
          <p:cNvPr id="4" name="Espaço Reservado para Número de Slide 3"/>
          <p:cNvSpPr>
            <a:spLocks noGrp="1"/>
          </p:cNvSpPr>
          <p:nvPr>
            <p:ph type="sldNum" sz="quarter" idx="5"/>
          </p:nvPr>
        </p:nvSpPr>
        <p:spPr/>
        <p:txBody>
          <a:bodyPr/>
          <a:lstStyle/>
          <a:p>
            <a:fld id="{78190CB4-D9C4-4B0C-B498-4456D616D5A7}" type="slidenum">
              <a:rPr lang="pt-BR" smtClean="0"/>
              <a:t>1</a:t>
            </a:fld>
            <a:endParaRPr lang="pt-BR"/>
          </a:p>
        </p:txBody>
      </p:sp>
    </p:spTree>
    <p:extLst>
      <p:ext uri="{BB962C8B-B14F-4D97-AF65-F5344CB8AC3E}">
        <p14:creationId xmlns:p14="http://schemas.microsoft.com/office/powerpoint/2010/main" val="2956367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O profissional de Sistemas de Informação pode trabalhar em qualquer tipo de empresa que tenha sistemas informatizados, seja na área comercial ou industrial, de natureza pública ou privada. Pode atuar em parceria com outros profissionais da informática, como cientistas da computação e analista de sistemas. Entre as funções mais comuns está a de criar sistemas informatizados específicos para cada empresa ou usuário, além de desenvolver novas aplicações para programas já existentes.</a:t>
            </a:r>
            <a:endParaRPr lang="pt-BR" dirty="0"/>
          </a:p>
        </p:txBody>
      </p:sp>
      <p:sp>
        <p:nvSpPr>
          <p:cNvPr id="4" name="Espaço Reservado para Número de Slide 3"/>
          <p:cNvSpPr>
            <a:spLocks noGrp="1"/>
          </p:cNvSpPr>
          <p:nvPr>
            <p:ph type="sldNum" sz="quarter" idx="5"/>
          </p:nvPr>
        </p:nvSpPr>
        <p:spPr/>
        <p:txBody>
          <a:bodyPr/>
          <a:lstStyle/>
          <a:p>
            <a:fld id="{78190CB4-D9C4-4B0C-B498-4456D616D5A7}" type="slidenum">
              <a:rPr lang="pt-BR" smtClean="0"/>
              <a:t>3</a:t>
            </a:fld>
            <a:endParaRPr lang="pt-BR"/>
          </a:p>
        </p:txBody>
      </p:sp>
    </p:spTree>
    <p:extLst>
      <p:ext uri="{BB962C8B-B14F-4D97-AF65-F5344CB8AC3E}">
        <p14:creationId xmlns:p14="http://schemas.microsoft.com/office/powerpoint/2010/main" val="519668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Arquitetura de computador: refere-se aos atributos de um sistema visíveis a um programador, com um impacto direto na execução de um programa. Exemplos de atributos arquiteturais: conjunto de instruções (</a:t>
            </a:r>
            <a:r>
              <a:rPr lang="pt-BR" dirty="0" err="1"/>
              <a:t>instruction</a:t>
            </a:r>
            <a:r>
              <a:rPr lang="pt-BR" dirty="0"/>
              <a:t> set), número de bits usados para representar vários tipos de dados, mecanismos de entrada e saída, e técnicas de endereçamento de memória.</a:t>
            </a:r>
          </a:p>
          <a:p>
            <a:endParaRPr lang="pt-BR" dirty="0"/>
          </a:p>
          <a:p>
            <a:r>
              <a:rPr lang="pt-BR" dirty="0"/>
              <a:t>Organização de computador: refere-se às unidades operacionais e sua interconexão que realizam as especificações arquiteturais. Exemplos de atributos organizacionais: detalhes de hardware transparentes ao programador, tais como sinais de controle, interface entre o computador e os periféricos, tecnologia de memória usada, etc.</a:t>
            </a:r>
          </a:p>
          <a:p>
            <a:endParaRPr lang="pt-BR" dirty="0"/>
          </a:p>
          <a:p>
            <a:r>
              <a:rPr lang="pt-BR" dirty="0"/>
              <a:t>Entender como o computador funciona, tal qual a organização e arquitetura, é de extrema importância para que possamos tirar o máximo proveito </a:t>
            </a:r>
            <a:r>
              <a:rPr lang="pt-BR"/>
              <a:t>do mesmo.</a:t>
            </a:r>
            <a:endParaRPr lang="pt-BR" dirty="0"/>
          </a:p>
        </p:txBody>
      </p:sp>
      <p:sp>
        <p:nvSpPr>
          <p:cNvPr id="4" name="Espaço Reservado para Número de Slide 3"/>
          <p:cNvSpPr>
            <a:spLocks noGrp="1"/>
          </p:cNvSpPr>
          <p:nvPr>
            <p:ph type="sldNum" sz="quarter" idx="5"/>
          </p:nvPr>
        </p:nvSpPr>
        <p:spPr/>
        <p:txBody>
          <a:bodyPr/>
          <a:lstStyle/>
          <a:p>
            <a:fld id="{78190CB4-D9C4-4B0C-B498-4456D616D5A7}" type="slidenum">
              <a:rPr lang="pt-BR" smtClean="0"/>
              <a:t>6</a:t>
            </a:fld>
            <a:endParaRPr lang="pt-BR"/>
          </a:p>
        </p:txBody>
      </p:sp>
    </p:spTree>
    <p:extLst>
      <p:ext uri="{BB962C8B-B14F-4D97-AF65-F5344CB8AC3E}">
        <p14:creationId xmlns:p14="http://schemas.microsoft.com/office/powerpoint/2010/main" val="484191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Estudo de um sistema de computação sob dois pontos de vista: arquitetura - se refere aos atributos do sistema visíveis a um programador de linguagem de máquina e organização - as unidades operacionais e sua interconexão que realizam a arquitetura. Vamos estudar a estrutura e a função de um computador. estrutura - a forma em que os componentes estão interconectados e função - a operação de cada componente individualmente. Cada componente pode, por sua vez, de forma hierárquica, ser decomposto em subcomponentes, descrevendo a sua estrutura e função. </a:t>
            </a:r>
          </a:p>
        </p:txBody>
      </p:sp>
      <p:sp>
        <p:nvSpPr>
          <p:cNvPr id="4" name="Espaço Reservado para Número de Slide 3"/>
          <p:cNvSpPr>
            <a:spLocks noGrp="1"/>
          </p:cNvSpPr>
          <p:nvPr>
            <p:ph type="sldNum" sz="quarter" idx="5"/>
          </p:nvPr>
        </p:nvSpPr>
        <p:spPr/>
        <p:txBody>
          <a:bodyPr/>
          <a:lstStyle/>
          <a:p>
            <a:fld id="{78190CB4-D9C4-4B0C-B498-4456D616D5A7}" type="slidenum">
              <a:rPr lang="pt-BR" smtClean="0"/>
              <a:t>7</a:t>
            </a:fld>
            <a:endParaRPr lang="pt-BR"/>
          </a:p>
        </p:txBody>
      </p:sp>
    </p:spTree>
    <p:extLst>
      <p:ext uri="{BB962C8B-B14F-4D97-AF65-F5344CB8AC3E}">
        <p14:creationId xmlns:p14="http://schemas.microsoft.com/office/powerpoint/2010/main" val="4272670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2A54C80-263E-416B-A8E0-580EDEADCBDC}" type="datetimeFigureOut">
              <a:rPr lang="en-US" dirty="0"/>
              <a:t>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dirty="0"/>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2/13/2019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odolfomenardi@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rodolfomenardi" TargetMode="Externa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oo.gl/j4sVmm" TargetMode="Externa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D379D3-6EF1-499A-84CB-2881FF31DD56}"/>
              </a:ext>
            </a:extLst>
          </p:cNvPr>
          <p:cNvSpPr>
            <a:spLocks noGrp="1"/>
          </p:cNvSpPr>
          <p:nvPr>
            <p:ph type="ctrTitle"/>
          </p:nvPr>
        </p:nvSpPr>
        <p:spPr/>
        <p:txBody>
          <a:bodyPr/>
          <a:lstStyle/>
          <a:p>
            <a:r>
              <a:rPr lang="pt-BR" dirty="0"/>
              <a:t>Arquitetura e organização de computadores</a:t>
            </a:r>
          </a:p>
        </p:txBody>
      </p:sp>
      <p:sp>
        <p:nvSpPr>
          <p:cNvPr id="3" name="Subtítulo 2">
            <a:extLst>
              <a:ext uri="{FF2B5EF4-FFF2-40B4-BE49-F238E27FC236}">
                <a16:creationId xmlns:a16="http://schemas.microsoft.com/office/drawing/2014/main" id="{FE5BCE96-BBB8-4D93-8FCC-D1729E048F7A}"/>
              </a:ext>
            </a:extLst>
          </p:cNvPr>
          <p:cNvSpPr>
            <a:spLocks noGrp="1"/>
          </p:cNvSpPr>
          <p:nvPr>
            <p:ph type="subTitle" idx="1"/>
          </p:nvPr>
        </p:nvSpPr>
        <p:spPr/>
        <p:txBody>
          <a:bodyPr>
            <a:normAutofit lnSpcReduction="10000"/>
          </a:bodyPr>
          <a:lstStyle/>
          <a:p>
            <a:r>
              <a:rPr lang="pt-BR" dirty="0"/>
              <a:t>Prof. Rodolfo Menardi</a:t>
            </a:r>
          </a:p>
          <a:p>
            <a:r>
              <a:rPr lang="pt-BR" dirty="0">
                <a:hlinkClick r:id="rId3"/>
              </a:rPr>
              <a:t>rodolfomenardi@gmail.com</a:t>
            </a:r>
            <a:endParaRPr lang="pt-BR" dirty="0"/>
          </a:p>
          <a:p>
            <a:r>
              <a:rPr lang="pt-BR" dirty="0">
                <a:hlinkClick r:id="rId4"/>
              </a:rPr>
              <a:t>https://github.com/rodolfomenardi</a:t>
            </a:r>
            <a:endParaRPr lang="pt-BR" dirty="0"/>
          </a:p>
        </p:txBody>
      </p:sp>
    </p:spTree>
    <p:extLst>
      <p:ext uri="{BB962C8B-B14F-4D97-AF65-F5344CB8AC3E}">
        <p14:creationId xmlns:p14="http://schemas.microsoft.com/office/powerpoint/2010/main" val="1648891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C6A877-722A-4482-B7F0-5449AA09ED4F}"/>
              </a:ext>
            </a:extLst>
          </p:cNvPr>
          <p:cNvSpPr>
            <a:spLocks noGrp="1"/>
          </p:cNvSpPr>
          <p:nvPr>
            <p:ph type="title"/>
          </p:nvPr>
        </p:nvSpPr>
        <p:spPr>
          <a:xfrm>
            <a:off x="677334" y="609600"/>
            <a:ext cx="8596668" cy="1320800"/>
          </a:xfrm>
        </p:spPr>
        <p:txBody>
          <a:bodyPr>
            <a:normAutofit/>
          </a:bodyPr>
          <a:lstStyle/>
          <a:p>
            <a:r>
              <a:rPr lang="pt-BR"/>
              <a:t>Formas de avaliação</a:t>
            </a:r>
          </a:p>
        </p:txBody>
      </p:sp>
      <p:graphicFrame>
        <p:nvGraphicFramePr>
          <p:cNvPr id="5" name="Espaço Reservado para Conteúdo 2">
            <a:extLst>
              <a:ext uri="{FF2B5EF4-FFF2-40B4-BE49-F238E27FC236}">
                <a16:creationId xmlns:a16="http://schemas.microsoft.com/office/drawing/2014/main" id="{338D4D55-F1B0-4100-82E8-46D0157BC9CB}"/>
              </a:ext>
            </a:extLst>
          </p:cNvPr>
          <p:cNvGraphicFramePr>
            <a:graphicFrameLocks noGrp="1"/>
          </p:cNvGraphicFramePr>
          <p:nvPr>
            <p:ph idx="1"/>
            <p:extLst>
              <p:ext uri="{D42A27DB-BD31-4B8C-83A1-F6EECF244321}">
                <p14:modId xmlns:p14="http://schemas.microsoft.com/office/powerpoint/2010/main" val="2787604300"/>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3298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4C01B3-6304-4B65-8F54-C8DA49E76734}"/>
              </a:ext>
            </a:extLst>
          </p:cNvPr>
          <p:cNvSpPr>
            <a:spLocks noGrp="1"/>
          </p:cNvSpPr>
          <p:nvPr>
            <p:ph type="title"/>
          </p:nvPr>
        </p:nvSpPr>
        <p:spPr>
          <a:xfrm>
            <a:off x="677334" y="609600"/>
            <a:ext cx="8596668" cy="1320800"/>
          </a:xfrm>
        </p:spPr>
        <p:txBody>
          <a:bodyPr anchor="t">
            <a:normAutofit/>
          </a:bodyPr>
          <a:lstStyle/>
          <a:p>
            <a:r>
              <a:rPr lang="pt-BR" dirty="0"/>
              <a:t>Material</a:t>
            </a:r>
          </a:p>
        </p:txBody>
      </p:sp>
      <p:sp>
        <p:nvSpPr>
          <p:cNvPr id="3" name="Espaço Reservado para Conteúdo 2">
            <a:extLst>
              <a:ext uri="{FF2B5EF4-FFF2-40B4-BE49-F238E27FC236}">
                <a16:creationId xmlns:a16="http://schemas.microsoft.com/office/drawing/2014/main" id="{7DB4691C-5CAA-4B78-9AEF-49F54169DC1F}"/>
              </a:ext>
            </a:extLst>
          </p:cNvPr>
          <p:cNvSpPr>
            <a:spLocks noGrp="1"/>
          </p:cNvSpPr>
          <p:nvPr>
            <p:ph idx="1"/>
          </p:nvPr>
        </p:nvSpPr>
        <p:spPr>
          <a:xfrm>
            <a:off x="677334" y="3084685"/>
            <a:ext cx="5220430" cy="688627"/>
          </a:xfrm>
        </p:spPr>
        <p:txBody>
          <a:bodyPr>
            <a:normAutofit/>
          </a:bodyPr>
          <a:lstStyle/>
          <a:p>
            <a:pPr marL="0" indent="0">
              <a:buNone/>
            </a:pPr>
            <a:r>
              <a:rPr lang="pt-BR" sz="3600" dirty="0">
                <a:hlinkClick r:id="rId2"/>
              </a:rPr>
              <a:t>https://goo.gl/j4sVmm</a:t>
            </a:r>
            <a:endParaRPr lang="pt-BR" sz="3600" dirty="0"/>
          </a:p>
        </p:txBody>
      </p:sp>
      <p:pic>
        <p:nvPicPr>
          <p:cNvPr id="7" name="Graphic 6">
            <a:extLst>
              <a:ext uri="{FF2B5EF4-FFF2-40B4-BE49-F238E27FC236}">
                <a16:creationId xmlns:a16="http://schemas.microsoft.com/office/drawing/2014/main" id="{A19B24C5-37BE-4F89-8B6E-614FA86CB5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6000" y="1856231"/>
            <a:ext cx="3145536" cy="3145536"/>
          </a:xfrm>
          <a:prstGeom prst="rect">
            <a:avLst/>
          </a:prstGeom>
        </p:spPr>
      </p:pic>
    </p:spTree>
    <p:extLst>
      <p:ext uri="{BB962C8B-B14F-4D97-AF65-F5344CB8AC3E}">
        <p14:creationId xmlns:p14="http://schemas.microsoft.com/office/powerpoint/2010/main" val="3928636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4" name="Straight Connector 63">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2F687C7E-4D00-4A14-A65C-CAC4788F6057}"/>
              </a:ext>
            </a:extLst>
          </p:cNvPr>
          <p:cNvSpPr>
            <a:spLocks noGrp="1"/>
          </p:cNvSpPr>
          <p:nvPr>
            <p:ph type="title"/>
          </p:nvPr>
        </p:nvSpPr>
        <p:spPr>
          <a:xfrm>
            <a:off x="643467" y="816638"/>
            <a:ext cx="3367359" cy="5224724"/>
          </a:xfrm>
        </p:spPr>
        <p:txBody>
          <a:bodyPr anchor="ctr">
            <a:normAutofit/>
          </a:bodyPr>
          <a:lstStyle/>
          <a:p>
            <a:r>
              <a:rPr lang="pt-BR" dirty="0"/>
              <a:t>Apresentação</a:t>
            </a:r>
          </a:p>
        </p:txBody>
      </p:sp>
      <p:sp>
        <p:nvSpPr>
          <p:cNvPr id="3" name="Espaço Reservado para Conteúdo 2">
            <a:extLst>
              <a:ext uri="{FF2B5EF4-FFF2-40B4-BE49-F238E27FC236}">
                <a16:creationId xmlns:a16="http://schemas.microsoft.com/office/drawing/2014/main" id="{07618542-93C0-4D2D-86EA-7D1D8DEFE61D}"/>
              </a:ext>
            </a:extLst>
          </p:cNvPr>
          <p:cNvSpPr>
            <a:spLocks noGrp="1"/>
          </p:cNvSpPr>
          <p:nvPr>
            <p:ph idx="1"/>
          </p:nvPr>
        </p:nvSpPr>
        <p:spPr>
          <a:xfrm>
            <a:off x="4654295" y="816638"/>
            <a:ext cx="4619706" cy="5224724"/>
          </a:xfrm>
        </p:spPr>
        <p:txBody>
          <a:bodyPr anchor="ctr">
            <a:normAutofit/>
          </a:bodyPr>
          <a:lstStyle/>
          <a:p>
            <a:r>
              <a:rPr lang="pt-BR" dirty="0"/>
              <a:t>Formado em desenvolvimento de sistemas – Unisalesiano Araçatuba</a:t>
            </a:r>
          </a:p>
          <a:p>
            <a:r>
              <a:rPr lang="pt-BR" dirty="0"/>
              <a:t>Prof. Arquitetura e organização de computadores – Unilago</a:t>
            </a:r>
          </a:p>
          <a:p>
            <a:r>
              <a:rPr lang="pt-BR" dirty="0"/>
              <a:t>Desenvolvedor Web - Shift</a:t>
            </a:r>
          </a:p>
        </p:txBody>
      </p:sp>
    </p:spTree>
    <p:extLst>
      <p:ext uri="{BB962C8B-B14F-4D97-AF65-F5344CB8AC3E}">
        <p14:creationId xmlns:p14="http://schemas.microsoft.com/office/powerpoint/2010/main" val="2226366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5A7E1A19-7204-41E7-86DF-B8223DB95290}"/>
              </a:ext>
            </a:extLst>
          </p:cNvPr>
          <p:cNvSpPr>
            <a:spLocks noGrp="1"/>
          </p:cNvSpPr>
          <p:nvPr>
            <p:ph type="title"/>
          </p:nvPr>
        </p:nvSpPr>
        <p:spPr>
          <a:xfrm>
            <a:off x="643467" y="816638"/>
            <a:ext cx="3367359" cy="5224724"/>
          </a:xfrm>
        </p:spPr>
        <p:txBody>
          <a:bodyPr anchor="ctr">
            <a:normAutofit/>
          </a:bodyPr>
          <a:lstStyle/>
          <a:p>
            <a:r>
              <a:rPr lang="pt-BR" dirty="0"/>
              <a:t>Sistema da informação</a:t>
            </a:r>
          </a:p>
        </p:txBody>
      </p:sp>
      <p:sp>
        <p:nvSpPr>
          <p:cNvPr id="3" name="Espaço Reservado para Conteúdo 2">
            <a:extLst>
              <a:ext uri="{FF2B5EF4-FFF2-40B4-BE49-F238E27FC236}">
                <a16:creationId xmlns:a16="http://schemas.microsoft.com/office/drawing/2014/main" id="{A72E5155-A5F8-42ED-85A6-426D0781532B}"/>
              </a:ext>
            </a:extLst>
          </p:cNvPr>
          <p:cNvSpPr>
            <a:spLocks noGrp="1"/>
          </p:cNvSpPr>
          <p:nvPr>
            <p:ph idx="1"/>
          </p:nvPr>
        </p:nvSpPr>
        <p:spPr>
          <a:xfrm>
            <a:off x="4654295" y="816638"/>
            <a:ext cx="4619706" cy="5224724"/>
          </a:xfrm>
        </p:spPr>
        <p:txBody>
          <a:bodyPr anchor="ctr">
            <a:normAutofit/>
          </a:bodyPr>
          <a:lstStyle/>
          <a:p>
            <a:r>
              <a:rPr lang="pt-BR" sz="2400" dirty="0"/>
              <a:t>O que irei aprender?</a:t>
            </a:r>
          </a:p>
        </p:txBody>
      </p:sp>
    </p:spTree>
    <p:extLst>
      <p:ext uri="{BB962C8B-B14F-4D97-AF65-F5344CB8AC3E}">
        <p14:creationId xmlns:p14="http://schemas.microsoft.com/office/powerpoint/2010/main" val="3920175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4" name="Group 144">
            <a:extLst>
              <a:ext uri="{FF2B5EF4-FFF2-40B4-BE49-F238E27FC236}">
                <a16:creationId xmlns:a16="http://schemas.microsoft.com/office/drawing/2014/main" id="{EBE86EA4-C4F1-4465-B306-7A2BC2285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6" name="Straight Connector 145">
              <a:extLst>
                <a:ext uri="{FF2B5EF4-FFF2-40B4-BE49-F238E27FC236}">
                  <a16:creationId xmlns:a16="http://schemas.microsoft.com/office/drawing/2014/main" id="{A8279268-DB29-43BE-B57C-14977EACFD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7" name="Straight Connector 146">
              <a:extLst>
                <a:ext uri="{FF2B5EF4-FFF2-40B4-BE49-F238E27FC236}">
                  <a16:creationId xmlns:a16="http://schemas.microsoft.com/office/drawing/2014/main" id="{C8FA53C0-C1EF-4611-BAB3-65EEB16AA3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8" name="Rectangle 23">
              <a:extLst>
                <a:ext uri="{FF2B5EF4-FFF2-40B4-BE49-F238E27FC236}">
                  <a16:creationId xmlns:a16="http://schemas.microsoft.com/office/drawing/2014/main" id="{81CDACFC-DD8A-4CC0-B7FC-6030FC353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9" name="Rectangle 25">
              <a:extLst>
                <a:ext uri="{FF2B5EF4-FFF2-40B4-BE49-F238E27FC236}">
                  <a16:creationId xmlns:a16="http://schemas.microsoft.com/office/drawing/2014/main" id="{0269F267-73D4-4CC3-BEC7-73335654D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0" name="Isosceles Triangle 149">
              <a:extLst>
                <a:ext uri="{FF2B5EF4-FFF2-40B4-BE49-F238E27FC236}">
                  <a16:creationId xmlns:a16="http://schemas.microsoft.com/office/drawing/2014/main" id="{DC48F13D-B2D7-4EB8-9CA7-59243637C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1" name="Rectangle 27">
              <a:extLst>
                <a:ext uri="{FF2B5EF4-FFF2-40B4-BE49-F238E27FC236}">
                  <a16:creationId xmlns:a16="http://schemas.microsoft.com/office/drawing/2014/main" id="{A82405B3-5A67-4DA2-8EDA-7AB65A8B4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5" name="Rectangle 28">
              <a:extLst>
                <a:ext uri="{FF2B5EF4-FFF2-40B4-BE49-F238E27FC236}">
                  <a16:creationId xmlns:a16="http://schemas.microsoft.com/office/drawing/2014/main" id="{7508BC7B-3BD2-4D96-A46E-82988222A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3" name="Rectangle 29">
              <a:extLst>
                <a:ext uri="{FF2B5EF4-FFF2-40B4-BE49-F238E27FC236}">
                  <a16:creationId xmlns:a16="http://schemas.microsoft.com/office/drawing/2014/main" id="{4298D07C-2287-4B93-9041-935144DE1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4" name="Isosceles Triangle 153">
              <a:extLst>
                <a:ext uri="{FF2B5EF4-FFF2-40B4-BE49-F238E27FC236}">
                  <a16:creationId xmlns:a16="http://schemas.microsoft.com/office/drawing/2014/main" id="{0F6BC886-C125-4903-8C2A-6FB687400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5" name="Isosceles Triangle 154">
              <a:extLst>
                <a:ext uri="{FF2B5EF4-FFF2-40B4-BE49-F238E27FC236}">
                  <a16:creationId xmlns:a16="http://schemas.microsoft.com/office/drawing/2014/main" id="{C9D0B38F-2E02-4E85-99EE-73595E7C89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83F59734-2416-4530-A20E-C508DD24007B}"/>
              </a:ext>
            </a:extLst>
          </p:cNvPr>
          <p:cNvSpPr>
            <a:spLocks noGrp="1"/>
          </p:cNvSpPr>
          <p:nvPr>
            <p:ph type="title"/>
          </p:nvPr>
        </p:nvSpPr>
        <p:spPr>
          <a:xfrm>
            <a:off x="985968" y="4473225"/>
            <a:ext cx="8288035" cy="1095059"/>
          </a:xfrm>
        </p:spPr>
        <p:txBody>
          <a:bodyPr vert="horz" lIns="91440" tIns="45720" rIns="91440" bIns="45720" rtlCol="0" anchor="b">
            <a:normAutofit/>
          </a:bodyPr>
          <a:lstStyle/>
          <a:p>
            <a:r>
              <a:rPr lang="en-US" sz="4800"/>
              <a:t>Mercado de trabalho</a:t>
            </a:r>
          </a:p>
        </p:txBody>
      </p:sp>
      <p:pic>
        <p:nvPicPr>
          <p:cNvPr id="10" name="Imagem 9">
            <a:extLst>
              <a:ext uri="{FF2B5EF4-FFF2-40B4-BE49-F238E27FC236}">
                <a16:creationId xmlns:a16="http://schemas.microsoft.com/office/drawing/2014/main" id="{035CF7D4-F5A3-4FDE-B91F-00D47754F541}"/>
              </a:ext>
            </a:extLst>
          </p:cNvPr>
          <p:cNvPicPr>
            <a:picLocks noChangeAspect="1"/>
          </p:cNvPicPr>
          <p:nvPr/>
        </p:nvPicPr>
        <p:blipFill rotWithShape="1">
          <a:blip r:embed="rId2"/>
          <a:srcRect l="8838" r="1484" b="2"/>
          <a:stretch/>
        </p:blipFill>
        <p:spPr>
          <a:xfrm>
            <a:off x="6695468" y="1052289"/>
            <a:ext cx="2608783" cy="2254472"/>
          </a:xfrm>
          <a:prstGeom prst="rect">
            <a:avLst/>
          </a:prstGeom>
        </p:spPr>
      </p:pic>
      <p:pic>
        <p:nvPicPr>
          <p:cNvPr id="6" name="Espaço Reservado para Conteúdo 5" descr="Uma imagem contendo céu, ao ar livre, edifício, trem&#10;&#10;Descrição gerada automaticamente">
            <a:extLst>
              <a:ext uri="{FF2B5EF4-FFF2-40B4-BE49-F238E27FC236}">
                <a16:creationId xmlns:a16="http://schemas.microsoft.com/office/drawing/2014/main" id="{9C635CA5-C15D-4482-8993-305A33DE3FDA}"/>
              </a:ext>
            </a:extLst>
          </p:cNvPr>
          <p:cNvPicPr>
            <a:picLocks noGrp="1" noChangeAspect="1"/>
          </p:cNvPicPr>
          <p:nvPr>
            <p:ph idx="1"/>
          </p:nvPr>
        </p:nvPicPr>
        <p:blipFill rotWithShape="1">
          <a:blip r:embed="rId3"/>
          <a:srcRect l="8807" r="1163"/>
          <a:stretch/>
        </p:blipFill>
        <p:spPr>
          <a:xfrm>
            <a:off x="918204" y="1212425"/>
            <a:ext cx="2608783" cy="1934202"/>
          </a:xfrm>
          <a:prstGeom prst="rect">
            <a:avLst/>
          </a:prstGeom>
        </p:spPr>
      </p:pic>
      <p:sp>
        <p:nvSpPr>
          <p:cNvPr id="4" name="Espaço Reservado para Conteúdo 2">
            <a:extLst>
              <a:ext uri="{FF2B5EF4-FFF2-40B4-BE49-F238E27FC236}">
                <a16:creationId xmlns:a16="http://schemas.microsoft.com/office/drawing/2014/main" id="{A2534051-040F-4A5E-8FBA-D74209684925}"/>
              </a:ext>
            </a:extLst>
          </p:cNvPr>
          <p:cNvSpPr txBox="1">
            <a:spLocks/>
          </p:cNvSpPr>
          <p:nvPr/>
        </p:nvSpPr>
        <p:spPr>
          <a:xfrm>
            <a:off x="677333" y="3881108"/>
            <a:ext cx="3828405" cy="258061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pt-BR" dirty="0"/>
          </a:p>
        </p:txBody>
      </p:sp>
      <p:pic>
        <p:nvPicPr>
          <p:cNvPr id="1026" name="Picture 2" descr="Resultado de imagem para brasil">
            <a:extLst>
              <a:ext uri="{FF2B5EF4-FFF2-40B4-BE49-F238E27FC236}">
                <a16:creationId xmlns:a16="http://schemas.microsoft.com/office/drawing/2014/main" id="{2CB76082-CF52-4267-AE92-3DE0FCF641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2049" y="1007522"/>
            <a:ext cx="2344007" cy="2344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778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882DB42-87A8-41D8-9447-B5626451F837}"/>
              </a:ext>
            </a:extLst>
          </p:cNvPr>
          <p:cNvSpPr>
            <a:spLocks noGrp="1"/>
          </p:cNvSpPr>
          <p:nvPr>
            <p:ph type="title"/>
          </p:nvPr>
        </p:nvSpPr>
        <p:spPr>
          <a:xfrm>
            <a:off x="1043950" y="1179151"/>
            <a:ext cx="3300646" cy="4463889"/>
          </a:xfrm>
        </p:spPr>
        <p:txBody>
          <a:bodyPr anchor="ctr">
            <a:normAutofit/>
          </a:bodyPr>
          <a:lstStyle/>
          <a:p>
            <a:r>
              <a:rPr lang="pt-BR" dirty="0"/>
              <a:t>Dicas de carreira</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4322AC8B-8D70-4318-A6C4-C819A413F385}"/>
              </a:ext>
            </a:extLst>
          </p:cNvPr>
          <p:cNvSpPr>
            <a:spLocks noGrp="1"/>
          </p:cNvSpPr>
          <p:nvPr>
            <p:ph idx="1"/>
          </p:nvPr>
        </p:nvSpPr>
        <p:spPr>
          <a:xfrm>
            <a:off x="4978918" y="1109145"/>
            <a:ext cx="6341016" cy="4603900"/>
          </a:xfrm>
        </p:spPr>
        <p:txBody>
          <a:bodyPr anchor="ctr">
            <a:normAutofit/>
          </a:bodyPr>
          <a:lstStyle/>
          <a:p>
            <a:r>
              <a:rPr lang="pt-BR" dirty="0"/>
              <a:t>Inglês</a:t>
            </a:r>
          </a:p>
          <a:p>
            <a:r>
              <a:rPr lang="pt-BR" dirty="0"/>
              <a:t>Ser especialista</a:t>
            </a:r>
          </a:p>
          <a:p>
            <a:r>
              <a:rPr lang="pt-BR" dirty="0"/>
              <a:t>Ser generalista</a:t>
            </a:r>
          </a:p>
          <a:p>
            <a:r>
              <a:rPr lang="pt-BR" dirty="0"/>
              <a:t>Sempre se atualizar</a:t>
            </a:r>
          </a:p>
          <a:p>
            <a:r>
              <a:rPr lang="pt-BR" dirty="0"/>
              <a:t>Busca incessante por conhecimento</a:t>
            </a:r>
          </a:p>
          <a:p>
            <a:r>
              <a:rPr lang="pt-BR" dirty="0"/>
              <a:t>Não se acomodar</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8621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4EE7BAB-22A1-4533-BEFE-E7C356F6E4BE}"/>
              </a:ext>
            </a:extLst>
          </p:cNvPr>
          <p:cNvSpPr>
            <a:spLocks noGrp="1"/>
          </p:cNvSpPr>
          <p:nvPr>
            <p:ph type="title"/>
          </p:nvPr>
        </p:nvSpPr>
        <p:spPr>
          <a:xfrm>
            <a:off x="652481" y="1382486"/>
            <a:ext cx="3547581" cy="4093028"/>
          </a:xfrm>
        </p:spPr>
        <p:txBody>
          <a:bodyPr anchor="ctr">
            <a:normAutofit/>
          </a:bodyPr>
          <a:lstStyle/>
          <a:p>
            <a:r>
              <a:rPr lang="pt-BR" sz="4100"/>
              <a:t>Arquitetura e organização de computadores</a:t>
            </a:r>
          </a:p>
        </p:txBody>
      </p:sp>
      <p:grpSp>
        <p:nvGrpSpPr>
          <p:cNvPr id="30"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31"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2"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Espaço Reservado para Conteúdo 2">
            <a:extLst>
              <a:ext uri="{FF2B5EF4-FFF2-40B4-BE49-F238E27FC236}">
                <a16:creationId xmlns:a16="http://schemas.microsoft.com/office/drawing/2014/main" id="{8256FEB3-1CD7-4CCE-83DF-312F7DF29FBE}"/>
              </a:ext>
            </a:extLst>
          </p:cNvPr>
          <p:cNvGraphicFramePr>
            <a:graphicFrameLocks noGrp="1"/>
          </p:cNvGraphicFramePr>
          <p:nvPr>
            <p:ph idx="1"/>
            <p:extLst>
              <p:ext uri="{D42A27DB-BD31-4B8C-83A1-F6EECF244321}">
                <p14:modId xmlns:p14="http://schemas.microsoft.com/office/powerpoint/2010/main" val="3168608348"/>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7554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4">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6">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18">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0">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6">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0">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Shape 32">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A5BDB407-E15C-4258-B18F-E946CA8EA63F}"/>
              </a:ext>
            </a:extLst>
          </p:cNvPr>
          <p:cNvSpPr>
            <a:spLocks noGrp="1"/>
          </p:cNvSpPr>
          <p:nvPr>
            <p:ph type="title"/>
          </p:nvPr>
        </p:nvSpPr>
        <p:spPr>
          <a:xfrm>
            <a:off x="7181723" y="609600"/>
            <a:ext cx="4512989" cy="2227730"/>
          </a:xfrm>
        </p:spPr>
        <p:txBody>
          <a:bodyPr anchor="ctr">
            <a:normAutofit/>
          </a:bodyPr>
          <a:lstStyle/>
          <a:p>
            <a:r>
              <a:rPr lang="pt-BR">
                <a:solidFill>
                  <a:srgbClr val="FFFFFF"/>
                </a:solidFill>
              </a:rPr>
              <a:t>Objetivo</a:t>
            </a:r>
          </a:p>
        </p:txBody>
      </p:sp>
      <p:pic>
        <p:nvPicPr>
          <p:cNvPr id="10" name="Graphic 6">
            <a:extLst>
              <a:ext uri="{FF2B5EF4-FFF2-40B4-BE49-F238E27FC236}">
                <a16:creationId xmlns:a16="http://schemas.microsoft.com/office/drawing/2014/main" id="{AA39E782-736B-446F-98BA-6F3FD64326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7251" y="1545062"/>
            <a:ext cx="3856774" cy="3856774"/>
          </a:xfrm>
          <a:prstGeom prst="rect">
            <a:avLst/>
          </a:prstGeom>
        </p:spPr>
      </p:pic>
      <p:sp>
        <p:nvSpPr>
          <p:cNvPr id="3" name="Espaço Reservado para Conteúdo 2">
            <a:extLst>
              <a:ext uri="{FF2B5EF4-FFF2-40B4-BE49-F238E27FC236}">
                <a16:creationId xmlns:a16="http://schemas.microsoft.com/office/drawing/2014/main" id="{2940639F-2862-44F3-ACED-6AB33231E906}"/>
              </a:ext>
            </a:extLst>
          </p:cNvPr>
          <p:cNvSpPr>
            <a:spLocks noGrp="1"/>
          </p:cNvSpPr>
          <p:nvPr>
            <p:ph idx="1"/>
          </p:nvPr>
        </p:nvSpPr>
        <p:spPr>
          <a:xfrm>
            <a:off x="7181725" y="2837329"/>
            <a:ext cx="4512988" cy="3317938"/>
          </a:xfrm>
        </p:spPr>
        <p:txBody>
          <a:bodyPr anchor="t">
            <a:normAutofit/>
          </a:bodyPr>
          <a:lstStyle/>
          <a:p>
            <a:pPr marL="0" indent="0">
              <a:buNone/>
            </a:pPr>
            <a:r>
              <a:rPr lang="pt-BR">
                <a:solidFill>
                  <a:srgbClr val="FFFFFF"/>
                </a:solidFill>
              </a:rPr>
              <a:t>Capacitar o aluno no entendimento do funcionamento interno dos computadores. Permitindo que possa diferenciar os conceitos de arquitetura e organização de computadores e que possa entender como cada componente da CPU pode influenciar no desempenho e funcionamento dos computadores.</a:t>
            </a:r>
          </a:p>
          <a:p>
            <a:endParaRPr lang="pt-BR">
              <a:solidFill>
                <a:srgbClr val="FFFFFF"/>
              </a:solidFill>
            </a:endParaRPr>
          </a:p>
        </p:txBody>
      </p:sp>
    </p:spTree>
    <p:extLst>
      <p:ext uri="{BB962C8B-B14F-4D97-AF65-F5344CB8AC3E}">
        <p14:creationId xmlns:p14="http://schemas.microsoft.com/office/powerpoint/2010/main" val="1149832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 name="Rectangle 8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45A4FFE5-FA8A-4923-9263-4099AA3ED03F}"/>
              </a:ext>
            </a:extLst>
          </p:cNvPr>
          <p:cNvSpPr>
            <a:spLocks noGrp="1"/>
          </p:cNvSpPr>
          <p:nvPr>
            <p:ph type="title"/>
          </p:nvPr>
        </p:nvSpPr>
        <p:spPr>
          <a:xfrm>
            <a:off x="1286933" y="609600"/>
            <a:ext cx="10197494" cy="1099457"/>
          </a:xfrm>
        </p:spPr>
        <p:txBody>
          <a:bodyPr>
            <a:normAutofit/>
          </a:bodyPr>
          <a:lstStyle/>
          <a:p>
            <a:r>
              <a:rPr lang="pt-BR" dirty="0"/>
              <a:t>Ementa</a:t>
            </a:r>
          </a:p>
        </p:txBody>
      </p:sp>
      <p:sp>
        <p:nvSpPr>
          <p:cNvPr id="124" name="Isosceles Triangle 8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5" name="Isosceles Triangle 8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26" name="Espaço Reservado para Conteúdo 2">
            <a:extLst>
              <a:ext uri="{FF2B5EF4-FFF2-40B4-BE49-F238E27FC236}">
                <a16:creationId xmlns:a16="http://schemas.microsoft.com/office/drawing/2014/main" id="{6441567F-6CEA-4A8E-9ADF-EEF9FDBF5930}"/>
              </a:ext>
            </a:extLst>
          </p:cNvPr>
          <p:cNvGraphicFramePr>
            <a:graphicFrameLocks noGrp="1"/>
          </p:cNvGraphicFramePr>
          <p:nvPr>
            <p:ph idx="1"/>
            <p:extLst>
              <p:ext uri="{D42A27DB-BD31-4B8C-83A1-F6EECF244321}">
                <p14:modId xmlns:p14="http://schemas.microsoft.com/office/powerpoint/2010/main" val="924272356"/>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0557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1"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54"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8E3EBC81-50A7-4F15-87B5-294F158C7D70}"/>
              </a:ext>
            </a:extLst>
          </p:cNvPr>
          <p:cNvSpPr>
            <a:spLocks noGrp="1"/>
          </p:cNvSpPr>
          <p:nvPr>
            <p:ph type="title"/>
          </p:nvPr>
        </p:nvSpPr>
        <p:spPr>
          <a:xfrm>
            <a:off x="7181723" y="609600"/>
            <a:ext cx="4512989" cy="2227730"/>
          </a:xfrm>
        </p:spPr>
        <p:txBody>
          <a:bodyPr anchor="ctr">
            <a:normAutofit/>
          </a:bodyPr>
          <a:lstStyle/>
          <a:p>
            <a:r>
              <a:rPr lang="pt-BR">
                <a:solidFill>
                  <a:srgbClr val="FFFFFF"/>
                </a:solidFill>
              </a:rPr>
              <a:t>Bibliografia</a:t>
            </a:r>
          </a:p>
        </p:txBody>
      </p:sp>
      <p:pic>
        <p:nvPicPr>
          <p:cNvPr id="56" name="Graphic 6">
            <a:extLst>
              <a:ext uri="{FF2B5EF4-FFF2-40B4-BE49-F238E27FC236}">
                <a16:creationId xmlns:a16="http://schemas.microsoft.com/office/drawing/2014/main" id="{93D2063F-2A58-4759-89BE-E58F1476E6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57" name="Espaço Reservado para Conteúdo 2">
            <a:extLst>
              <a:ext uri="{FF2B5EF4-FFF2-40B4-BE49-F238E27FC236}">
                <a16:creationId xmlns:a16="http://schemas.microsoft.com/office/drawing/2014/main" id="{F647491F-01FC-4F27-80D2-5628FAF3A718}"/>
              </a:ext>
            </a:extLst>
          </p:cNvPr>
          <p:cNvSpPr>
            <a:spLocks noGrp="1"/>
          </p:cNvSpPr>
          <p:nvPr>
            <p:ph idx="1"/>
          </p:nvPr>
        </p:nvSpPr>
        <p:spPr>
          <a:xfrm>
            <a:off x="7181725" y="2837329"/>
            <a:ext cx="4512988" cy="3317938"/>
          </a:xfrm>
        </p:spPr>
        <p:txBody>
          <a:bodyPr anchor="t">
            <a:normAutofit/>
          </a:bodyPr>
          <a:lstStyle/>
          <a:p>
            <a:r>
              <a:rPr lang="pt-BR">
                <a:solidFill>
                  <a:srgbClr val="FFFFFF"/>
                </a:solidFill>
              </a:rPr>
              <a:t>STALLINGS, WILLIAM. </a:t>
            </a:r>
            <a:r>
              <a:rPr lang="pt-BR" b="1">
                <a:solidFill>
                  <a:srgbClr val="FFFFFF"/>
                </a:solidFill>
              </a:rPr>
              <a:t>ARQUITETURA E ORGANIZACAO DE COMPUTADORES: PROJETO PARA O DESEMPENHO</a:t>
            </a:r>
            <a:r>
              <a:rPr lang="pt-BR">
                <a:solidFill>
                  <a:srgbClr val="FFFFFF"/>
                </a:solidFill>
              </a:rPr>
              <a:t>. São Paulo: Pearson Pratice Hall, 2002.</a:t>
            </a:r>
          </a:p>
          <a:p>
            <a:r>
              <a:rPr lang="pt-BR">
                <a:solidFill>
                  <a:srgbClr val="FFFFFF"/>
                </a:solidFill>
              </a:rPr>
              <a:t>PATTERSON, DAVIDE A. </a:t>
            </a:r>
            <a:r>
              <a:rPr lang="pt-BR" b="1">
                <a:solidFill>
                  <a:srgbClr val="FFFFFF"/>
                </a:solidFill>
              </a:rPr>
              <a:t>ORGANIZACAO E PROJETO DE COMPUTADORES: A INTERFACE HARDWARE, SOFTWARE</a:t>
            </a:r>
            <a:r>
              <a:rPr lang="pt-BR">
                <a:solidFill>
                  <a:srgbClr val="FFFFFF"/>
                </a:solidFill>
              </a:rPr>
              <a:t>. [</a:t>
            </a:r>
            <a:r>
              <a:rPr lang="pt-BR" i="1">
                <a:solidFill>
                  <a:srgbClr val="FFFFFF"/>
                </a:solidFill>
              </a:rPr>
              <a:t>S. l.</a:t>
            </a:r>
            <a:r>
              <a:rPr lang="pt-BR">
                <a:solidFill>
                  <a:srgbClr val="FFFFFF"/>
                </a:solidFill>
              </a:rPr>
              <a:t>]: Elsevier Academic, 2014.</a:t>
            </a:r>
          </a:p>
        </p:txBody>
      </p:sp>
    </p:spTree>
    <p:extLst>
      <p:ext uri="{BB962C8B-B14F-4D97-AF65-F5344CB8AC3E}">
        <p14:creationId xmlns:p14="http://schemas.microsoft.com/office/powerpoint/2010/main" val="2757465346"/>
      </p:ext>
    </p:extLst>
  </p:cSld>
  <p:clrMapOvr>
    <a:masterClrMapping/>
  </p:clrMapOvr>
</p:sld>
</file>

<file path=ppt/theme/theme1.xml><?xml version="1.0" encoding="utf-8"?>
<a:theme xmlns:a="http://schemas.openxmlformats.org/drawingml/2006/main" name="Facetado">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515</Words>
  <Application>Microsoft Office PowerPoint</Application>
  <PresentationFormat>Widescreen</PresentationFormat>
  <Paragraphs>55</Paragraphs>
  <Slides>11</Slides>
  <Notes>4</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11</vt:i4>
      </vt:variant>
    </vt:vector>
  </HeadingPairs>
  <TitlesOfParts>
    <vt:vector size="16" baseType="lpstr">
      <vt:lpstr>Arial</vt:lpstr>
      <vt:lpstr>Calibri</vt:lpstr>
      <vt:lpstr>Trebuchet MS</vt:lpstr>
      <vt:lpstr>Wingdings 3</vt:lpstr>
      <vt:lpstr>Facetado</vt:lpstr>
      <vt:lpstr>Arquitetura e organização de computadores</vt:lpstr>
      <vt:lpstr>Apresentação</vt:lpstr>
      <vt:lpstr>Sistema da informação</vt:lpstr>
      <vt:lpstr>Mercado de trabalho</vt:lpstr>
      <vt:lpstr>Dicas de carreira</vt:lpstr>
      <vt:lpstr>Arquitetura e organização de computadores</vt:lpstr>
      <vt:lpstr>Objetivo</vt:lpstr>
      <vt:lpstr>Ementa</vt:lpstr>
      <vt:lpstr>Bibliografia</vt:lpstr>
      <vt:lpstr>Formas de avaliação</vt:lpstr>
      <vt:lpstr>Material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Arquitetura e organização de computadores</dc:title>
  <dc:creator>Rodolfo R Menardi</dc:creator>
  <cp:lastModifiedBy>Rodolfo R Menardi</cp:lastModifiedBy>
  <cp:revision>1</cp:revision>
  <dcterms:created xsi:type="dcterms:W3CDTF">2019-02-13T21:31:46Z</dcterms:created>
  <dcterms:modified xsi:type="dcterms:W3CDTF">2019-02-13T21:32:09Z</dcterms:modified>
</cp:coreProperties>
</file>