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7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CDF39B4-BC2B-4E45-A571-CC6AEDFB5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000" dirty="0" smtClean="0"/>
              <a:t>Eng.computacao2p@gmail.com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Bases </a:t>
            </a:r>
            <a:r>
              <a:rPr lang="pt-BR" dirty="0"/>
              <a:t>numéricas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60AB745-3531-4D0D-B461-57C30F007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Arquitetura e Organização de Computadores</a:t>
            </a:r>
          </a:p>
          <a:p>
            <a:r>
              <a:rPr lang="pt-BR" dirty="0"/>
              <a:t>Prof. Rodolfo Menardi	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34196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E374D57-26E2-4C2C-B413-C91B6FCA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base 2 para base 10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8E26CC4-433D-4C8A-9A91-80DAC2925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Para converter um número binário para decimal, basta multiplicar cada bit pelo seu valor de posição e somar os resultados. Exemplo:</a:t>
            </a:r>
          </a:p>
          <a:p>
            <a:pPr marL="0" indent="0" algn="just">
              <a:buNone/>
            </a:pPr>
            <a:r>
              <a:rPr lang="pt-BR" dirty="0"/>
              <a:t>Converter o número 1101 do sistema binário para decimal: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Converter o número 10110101 do sistema binário para decimal: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11073FE5-0422-4869-84DB-A8F945FBA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44" y="3300532"/>
            <a:ext cx="8151058" cy="123759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54651008-FFF5-4CE3-A5C6-BF2946201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4" y="4936587"/>
            <a:ext cx="8151058" cy="12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699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6017B69-5DA6-46C7-B340-2197938E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 8 (Octal)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856270F-436C-482C-A253-E3876DBD4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Sistema Octal é um sistema de numeração cuja base é 8, ou seja, utiliza 8 símbolos para a representação de quantidade. No ocidente, estes símbolos são os algarismos arábicos: 0 1 2 3 4 5 6 7</a:t>
            </a:r>
          </a:p>
          <a:p>
            <a:pPr marL="0" indent="0" algn="just">
              <a:buNone/>
            </a:pPr>
            <a:r>
              <a:rPr lang="pt-BR" dirty="0"/>
              <a:t>O octal foi muito utilizado em informática como uma alternativa mais compacta ao binário na programação em linguagem de máquina. Hoje, o sistema hexadecimal é mais utilizado como alternativa ao binário.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68414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3B702BE-C231-4D0F-9221-12F3BB12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base 10 para base 8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1135698-3C80-4066-8534-5A4562DDAC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8596668" cy="4697411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pt-BR" dirty="0"/>
                  <a:t>A conversão de decimal para octal (ou seja da base 10 para a base 8), consiste em dividir progressivamente o valor decimal por 8, obtendo-se um resultado e um resto. De referir que o resultado em cada iteração terá sempre um valor menor que 7.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Depois de finalizado o calculo, basta agrupar todos os valores (ou seja, os restos de cada iteração) de baixo para cima.</a:t>
                </a:r>
              </a:p>
              <a:p>
                <a:pPr marL="0" indent="0" algn="just">
                  <a:buNone/>
                </a:pPr>
                <a:r>
                  <a:rPr lang="pt-BR" dirty="0"/>
                  <a:t>Resultado: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407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627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D1135698-3C80-4066-8534-5A4562DDA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8596668" cy="4697411"/>
              </a:xfrm>
              <a:blipFill>
                <a:blip r:embed="rId2"/>
                <a:stretch>
                  <a:fillRect l="-567" t="-909" r="-6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DE2F16A3-C567-412B-A32C-693073353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94" y="3128962"/>
            <a:ext cx="6735536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355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CDBF298-3DE2-4DF3-BA5C-3331CF5D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base 8 para base 10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90EF720-0007-4375-A2D2-BD6CD1767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Para converter um número octal para decimal, basta multiplicar cada numero pelo seu valor de posição e somar os resultados. Exemplo:</a:t>
            </a:r>
          </a:p>
          <a:p>
            <a:pPr marL="0" indent="0" algn="just">
              <a:buNone/>
            </a:pPr>
            <a:r>
              <a:rPr lang="pt-BR" dirty="0"/>
              <a:t>Converter o número 2734 do sistema octal para decimal: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rgbClr val="222222"/>
                </a:solidFill>
                <a:latin typeface="Open Sans" panose="020B0606030504020204" pitchFamily="34" charset="0"/>
              </a:rPr>
              <a:t>Converter o número </a:t>
            </a:r>
            <a:r>
              <a:rPr lang="pt-BR" b="1" dirty="0">
                <a:solidFill>
                  <a:srgbClr val="222222"/>
                </a:solidFill>
                <a:latin typeface="Open Sans" panose="020B0606030504020204" pitchFamily="34" charset="0"/>
              </a:rPr>
              <a:t>1352</a:t>
            </a:r>
            <a:r>
              <a:rPr lang="pt-BR" dirty="0">
                <a:solidFill>
                  <a:srgbClr val="222222"/>
                </a:solidFill>
                <a:latin typeface="Open Sans" panose="020B0606030504020204" pitchFamily="34" charset="0"/>
              </a:rPr>
              <a:t> do sistema octal para decimal: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92807F7C-9D22-4EBA-AF0F-8501328C4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44" y="3313784"/>
            <a:ext cx="8151058" cy="123759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3C0A1FE3-F376-4C05-A520-B0661D204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4" y="4781568"/>
            <a:ext cx="8151058" cy="12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385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23A3C99-883E-4DF0-95FD-698A7000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 16 (Hexadecimal)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5C80C60-ADA7-4688-9903-B4DEC173B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/>
              <a:t>O sistema hexadecimal é um sistema de numeração posicional que representa os números em base 16, portanto empregando 16 símbolos.</a:t>
            </a:r>
          </a:p>
          <a:p>
            <a:pPr marL="0" indent="0" algn="just">
              <a:buNone/>
            </a:pPr>
            <a:r>
              <a:rPr lang="pt-BR" dirty="0"/>
              <a:t>Está vinculado a informática, pois os computadores costumam utilizar o byte ou octeto como unidade básica da memória. Dois dígitos hexadecimais permitem representar um byte.</a:t>
            </a:r>
          </a:p>
          <a:p>
            <a:pPr marL="0" indent="0" algn="just">
              <a:buNone/>
            </a:pPr>
            <a:r>
              <a:rPr lang="pt-BR" dirty="0"/>
              <a:t>Ele é muito utilizado para representar números binários de uma forma mais compacta. Dessa forma, esse sistema é bastante utilizado em aplicações de computadores e microprocessadores (programação, impressão e displays).</a:t>
            </a:r>
          </a:p>
          <a:p>
            <a:pPr marL="0" indent="0" algn="just">
              <a:buNone/>
            </a:pPr>
            <a:r>
              <a:rPr lang="pt-BR" dirty="0"/>
              <a:t>Devido ao sistema decimal geralmente usado para a numeração apenas dispor de dez símbolos, deve-se incluir seis letras adicionais para completar o sistema. O conjunto de símbolos fica, portanto, assim:</a:t>
            </a:r>
          </a:p>
          <a:p>
            <a:pPr marL="0" indent="0" algn="just">
              <a:buNone/>
            </a:pPr>
            <a:r>
              <a:rPr lang="pt-BR" dirty="0"/>
              <a:t>S = {0,1,2,3,4,5,6,7,8,9,A,B,C,D,E,F}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02298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BD0D5A6-2C1B-497F-82F4-9FC3EC2A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base 10 para base 16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2C97368-469E-4D66-BF7A-58F73C88A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71625"/>
                <a:ext cx="8596668" cy="46767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/>
                  <a:t>A conversão de decimal para hexadecimal (ou seja da base 10 para a base 16), consiste em dividir progressivamente o valor decimal por 16, obtendo-se um resultado e um resto. De referir que o resultado em cada iteração terá sempre um valor menor que 15.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Depois de finalizado o calculo, basta agrupar todos os valores (ou seja, os restos de cada iteração) de baixo para cima.</a:t>
                </a:r>
              </a:p>
              <a:p>
                <a:pPr marL="0" indent="0">
                  <a:buNone/>
                </a:pPr>
                <a:r>
                  <a:rPr lang="pt-BR" dirty="0"/>
                  <a:t>Resultado: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53120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𝐶𝐹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32C97368-469E-4D66-BF7A-58F73C88A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71625"/>
                <a:ext cx="8596668" cy="4676775"/>
              </a:xfrm>
              <a:blipFill>
                <a:blip r:embed="rId2"/>
                <a:stretch>
                  <a:fillRect l="-567" t="-913" b="-19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 descr="Uma imagem contendo texto&#10;&#10;Descrição gerada com alta confiança">
            <a:extLst>
              <a:ext uri="{FF2B5EF4-FFF2-40B4-BE49-F238E27FC236}">
                <a16:creationId xmlns:a16="http://schemas.microsoft.com/office/drawing/2014/main" xmlns="" id="{F7064DC7-5283-41F7-B5E1-0B2B4949C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855" y="2892425"/>
            <a:ext cx="6233625" cy="235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1823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1CAC805-BA1C-4F01-AB4C-F60AD974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base 16 para base 10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AC335C9-5D5B-409F-8A25-EF78CB648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Para converter um número Hexadecimal para decimal, basta multiplicar cada numero pelo seu valor de posição e somar os resultados. Exemplo:</a:t>
            </a:r>
          </a:p>
          <a:p>
            <a:pPr marL="0" indent="0" algn="just">
              <a:buNone/>
            </a:pPr>
            <a:r>
              <a:rPr lang="pt-BR" dirty="0"/>
              <a:t>Converter o número EF31 do sistema hexadecimal para decimal: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Converter o número 1ABC do sistema hexadecimal para decimal: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C59D8F87-3E64-48E1-BE2E-3F63AE86E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39" y="3313785"/>
            <a:ext cx="8151058" cy="123759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C0D48C1B-B0F4-447B-9713-38B5702F7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39" y="4781569"/>
            <a:ext cx="8151058" cy="12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747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D074280-EA3F-43AF-9435-E829AE60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A8933DD-123B-470E-8E79-2273343CDD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+mj-lt"/>
                  <a:buAutoNum type="arabicPeriod"/>
                </a:pPr>
                <a:r>
                  <a:rPr lang="pt-BR" dirty="0"/>
                  <a:t>Converta o número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pt-BR" dirty="0"/>
                  <a:t> para base 10.</a:t>
                </a:r>
              </a:p>
              <a:p>
                <a:pPr>
                  <a:buFont typeface="+mj-lt"/>
                  <a:buAutoNum type="arabicPeriod"/>
                </a:pPr>
                <a:r>
                  <a:rPr lang="pt-BR" dirty="0"/>
                  <a:t>Converta o número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101011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para base 10. </a:t>
                </a:r>
              </a:p>
              <a:p>
                <a:pPr>
                  <a:buFont typeface="+mj-lt"/>
                  <a:buAutoNum type="arabicPeriod"/>
                </a:pPr>
                <a:r>
                  <a:rPr lang="pt-BR" dirty="0"/>
                  <a:t>Converta o número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pt-BR" dirty="0"/>
                  <a:t> para o sistema binário.</a:t>
                </a:r>
              </a:p>
              <a:p>
                <a:pPr>
                  <a:buFont typeface="+mj-lt"/>
                  <a:buAutoNum type="arabicPeriod"/>
                </a:pPr>
                <a:r>
                  <a:rPr lang="pt-BR" dirty="0"/>
                  <a:t>Converta o número 12 do sistema octal para o sistema decimal.</a:t>
                </a:r>
              </a:p>
              <a:p>
                <a:pPr>
                  <a:buFont typeface="+mj-lt"/>
                  <a:buAutoNum type="arabicPeriod"/>
                </a:pPr>
                <a:r>
                  <a:rPr lang="pt-BR" dirty="0"/>
                  <a:t>Converta o número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pt-BR" dirty="0"/>
                  <a:t> para a base 16.</a:t>
                </a:r>
              </a:p>
              <a:p>
                <a:pPr>
                  <a:buFont typeface="+mj-lt"/>
                  <a:buAutoNum type="arabicPeriod"/>
                </a:pPr>
                <a:r>
                  <a:rPr lang="pt-BR" dirty="0"/>
                  <a:t>Quantos bits tem 2 byte?</a:t>
                </a:r>
              </a:p>
              <a:p>
                <a:pPr>
                  <a:buFont typeface="+mj-lt"/>
                  <a:buAutoNum type="arabicPeriod"/>
                </a:pPr>
                <a:r>
                  <a:rPr lang="pt-BR" dirty="0"/>
                  <a:t>Quantos bytes equivalem a 40 bits?</a:t>
                </a:r>
              </a:p>
              <a:p>
                <a:pPr>
                  <a:buFont typeface="+mj-lt"/>
                  <a:buAutoNum type="arabicPeriod"/>
                </a:pPr>
                <a:r>
                  <a:rPr lang="pt-BR" dirty="0"/>
                  <a:t>Converta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pt-BR" dirty="0"/>
                  <a:t> para base 10.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2A8933DD-123B-470E-8E79-2273343CDD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3" t="-9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5082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A65AC7D1-EAA9-48F5-B509-60A7F50BF7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D6320AF9-619A-4175-865B-5663E1AEF4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063B6EC6-D752-4EE7-908B-F8F19E8C7F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EFECD4E8-AD3E-4228-82A2-9461958EA9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xmlns="" id="{7E018740-5C2B-4A41-AC1A-7E68D1EC19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xmlns="" id="{166F75A4-C475-4941-8EE2-B80A06A2C1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A032553A-72E8-4B0D-8405-FF9771C9AF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xmlns="" id="{765800AC-C3B9-498E-87BC-29FAE4C76B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xmlns="" id="{1F9D6ACB-2FF4-49F9-978A-E0D5327FC6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A5EC319D-0FEA-4B95-A3EA-01E35672C9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08FF99C-2079-4E32-B4FC-9E3EA284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Um pouco de história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F4298BA7-EF60-4730-8460-081D5B102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0069B09-4D4C-47C1-9935-1B54039DA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pt-BR" dirty="0">
                <a:solidFill>
                  <a:srgbClr val="FFFFFF"/>
                </a:solidFill>
              </a:rPr>
              <a:t>Aprendemos a contar quando criança coordenando ou associando dedos e certas palavras que mais tarde serão traduzidas e compreendidas como números. Dessa forma, vamos memorizando uma sequência de números numa série ordenada. Essa ideia de sucessão numérica parte do princípio que a partir do número “1”, obtemos o sucessor por acréscimo de uma unidade ao antecessor. Esse é o princípio da recorrência.</a:t>
            </a:r>
          </a:p>
        </p:txBody>
      </p:sp>
    </p:spTree>
    <p:extLst>
      <p:ext uri="{BB962C8B-B14F-4D97-AF65-F5344CB8AC3E}">
        <p14:creationId xmlns:p14="http://schemas.microsoft.com/office/powerpoint/2010/main" xmlns="" val="386802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A65AC7D1-EAA9-48F5-B509-60A7F50BF7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D6320AF9-619A-4175-865B-5663E1AEF4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063B6EC6-D752-4EE7-908B-F8F19E8C7F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EFECD4E8-AD3E-4228-82A2-9461958EA9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xmlns="" id="{7E018740-5C2B-4A41-AC1A-7E68D1EC19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xmlns="" id="{166F75A4-C475-4941-8EE2-B80A06A2C1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A032553A-72E8-4B0D-8405-FF9771C9AF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xmlns="" id="{765800AC-C3B9-498E-87BC-29FAE4C76B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xmlns="" id="{1F9D6ACB-2FF4-49F9-978A-E0D5327FC6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A5EC319D-0FEA-4B95-A3EA-01E35672C9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08FF99C-2079-4E32-B4FC-9E3EA284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Um pouco de história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F4298BA7-EF60-4730-8460-081D5B102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0069B09-4D4C-47C1-9935-1B54039DA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pt-BR" dirty="0">
                <a:solidFill>
                  <a:srgbClr val="FFFFFF"/>
                </a:solidFill>
              </a:rPr>
              <a:t>Talvez a primeira tecnologia desenvolvida pelo homem para auxiliar a contagem deva ter sido ele próprio, ou seja o instrumento para contar estava nas palmas das mãos! Daí a razão pelo qual nosso sistema de numeração tenha como base o número dez, pois dez são quantos dedos temos nas mãos!</a:t>
            </a:r>
          </a:p>
        </p:txBody>
      </p:sp>
    </p:spTree>
    <p:extLst>
      <p:ext uri="{BB962C8B-B14F-4D97-AF65-F5344CB8AC3E}">
        <p14:creationId xmlns:p14="http://schemas.microsoft.com/office/powerpoint/2010/main" xmlns="" val="224015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6CAAECE-826E-405F-81FF-B1DF21891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 10 (Decimal)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7D0562A-3319-41DB-963C-33FACFF9E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Quando dez é o valor da base, significa que para contar utilizamos uma técnica de agrupar as coisas de dez em dez e para isso precisamos definir uma nova tecnologia para contar, porque a quantidade de dedos é limitada.</a:t>
            </a:r>
          </a:p>
          <a:p>
            <a:pPr marL="0" indent="0" algn="just">
              <a:buNone/>
            </a:pPr>
            <a:r>
              <a:rPr lang="pt-BR" dirty="0"/>
              <a:t>Tome as quantidades representando as unidades, dezenas, centenas, milhares, etc..., colocando lado a lado de forma que cada posição esteja na seguinte ordem: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1F8D3C56-16B5-4914-8497-C1FE57D1C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58" y="4100975"/>
            <a:ext cx="8811220" cy="132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3290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08B3F25-ED97-4562-98A7-B4A2C95F4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 10 (Decimal)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5B8CBBB-19BC-4721-A566-EB8358292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907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Portanto, dependendo da posição do número, ele representa um múltiplo de uma certa quantidade, por isso o sistema é caracterizado como posicional. Por exemplo: O número 1567 representa a seguinte quantidade: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Ou poderíamos escrever a expressão em potências de base 10 da seguinte forma:</a:t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AB7D88AA-4D93-43ED-AF99-D5104AF6E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39" y="2624258"/>
            <a:ext cx="8151058" cy="160948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E3AE9C84-5CF2-42DC-BBED-795DFFB98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39" y="4927599"/>
            <a:ext cx="8151058" cy="160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0166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71AA58E-781A-4FD5-950E-9856A48C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 2 (Binário)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03F8980-2A80-4A3A-AAC7-D4AD22FF1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O sistema de numeração de base 2 é utilizado pelos computadores digitais. Leibniz (1646-1716), foi um dos primeiros defensores do sistema binário e propunha que todo pensamento racional se tornasse matemático e defendia uma espécie de linguagem ou escrita universal.</a:t>
            </a:r>
          </a:p>
          <a:p>
            <a:pPr marL="0" indent="0" algn="just">
              <a:buNone/>
            </a:pPr>
            <a:r>
              <a:rPr lang="pt-BR" dirty="0"/>
              <a:t>Para ele o número 1 representava Deus e o 0 (zero) corresponderia ao vazio. Dessa forma, tudo teve origem no 1 ou 0, logo com eles poderia expressar todas as ideias matemáticas.</a:t>
            </a:r>
          </a:p>
          <a:p>
            <a:pPr marL="0" indent="0" algn="just">
              <a:buNone/>
            </a:pPr>
            <a:r>
              <a:rPr lang="pt-BR" dirty="0"/>
              <a:t>Seus colegas contemporâneos ignoraram essas ideias e só foram retomadas no século XIX por George </a:t>
            </a:r>
            <a:r>
              <a:rPr lang="pt-BR" dirty="0" err="1"/>
              <a:t>Boole</a:t>
            </a:r>
            <a:r>
              <a:rPr lang="pt-BR" dirty="0"/>
              <a:t> que criou um sistema de lógica simbólica conhecido como Álgebra Booleana. Quase cem anos depois, o sistema binário e a álgebra desenvolvida por </a:t>
            </a:r>
            <a:r>
              <a:rPr lang="pt-BR" dirty="0" err="1"/>
              <a:t>Boole</a:t>
            </a:r>
            <a:r>
              <a:rPr lang="pt-BR" dirty="0"/>
              <a:t> tornou possível a criação do computador digital eletrônico.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69249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5CC6D66-B77D-4D93-8032-95669987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Base 2 (Binária)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AEF7094-54D3-4F10-A84B-2E009D3F2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O sistema binário é base para a Álgebra booliana, que permite fazer operações lógicas e aritméticas usando-se apenas dois dígitos ou dois estados (sim ou não, verdadeiro ou falso, tudo ou nada, ligado ou desligado, 1 ou 0).</a:t>
            </a:r>
          </a:p>
          <a:p>
            <a:pPr marL="0" indent="0" algn="just">
              <a:buNone/>
            </a:pPr>
            <a:r>
              <a:rPr lang="pt-BR" dirty="0"/>
              <a:t>Toda a eletrônica digital e computação estão baseadas nesse sistema binário e na lógica de </a:t>
            </a:r>
            <a:r>
              <a:rPr lang="pt-BR" dirty="0" err="1"/>
              <a:t>Boole</a:t>
            </a:r>
            <a:r>
              <a:rPr lang="pt-BR" dirty="0"/>
              <a:t>, que permite representar por circuitos eletrônicos digitais (portas lógicas) os números, caracteres, realizar operações lógicas, aritméticas e etc.</a:t>
            </a:r>
          </a:p>
          <a:p>
            <a:pPr marL="0" indent="0" algn="just">
              <a:buNone/>
            </a:pPr>
            <a:r>
              <a:rPr lang="pt-BR" dirty="0"/>
              <a:t>Os programas de computadores são codificados sob forma binária e armazenados nas mídias (memórias, discos, </a:t>
            </a:r>
            <a:r>
              <a:rPr lang="pt-BR" dirty="0" err="1"/>
              <a:t>etc</a:t>
            </a:r>
            <a:r>
              <a:rPr lang="pt-BR" dirty="0"/>
              <a:t>) sob esse formato. Assim, para informação armazenada na memória RAM do computador, o formato será de voltagem mais alta (1) ou mais baixa (0). Em discos magnéticos a </a:t>
            </a:r>
            <a:r>
              <a:rPr lang="pt-BR" dirty="0" err="1"/>
              <a:t>binaridade</a:t>
            </a:r>
            <a:r>
              <a:rPr lang="pt-BR" dirty="0"/>
              <a:t> se dará por diferença de polaridade, positiva ou negativa.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83561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CC758EC-F9F3-428E-B873-8709B16F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base 10 para base 2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B635270-204C-4440-967C-3A7F1BBEB5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88613"/>
                <a:ext cx="8596668" cy="504077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pt-BR" dirty="0"/>
                  <a:t>A conversão de decimal para binário (ou seja da base 10 para a base 2), consiste em dividir progressivamente o valor decimal por 2, obtendo-se um resultado e um resto. De referir que o resultado em cada iteração terá sempre o valor de 0 ou 1.  Deve-se dividir o número até que o quociente da divisão seja igual a 0 (zero).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Depois de finalizado o calculo, basta agrupar todos os valores (ou seja, os restos de cada iteração) de baixo para cima.</a:t>
                </a:r>
              </a:p>
              <a:p>
                <a:pPr marL="0" indent="0" algn="just">
                  <a:buNone/>
                </a:pPr>
                <a:r>
                  <a:rPr lang="pt-BR" dirty="0"/>
                  <a:t>Resultado: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+mj-lt"/>
                          </a:rPr>
                          <m:t>22</m:t>
                        </m:r>
                      </m:e>
                      <m:sub>
                        <m:r>
                          <a:rPr lang="pt-BR" b="0" i="1" smtClean="0">
                            <a:latin typeface="+mj-lt"/>
                          </a:rPr>
                          <m:t>10</m:t>
                        </m:r>
                      </m:sub>
                    </m:sSub>
                    <m:r>
                      <a:rPr lang="pt-BR" b="0" i="1" smtClean="0">
                        <a:latin typeface="+mj-lt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+mj-lt"/>
                          </a:rPr>
                          <m:t>10110</m:t>
                        </m:r>
                      </m:e>
                      <m:sub>
                        <m:r>
                          <a:rPr lang="pt-BR" b="0" i="1" smtClean="0">
                            <a:latin typeface="+mj-lt"/>
                          </a:rPr>
                          <m:t>2</m:t>
                        </m:r>
                      </m:sub>
                    </m:sSub>
                  </m:oMath>
                </a14:m>
                <a:endParaRPr lang="pt-BR" dirty="0">
                  <a:latin typeface="+mj-lt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BB635270-204C-4440-967C-3A7F1BBEB5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88613"/>
                <a:ext cx="8596668" cy="5040775"/>
              </a:xfrm>
              <a:blipFill>
                <a:blip r:embed="rId2"/>
                <a:stretch>
                  <a:fillRect l="-567" t="-726" r="-6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 descr="Uma imagem contendo texto&#10;&#10;Descrição gerada com alta confiança">
            <a:extLst>
              <a:ext uri="{FF2B5EF4-FFF2-40B4-BE49-F238E27FC236}">
                <a16:creationId xmlns:a16="http://schemas.microsoft.com/office/drawing/2014/main" xmlns="" id="{97D1E5C5-D203-46FD-9003-99BE22BAF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013" y="2901602"/>
            <a:ext cx="6686550" cy="255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1618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079D59C-DC03-4F50-BD42-3C4800CD4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dirty="0"/>
              <a:t>Conversão base 10 para base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52425B0-17E1-4764-B64F-59BE7239F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Outra forma desta conversão (mais prática) é usando informação da tabela CIDR e atribuindo pesos às potencias de 2. Exemplo para valores até 255.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AC30FE43-A31E-4429-9AE3-42EE62F2A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593" y="2997455"/>
            <a:ext cx="5772150" cy="304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275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171</TotalTime>
  <Words>932</Words>
  <Application>Microsoft Office PowerPoint</Application>
  <PresentationFormat>Personalizar</PresentationFormat>
  <Paragraphs>65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Facetado</vt:lpstr>
      <vt:lpstr>Eng.computacao2p@gmail.com Bases numéricas</vt:lpstr>
      <vt:lpstr>Um pouco de história</vt:lpstr>
      <vt:lpstr>Um pouco de história</vt:lpstr>
      <vt:lpstr>Base 10 (Decimal)</vt:lpstr>
      <vt:lpstr>Base 10 (Decimal)</vt:lpstr>
      <vt:lpstr>Base 2 (Binário)</vt:lpstr>
      <vt:lpstr>Base 2 (Binária)</vt:lpstr>
      <vt:lpstr>Conversão base 10 para base 2</vt:lpstr>
      <vt:lpstr>Conversão base 10 para base 2</vt:lpstr>
      <vt:lpstr>Conversão base 2 para base 10</vt:lpstr>
      <vt:lpstr>Base 8 (Octal)</vt:lpstr>
      <vt:lpstr>Conversão base 10 para base 8</vt:lpstr>
      <vt:lpstr>Conversão base 8 para base 10</vt:lpstr>
      <vt:lpstr>Base 16 (Hexadecimal) </vt:lpstr>
      <vt:lpstr>Conversão base 10 para base 16</vt:lpstr>
      <vt:lpstr>Conversão base 16 para base 10</vt:lpstr>
      <vt:lpstr>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numéricas</dc:title>
  <dc:creator>Rodolfo R Menardi</dc:creator>
  <cp:lastModifiedBy>Leo</cp:lastModifiedBy>
  <cp:revision>6</cp:revision>
  <dcterms:created xsi:type="dcterms:W3CDTF">2019-02-20T21:56:38Z</dcterms:created>
  <dcterms:modified xsi:type="dcterms:W3CDTF">2019-08-29T23:31:54Z</dcterms:modified>
</cp:coreProperties>
</file>