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9CCE0-7460-414A-A4CD-E0ABB7088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lógica aritmética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AE2C5B-4B3F-4ED0-899E-EFFC3D7F24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Arquitetura e organização de computadores</a:t>
            </a:r>
          </a:p>
          <a:p>
            <a:r>
              <a:rPr lang="pt-BR" dirty="0"/>
              <a:t>Prof. Rodolfo Menardi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223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A1593-A2CD-4AC0-9787-898F4348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aritmética (ULA)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71E34-0F22-453F-B15F-A412DA587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sz="2400" dirty="0"/>
              <a:t> Aritmética de computador realiza operações em dois diferentes tipos numéricos:</a:t>
            </a:r>
          </a:p>
          <a:p>
            <a:pPr marL="987552" lvl="1" indent="-457200" algn="just">
              <a:buFont typeface="+mj-lt"/>
              <a:buAutoNum type="arabicPeriod"/>
            </a:pPr>
            <a:r>
              <a:rPr lang="pt-BR" sz="2400" dirty="0">
                <a:solidFill>
                  <a:srgbClr val="002060"/>
                </a:solidFill>
              </a:rPr>
              <a:t>Inteiros</a:t>
            </a:r>
            <a:r>
              <a:rPr lang="pt-BR" sz="2400" dirty="0"/>
              <a:t>;</a:t>
            </a:r>
          </a:p>
          <a:p>
            <a:pPr marL="987552" lvl="1" indent="-457200" algn="just">
              <a:buFont typeface="+mj-lt"/>
              <a:buAutoNum type="arabicPeriod"/>
            </a:pPr>
            <a:r>
              <a:rPr lang="pt-BR" sz="2400" dirty="0">
                <a:solidFill>
                  <a:srgbClr val="002060"/>
                </a:solidFill>
              </a:rPr>
              <a:t>Ponto flutuante;</a:t>
            </a:r>
          </a:p>
          <a:p>
            <a:pPr marL="530352" lvl="1" indent="0" algn="just">
              <a:buNone/>
            </a:pPr>
            <a:endParaRPr lang="pt-BR" sz="2400" dirty="0"/>
          </a:p>
          <a:p>
            <a:pPr marL="530352" lvl="1" indent="0" algn="just">
              <a:buNone/>
            </a:pPr>
            <a:r>
              <a:rPr lang="pt-BR" sz="2400" dirty="0"/>
              <a:t>Cada uma tem características particulares e é tratada de forma diferente. Quem realiza essas operações de fato, é a </a:t>
            </a:r>
            <a:r>
              <a:rPr lang="pt-BR" sz="2400" dirty="0">
                <a:solidFill>
                  <a:srgbClr val="002060"/>
                </a:solidFill>
              </a:rPr>
              <a:t>Unidade Lógica Aritmética</a:t>
            </a:r>
            <a:r>
              <a:rPr lang="pt-BR" sz="2400" dirty="0"/>
              <a:t>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418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A1593-A2CD-4AC0-9787-898F4348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aritmética (ULA)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71E34-0F22-453F-B15F-A412DA587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sz="2400" dirty="0"/>
              <a:t>A unidade lógica e aritmética pode realizar diversas operações, entre elas:</a:t>
            </a:r>
          </a:p>
          <a:p>
            <a:pPr lvl="1" algn="just"/>
            <a:r>
              <a:rPr lang="pt-BR" sz="2400" dirty="0"/>
              <a:t>Adição;</a:t>
            </a:r>
          </a:p>
          <a:p>
            <a:pPr lvl="1" algn="just"/>
            <a:r>
              <a:rPr lang="pt-BR" sz="2400" dirty="0"/>
              <a:t>Subtração;</a:t>
            </a:r>
          </a:p>
          <a:p>
            <a:pPr lvl="1" algn="just"/>
            <a:r>
              <a:rPr lang="pt-BR" sz="2400" dirty="0"/>
              <a:t>Multiplicação;</a:t>
            </a:r>
          </a:p>
          <a:p>
            <a:pPr lvl="1" algn="just"/>
            <a:r>
              <a:rPr lang="pt-BR" sz="2400" dirty="0"/>
              <a:t>Divisão</a:t>
            </a:r>
          </a:p>
          <a:p>
            <a:pPr lvl="1" algn="just"/>
            <a:r>
              <a:rPr lang="pt-BR" sz="2400" dirty="0"/>
              <a:t>Operações lógicas (E, OU, XOR, Inversão);</a:t>
            </a:r>
          </a:p>
          <a:p>
            <a:pPr lvl="1" algn="just"/>
            <a:r>
              <a:rPr lang="pt-BR" sz="2400" dirty="0"/>
              <a:t>Deslocamento (à esquerda e à direita);</a:t>
            </a:r>
          </a:p>
          <a:p>
            <a:pPr lvl="1" algn="just"/>
            <a:r>
              <a:rPr lang="pt-BR" sz="2400" dirty="0"/>
              <a:t>Comparação;</a:t>
            </a:r>
          </a:p>
        </p:txBody>
      </p:sp>
    </p:spTree>
    <p:extLst>
      <p:ext uri="{BB962C8B-B14F-4D97-AF65-F5344CB8AC3E}">
        <p14:creationId xmlns:p14="http://schemas.microsoft.com/office/powerpoint/2010/main" val="69883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A1593-A2CD-4AC0-9787-898F4348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aritmética (ULA)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71E34-0F22-453F-B15F-A412DA587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As operação são realizadas pela leitura de dois registradores fontes do banco de registradores, e com a escrita do resultado no registrador de destino.</a:t>
            </a:r>
          </a:p>
        </p:txBody>
      </p:sp>
    </p:spTree>
    <p:extLst>
      <p:ext uri="{BB962C8B-B14F-4D97-AF65-F5344CB8AC3E}">
        <p14:creationId xmlns:p14="http://schemas.microsoft.com/office/powerpoint/2010/main" val="334644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8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9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ntendo texto&#10;&#10;Descrição gerada com muito alta confiança">
            <a:extLst>
              <a:ext uri="{FF2B5EF4-FFF2-40B4-BE49-F238E27FC236}">
                <a16:creationId xmlns:a16="http://schemas.microsoft.com/office/drawing/2014/main" id="{E5B03BFC-512A-485A-85F7-1232B8ABD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88" y="516578"/>
            <a:ext cx="9052298" cy="586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ntendo texto&#10;&#10;Descrição gerada com muito alta confiança">
            <a:extLst>
              <a:ext uri="{FF2B5EF4-FFF2-40B4-BE49-F238E27FC236}">
                <a16:creationId xmlns:a16="http://schemas.microsoft.com/office/drawing/2014/main" id="{9720254D-C153-40F8-89EE-97ECDDAFA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99" y="704388"/>
            <a:ext cx="8628976" cy="56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2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A1593-A2CD-4AC0-9787-898F4348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aritmética (ULA)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71E34-0F22-453F-B15F-A412DA587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Algumas operações de uma ULA:</a:t>
            </a:r>
          </a:p>
          <a:p>
            <a:pPr lvl="1"/>
            <a:r>
              <a:rPr lang="pt-BR" sz="2400" dirty="0"/>
              <a:t>NOT – Inversão;</a:t>
            </a:r>
          </a:p>
          <a:p>
            <a:pPr lvl="1"/>
            <a:r>
              <a:rPr lang="pt-BR" sz="2400" dirty="0"/>
              <a:t>AND – E lógico;</a:t>
            </a:r>
          </a:p>
          <a:p>
            <a:pPr lvl="1"/>
            <a:r>
              <a:rPr lang="pt-BR" sz="2400" dirty="0"/>
              <a:t>OR – OU Lógico;</a:t>
            </a:r>
          </a:p>
          <a:p>
            <a:pPr lvl="1"/>
            <a:r>
              <a:rPr lang="pt-BR" sz="2400" dirty="0"/>
              <a:t>XOR – OU exclusivo;</a:t>
            </a:r>
          </a:p>
          <a:p>
            <a:pPr lvl="1"/>
            <a:r>
              <a:rPr lang="pt-BR" sz="2400" dirty="0"/>
              <a:t>Shift;</a:t>
            </a:r>
          </a:p>
          <a:p>
            <a:pPr lvl="1"/>
            <a:r>
              <a:rPr lang="pt-BR" sz="2400" dirty="0"/>
              <a:t>+, -, *, /;</a:t>
            </a:r>
          </a:p>
          <a:p>
            <a:pPr lvl="1"/>
            <a:r>
              <a:rPr lang="pt-BR" sz="2400" dirty="0"/>
              <a:t>=, &lt;, &gt;, </a:t>
            </a:r>
            <a:r>
              <a:rPr lang="pt-BR" sz="2400" dirty="0" err="1"/>
              <a:t>etc</a:t>
            </a:r>
            <a:r>
              <a:rPr lang="pt-BR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5920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ntendo céu&#10;&#10;Descrição gerada com muito alta confiança">
            <a:extLst>
              <a:ext uri="{FF2B5EF4-FFF2-40B4-BE49-F238E27FC236}">
                <a16:creationId xmlns:a16="http://schemas.microsoft.com/office/drawing/2014/main" id="{203803F9-3B06-43AE-861A-4AF89FF6F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99" y="480059"/>
            <a:ext cx="9171253" cy="577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173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Facetado</vt:lpstr>
      <vt:lpstr>Unidade lógica aritmética</vt:lpstr>
      <vt:lpstr>Unidade lógica aritmética (ULA)</vt:lpstr>
      <vt:lpstr>Unidade lógica aritmética (ULA)</vt:lpstr>
      <vt:lpstr>Unidade lógica aritmética (ULA)</vt:lpstr>
      <vt:lpstr>Apresentação do PowerPoint</vt:lpstr>
      <vt:lpstr>Apresentação do PowerPoint</vt:lpstr>
      <vt:lpstr>Unidade lógica aritmética (ULA)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Unidade lógica aritmética</dc:title>
  <dc:creator>Rodolfo R Menardi</dc:creator>
  <cp:lastModifiedBy>Rodolfo R Menardi</cp:lastModifiedBy>
  <cp:revision>1</cp:revision>
  <dcterms:created xsi:type="dcterms:W3CDTF">2019-03-20T22:50:12Z</dcterms:created>
  <dcterms:modified xsi:type="dcterms:W3CDTF">2019-03-20T22:51:06Z</dcterms:modified>
</cp:coreProperties>
</file>