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2431" autoAdjust="0"/>
  </p:normalViewPr>
  <p:slideViewPr>
    <p:cSldViewPr snapToGrid="0">
      <p:cViewPr varScale="1">
        <p:scale>
          <a:sx n="45" d="100"/>
          <a:sy n="45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20197-8FB0-4D21-8318-071151B27167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B62F8-A00F-4B95-AA8E-EE4637F40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8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B62F8-A00F-4B95-AA8E-EE4637F4075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04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AMD 3DNow! é um grupo de instruções que abre os gargalos de processamento tradicional para aplicativos multimídia e ponto flutuante intenso. A tecnologia 3DNow! permite taxas de quadro mais rápidas em cenas de alta resolução, modelagem física de ambientes reais muito melhor, tratamento de imagens 3D mais nítido e mais detalhado, uma reprodução de vídeo e áudio perto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theater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B62F8-A00F-4B95-AA8E-EE4637F4075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67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Enquanto a Intel dava um passo errado lançando as instruções MMX, algo de que o mercado não precisava e que até hoje não obtiveram uma aceitação significativa, a AMD veio com seu K6-2 e suas instruções 3D-Now!, que realmente conseguiam melhorar o desempenho do processador em até 20% em jogos 3D com suporte a esta tecnologia. Apesar de seu fraco coprocessador aritmético, em alguns jogos o K6-2 chegava bem perto de um Pentium II do mesmo clock, graças às suas instruções 3D, que passaram a ser suportadas pelos principais jogos, além de beneficiarem outros indiretamente através do DirectX (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versão 6) ou através de drivers de vídeo otimizados.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as instruções 3D-Now são patenteadas, apenas a AMD (e eventualmente outra companhia licenciada por ela) pode utiliza-las em seus processadores. A Intel então optou por criar seu próprio conjunto de novas instruções, batizado de SEE, a fim de também turbinar o desempenho do Pentium III.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Enquanto as instruções MMX melhoram o desempenho do sistema basicamente no cálculo de números inteiros (o que explica sua fraca aceitação), as instruções SSE e as instruções 3D-Now! servem para agilizar o cálculo de números de ponto flutuante, usados principalmente em jogos 3D e em aplicativos gráficos tridimensionais, justamente onde os processadores atuais são mais exigidos.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disse, as instruções 3D-Now! são capazes de aumentar o desempenho do K6-2 em 10, 15 ou até 20%. Mesmo 15% de aumento de performance não é um ganho nada desprezível, pois equivaleria a trocar um processador de 300 MHz por outro de 350 MHz.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3D-Now! é composto por um set de 21 novas instruções, o SEE por sua vez é composto por um set de 70 novas instruções, que são capazes de melhorar o desempenho do processador, não só em jogos e aplicativos gráficos, mas também em softwares de descompressão de vídeo, reconhecimento de fala e aplicativos multimídia em geral.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B62F8-A00F-4B95-AA8E-EE4637F4075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9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B62F8-A00F-4B95-AA8E-EE4637F4075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6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B62F8-A00F-4B95-AA8E-EE4637F4075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B62F8-A00F-4B95-AA8E-EE4637F4075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0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B62F8-A00F-4B95-AA8E-EE4637F4075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98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B62F8-A00F-4B95-AA8E-EE4637F4075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9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B62F8-A00F-4B95-AA8E-EE4637F4075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14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pt-br/library/k4s9ed2x(v=vs.110)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3D936-75FF-4BDD-89D4-D5832D825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none" dirty="0"/>
              <a:t>3DNow! e SSE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F3A555-B265-45A3-81DB-06F60932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Arquitetura de Computadores</a:t>
            </a:r>
          </a:p>
          <a:p>
            <a:r>
              <a:rPr lang="pt-BR" dirty="0"/>
              <a:t>Prof. Rodolfo Menardi</a:t>
            </a:r>
          </a:p>
        </p:txBody>
      </p:sp>
    </p:spTree>
    <p:extLst>
      <p:ext uri="{BB962C8B-B14F-4D97-AF65-F5344CB8AC3E}">
        <p14:creationId xmlns:p14="http://schemas.microsoft.com/office/powerpoint/2010/main" val="12741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89F37-3D13-4288-8945-E9983013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SSE4 (Streaming SIMD </a:t>
            </a:r>
            <a:r>
              <a:rPr lang="pt-BR" dirty="0" err="1"/>
              <a:t>Extensions</a:t>
            </a:r>
            <a:r>
              <a:rPr lang="pt-BR" dirty="0"/>
              <a:t> 4)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F2FACD0-77F0-47B6-AD59-0C3EC3A6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84632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SSE4 consiste em 54 instruções. Um subconjunto composto de 47 instruções, chamadas de 4.1, está disponível no </a:t>
            </a:r>
            <a:r>
              <a:rPr lang="pt-BR" sz="2400" dirty="0" err="1"/>
              <a:t>Penryn</a:t>
            </a:r>
            <a:r>
              <a:rPr lang="pt-BR" sz="2400" dirty="0"/>
              <a:t>. SSE 4.2, um subconjunto consistindo de 7 instruções, pela primeira vez está disponível no Intel® Core™ i7.</a:t>
            </a:r>
          </a:p>
        </p:txBody>
      </p:sp>
    </p:spTree>
    <p:extLst>
      <p:ext uri="{BB962C8B-B14F-4D97-AF65-F5344CB8AC3E}">
        <p14:creationId xmlns:p14="http://schemas.microsoft.com/office/powerpoint/2010/main" val="219945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upload.wikimedia.org/wikipedia/commons/thumb/0/0d/PD-20060908-SSE3-01.svg/744px-PD-20060908-SSE3-01.svg.png">
            <a:extLst>
              <a:ext uri="{FF2B5EF4-FFF2-40B4-BE49-F238E27FC236}">
                <a16:creationId xmlns:a16="http://schemas.microsoft.com/office/drawing/2014/main" id="{FF609B4D-EE3E-43E0-A77A-DE772E587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191" y="480515"/>
            <a:ext cx="5829617" cy="589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3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89F37-3D13-4288-8945-E9983013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3DNow!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D4A78-9AE4-44E2-8935-D3F49AF2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3DNow! é uma extensão multimídia criada pela AMD para seus processadores, que teve início com o K6-2 em 1998. Em termos mais técnicos, é um acréscimo de instruções SIMD ao tradicional conjunto de instruções x86, com o objetivo de melhor atender aos requisitos de processamento vetorial de muitas aplicações predominantemente gráficas. Foi originalmente desenvolvido como um aperfeiçoamento do conjunto de instruções MMX, de modo a estender sua capacidade limitada a números inteiros também para ponto flutuante. Posteriormente, a Intel incorporaria instruções similares (porém incompatíveis) ao Pentium III, chamadas de SSE.</a:t>
            </a:r>
          </a:p>
        </p:txBody>
      </p:sp>
    </p:spTree>
    <p:extLst>
      <p:ext uri="{BB962C8B-B14F-4D97-AF65-F5344CB8AC3E}">
        <p14:creationId xmlns:p14="http://schemas.microsoft.com/office/powerpoint/2010/main" val="42913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89F37-3D13-4288-8945-E9983013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3DNow!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D4A78-9AE4-44E2-8935-D3F49AF2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A AMD aperfeiçoou o conjunto de instruções ao longo do tempo. A primeira melhoria foi chamada simplesmente de </a:t>
            </a:r>
            <a:r>
              <a:rPr lang="pt-BR" sz="2400" dirty="0" err="1"/>
              <a:t>Enhanced</a:t>
            </a:r>
            <a:r>
              <a:rPr lang="pt-BR" sz="2400" dirty="0"/>
              <a:t> 3DNow! (3DNow! Aperfeiçoado), algumas vezes </a:t>
            </a:r>
            <a:r>
              <a:rPr lang="pt-BR" sz="2400" dirty="0" err="1"/>
              <a:t>Extended</a:t>
            </a:r>
            <a:r>
              <a:rPr lang="pt-BR" sz="2400" dirty="0"/>
              <a:t> 3DNow! (3DNow! Estendido), introduzida com os </a:t>
            </a:r>
            <a:r>
              <a:rPr lang="pt-BR" sz="2400" dirty="0" err="1"/>
              <a:t>Athlons</a:t>
            </a:r>
            <a:r>
              <a:rPr lang="pt-BR" sz="2400" dirty="0"/>
              <a:t> de primeira geração, que acrescentou cerca de 19 novas instruções, a maioria das quais para lidar com previsão de instrução, etc. Um fato pouco conhecido é que essas novas adições continham uma implementação parcial do SSE1. A segunda melhoria foi chamada de 3DNow! Profissional, que foi introduzida com os processadores Athlon XP; essa versão basicamente integrava por completo a tecnologia SSE1 da Intel, combinando-a com a sua própria 3DNow! 	</a:t>
            </a:r>
          </a:p>
        </p:txBody>
      </p:sp>
    </p:spTree>
    <p:extLst>
      <p:ext uri="{BB962C8B-B14F-4D97-AF65-F5344CB8AC3E}">
        <p14:creationId xmlns:p14="http://schemas.microsoft.com/office/powerpoint/2010/main" val="256196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89F37-3D13-4288-8945-E9983013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3DNow!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F2FACD0-77F0-47B6-AD59-0C3EC3A6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hlinkClick r:id="rId2"/>
              </a:rPr>
              <a:t>https://msdn.microsoft.com/pt-br/library/k4s9ed2x(v=vs.110).aspx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595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89F37-3D13-4288-8945-E9983013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SSE (Streaming SIMD </a:t>
            </a:r>
            <a:r>
              <a:rPr lang="pt-BR" dirty="0" err="1"/>
              <a:t>Extensions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F2FACD0-77F0-47B6-AD59-0C3EC3A6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SSE (Streaming SIMD </a:t>
            </a:r>
            <a:r>
              <a:rPr lang="pt-BR" sz="2400" dirty="0" err="1"/>
              <a:t>Extensions</a:t>
            </a:r>
            <a:r>
              <a:rPr lang="pt-BR" sz="2400" dirty="0"/>
              <a:t>, inicialmente chamado ISSE, de (Internet Streaming SIMD </a:t>
            </a:r>
            <a:r>
              <a:rPr lang="pt-BR" sz="2400" dirty="0" err="1"/>
              <a:t>Extensions</a:t>
            </a:r>
            <a:r>
              <a:rPr lang="pt-BR" sz="2400" dirty="0"/>
              <a:t>) é um conjunto de instruções do tipo SIMD projetado pela Intel. O nome completo significa "Extensões SIMD para streaming". O SSE traz 70 novas instruções em relação ao conjunto de instruções anterior, do Pentium MMX.</a:t>
            </a:r>
          </a:p>
        </p:txBody>
      </p:sp>
    </p:spTree>
    <p:extLst>
      <p:ext uri="{BB962C8B-B14F-4D97-AF65-F5344CB8AC3E}">
        <p14:creationId xmlns:p14="http://schemas.microsoft.com/office/powerpoint/2010/main" val="305781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89F37-3D13-4288-8945-E9983013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SSE (Streaming SIMD </a:t>
            </a:r>
            <a:r>
              <a:rPr lang="pt-BR" dirty="0" err="1"/>
              <a:t>Extensions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F2FACD0-77F0-47B6-AD59-0C3EC3A6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400" dirty="0"/>
              <a:t>SSE é uma tecnologia de processador que permite instrução única dados múltiplos. Os processadores mais antigos apenas processam um elemento de dados únicos por instrução. SSE permite que o conjunto de instruções lidar com vários elementos de dados. Ele é usado em aplicações intensivas, como gráficos 3D, para agilizar o processamento.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SSE foi projetado para substituir a tecnologia MMX™. Ele expandido sobre as gerações de Processadores do Intel® para incluir SSE2 e SSE3/SSE3S SSE4. Cada iteração trouxe mais desempenho e novas instruções.</a:t>
            </a:r>
          </a:p>
        </p:txBody>
      </p:sp>
    </p:spTree>
    <p:extLst>
      <p:ext uri="{BB962C8B-B14F-4D97-AF65-F5344CB8AC3E}">
        <p14:creationId xmlns:p14="http://schemas.microsoft.com/office/powerpoint/2010/main" val="290824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89F37-3D13-4288-8945-E9983013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SSE2 (Streaming SIMD </a:t>
            </a:r>
            <a:r>
              <a:rPr lang="pt-BR" dirty="0" err="1"/>
              <a:t>Extensions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F2FACD0-77F0-47B6-AD59-0C3EC3A6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86971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SSE2 estende a tecnologia de tecnologia MMX e SSE com a adição de 144 instruções que proporcionam aumento de desempenho através de uma ampla gama de aplicativos. As instruções de inteiros SIMD introduzidas com tecnologia MMX™ foram estendidas de 64 para 128 bits, dobrando a taxa de execução efetiva de operações do tipo inteiro SIMD.</a:t>
            </a:r>
          </a:p>
          <a:p>
            <a:pPr algn="just"/>
            <a:r>
              <a:rPr lang="pt-BR" dirty="0"/>
              <a:t>Instruções SIMD de ponto flutuante de precisão dupla permitem a execução simultânea de duas operações de ponto flutuante no formato SIMD esse suporte para as operações de precisão dupla ajuda a acelerar os aplicativos de criação de conteúdo, finanças, engenharia e científicos.</a:t>
            </a:r>
          </a:p>
          <a:p>
            <a:pPr algn="just"/>
            <a:r>
              <a:rPr lang="pt-BR" dirty="0"/>
              <a:t>Instruções originais SSE também são aprimoradas para oferecer suporte a uma dinâmica flexível e mais recente faixa de potência computacional com o suporte a operações de aritmética em vários tipos de dados (por exemplo, palavras duplas e palavras </a:t>
            </a:r>
            <a:r>
              <a:rPr lang="pt-BR" dirty="0" err="1"/>
              <a:t>quad</a:t>
            </a:r>
            <a:r>
              <a:rPr lang="pt-BR" dirty="0"/>
              <a:t>). As instruções SSE2 permitem aos desenvolvedores de software máxima flexibilidade implementar algoritmos e fornecem melhoras de desempenho ao executar softwares do tipo MPEG-2, MP3, gráficos 3D e muito mais.</a:t>
            </a:r>
          </a:p>
        </p:txBody>
      </p:sp>
    </p:spTree>
    <p:extLst>
      <p:ext uri="{BB962C8B-B14F-4D97-AF65-F5344CB8AC3E}">
        <p14:creationId xmlns:p14="http://schemas.microsoft.com/office/powerpoint/2010/main" val="147768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89F37-3D13-4288-8945-E9983013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SSE3 (Streaming SIMD </a:t>
            </a:r>
            <a:r>
              <a:rPr lang="pt-BR" dirty="0" err="1"/>
              <a:t>Extensions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F2FACD0-77F0-47B6-AD59-0C3EC3A6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84632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O lançamento de 90 </a:t>
            </a:r>
            <a:r>
              <a:rPr lang="pt-BR" sz="2400" dirty="0" err="1"/>
              <a:t>nm</a:t>
            </a:r>
            <a:r>
              <a:rPr lang="pt-BR" sz="2400" dirty="0"/>
              <a:t> com base em processo de processador Intel® Pentium® 4 apresenta o Streaming SIMD </a:t>
            </a:r>
            <a:r>
              <a:rPr lang="pt-BR" sz="2400" dirty="0" err="1"/>
              <a:t>Extensions</a:t>
            </a:r>
            <a:r>
              <a:rPr lang="pt-BR" sz="2400" dirty="0"/>
              <a:t> 3 (SSE3), que inclui 13 instruções SIMD mais do que SSE2. 13 novas instruções são projetadas basicamente para melhorar a sincronização de processo e áreas específicas de aplicação, tais como mídia e jogos.</a:t>
            </a:r>
          </a:p>
        </p:txBody>
      </p:sp>
    </p:spTree>
    <p:extLst>
      <p:ext uri="{BB962C8B-B14F-4D97-AF65-F5344CB8AC3E}">
        <p14:creationId xmlns:p14="http://schemas.microsoft.com/office/powerpoint/2010/main" val="29125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89F37-3D13-4288-8945-E9983013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SSE4 (Streaming SIMD </a:t>
            </a:r>
            <a:r>
              <a:rPr lang="pt-BR" dirty="0" err="1"/>
              <a:t>Extensions</a:t>
            </a:r>
            <a:r>
              <a:rPr lang="pt-BR" dirty="0"/>
              <a:t> 4)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F2FACD0-77F0-47B6-AD59-0C3EC3A6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84632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SSE4 consiste em 54 instruções. Um subconjunto composto de 47 instruções, chamadas de 4.1, está disponível no </a:t>
            </a:r>
            <a:r>
              <a:rPr lang="pt-BR" sz="2400" dirty="0" err="1"/>
              <a:t>Penryn</a:t>
            </a:r>
            <a:r>
              <a:rPr lang="pt-BR" sz="2400" dirty="0"/>
              <a:t>. SSE 4.2, um subconjunto consistindo de 7 instruções, pela primeira vez está disponível no Intel® Core™ i7.</a:t>
            </a:r>
          </a:p>
        </p:txBody>
      </p:sp>
    </p:spTree>
    <p:extLst>
      <p:ext uri="{BB962C8B-B14F-4D97-AF65-F5344CB8AC3E}">
        <p14:creationId xmlns:p14="http://schemas.microsoft.com/office/powerpoint/2010/main" val="132381853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48</TotalTime>
  <Words>1142</Words>
  <Application>Microsoft Office PowerPoint</Application>
  <PresentationFormat>Widescreen</PresentationFormat>
  <Paragraphs>43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Cortar</vt:lpstr>
      <vt:lpstr>3DNow! e SSE</vt:lpstr>
      <vt:lpstr>3DNow!</vt:lpstr>
      <vt:lpstr>3DNow!</vt:lpstr>
      <vt:lpstr>3DNow!</vt:lpstr>
      <vt:lpstr>SSE (Streaming SIMD Extensions)</vt:lpstr>
      <vt:lpstr>SSE (Streaming SIMD Extensions)</vt:lpstr>
      <vt:lpstr>SSE2 (Streaming SIMD Extensions)</vt:lpstr>
      <vt:lpstr>SSE3 (Streaming SIMD Extensions)</vt:lpstr>
      <vt:lpstr>SSE4 (Streaming SIMD Extensions 4)</vt:lpstr>
      <vt:lpstr>SSE4 (Streaming SIMD Extensions 4)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3DNow!, SSE, MMX e FPU</dc:title>
  <dc:creator>Rodolfo R Menardi</dc:creator>
  <cp:lastModifiedBy>Rodolfo R Menardi</cp:lastModifiedBy>
  <cp:revision>4</cp:revision>
  <dcterms:created xsi:type="dcterms:W3CDTF">2018-08-27T21:15:56Z</dcterms:created>
  <dcterms:modified xsi:type="dcterms:W3CDTF">2018-08-27T22:03:57Z</dcterms:modified>
</cp:coreProperties>
</file>