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70" r:id="rId6"/>
    <p:sldId id="271" r:id="rId7"/>
    <p:sldId id="265" r:id="rId8"/>
    <p:sldId id="266" r:id="rId9"/>
    <p:sldId id="267" r:id="rId10"/>
    <p:sldId id="268" r:id="rId11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323"/>
            <a:ext cx="9142858" cy="51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323"/>
            <a:ext cx="9142858" cy="51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" y="323"/>
            <a:ext cx="9142858" cy="51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3820935"/>
            <a:ext cx="6194066" cy="693917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2705102"/>
            <a:ext cx="7577814" cy="1102519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639A-44F8-4A5C-824B-61DF700A0B73}" type="datetimeFigureOut">
              <a:rPr lang="pt-BR" smtClean="0"/>
              <a:pPr/>
              <a:t>19/08/2019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B8679-9791-4809-A369-EDBA76A3172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69599"/>
            <a:ext cx="8229600" cy="85725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639A-44F8-4A5C-824B-61DF700A0B73}" type="datetimeFigureOut">
              <a:rPr lang="pt-BR" smtClean="0"/>
              <a:pPr/>
              <a:t>19/08/2019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B8679-9791-4809-A369-EDBA76A3172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69599"/>
            <a:ext cx="8229600" cy="85725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639A-44F8-4A5C-824B-61DF700A0B73}" type="datetimeFigureOut">
              <a:rPr lang="pt-BR" smtClean="0"/>
              <a:pPr/>
              <a:t>19/08/2019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B8679-9791-4809-A369-EDBA76A3172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639A-44F8-4A5C-824B-61DF700A0B73}" type="datetimeFigureOut">
              <a:rPr lang="pt-BR" smtClean="0"/>
              <a:pPr/>
              <a:t>19/08/2019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B8679-9791-4809-A369-EDBA76A3172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200152"/>
            <a:ext cx="4038600" cy="33944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200152"/>
            <a:ext cx="4038600" cy="33944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69599"/>
            <a:ext cx="8229600" cy="85725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639A-44F8-4A5C-824B-61DF700A0B73}" type="datetimeFigureOut">
              <a:rPr lang="pt-BR" smtClean="0"/>
              <a:pPr/>
              <a:t>19/08/2019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B8679-9791-4809-A369-EDBA76A3172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69599"/>
            <a:ext cx="8229600" cy="85725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639A-44F8-4A5C-824B-61DF700A0B73}" type="datetimeFigureOut">
              <a:rPr lang="pt-BR" smtClean="0"/>
              <a:pPr/>
              <a:t>19/08/2019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B8679-9791-4809-A369-EDBA76A3172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4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69599"/>
            <a:ext cx="8229600" cy="85725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639A-44F8-4A5C-824B-61DF700A0B73}" type="datetimeFigureOut">
              <a:rPr lang="pt-BR" smtClean="0"/>
              <a:pPr/>
              <a:t>19/08/2019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B8679-9791-4809-A369-EDBA76A3172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323"/>
            <a:ext cx="9142858" cy="51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2" y="323"/>
            <a:ext cx="9142858" cy="51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269599"/>
            <a:ext cx="8229600" cy="85725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D3B639A-44F8-4A5C-824B-61DF700A0B73}" type="datetimeFigureOut">
              <a:rPr lang="pt-BR" smtClean="0"/>
              <a:pPr/>
              <a:t>19/08/2019</a:t>
            </a:fld>
            <a:endParaRPr lang="pt-B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FAB8679-9791-4809-A369-EDBA76A317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of.juliomomente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92734" y="3820935"/>
            <a:ext cx="6194066" cy="1055071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Prof. Me. </a:t>
            </a:r>
            <a:r>
              <a:rPr lang="pt-BR" dirty="0" err="1"/>
              <a:t>Julio</a:t>
            </a:r>
            <a:r>
              <a:rPr lang="pt-BR" dirty="0"/>
              <a:t> Cesar </a:t>
            </a:r>
            <a:r>
              <a:rPr lang="pt-BR" dirty="0" err="1"/>
              <a:t>Momente</a:t>
            </a:r>
            <a:endParaRPr lang="pt-BR" dirty="0"/>
          </a:p>
          <a:p>
            <a:r>
              <a:rPr lang="pt-BR" dirty="0" smtClean="0">
                <a:hlinkClick r:id="rId2"/>
              </a:rPr>
              <a:t>prof.juliomomente@gmail.com</a:t>
            </a:r>
            <a:endParaRPr lang="pt-BR" dirty="0" smtClean="0"/>
          </a:p>
          <a:p>
            <a:r>
              <a:rPr lang="pt-BR" dirty="0"/>
              <a:t>https://github.com/profjuliomomente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Linguagem Técnica de Programação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207244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Projeto e configuração de sistemas gerenciadores de bancos de dados</a:t>
            </a:r>
          </a:p>
          <a:p>
            <a:r>
              <a:rPr lang="pt-BR" dirty="0" smtClean="0"/>
              <a:t>Projeto de dados e representações</a:t>
            </a:r>
          </a:p>
          <a:p>
            <a:r>
              <a:rPr lang="pt-BR" dirty="0" smtClean="0"/>
              <a:t>Otimização do uso e dimensionamento</a:t>
            </a:r>
          </a:p>
          <a:p>
            <a:r>
              <a:rPr lang="pt-BR" dirty="0" smtClean="0"/>
              <a:t>Requisitos técnicos e funcionais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DBA – </a:t>
            </a:r>
            <a:r>
              <a:rPr lang="pt-BR" dirty="0" err="1" smtClean="0"/>
              <a:t>DataBase</a:t>
            </a:r>
            <a:r>
              <a:rPr lang="pt-BR" dirty="0" smtClean="0"/>
              <a:t> Administrator</a:t>
            </a:r>
            <a:endParaRPr lang="pt-BR" dirty="0"/>
          </a:p>
        </p:txBody>
      </p:sp>
      <p:pic>
        <p:nvPicPr>
          <p:cNvPr id="6146" name="Picture 2" descr="Resultado de imagem para d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085222"/>
            <a:ext cx="2736304" cy="181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4296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Ecossistema dos profissionais de TI para web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basics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01657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Trabalha com o desenho e projeto de websites e interfaces de sistemas web e aplicativos</a:t>
            </a:r>
          </a:p>
          <a:p>
            <a:r>
              <a:rPr lang="pt-BR" dirty="0" smtClean="0"/>
              <a:t>Front-</a:t>
            </a:r>
            <a:r>
              <a:rPr lang="pt-BR" dirty="0" err="1" smtClean="0"/>
              <a:t>end</a:t>
            </a:r>
            <a:endParaRPr lang="pt-BR" dirty="0" smtClean="0"/>
          </a:p>
          <a:p>
            <a:r>
              <a:rPr lang="pt-BR" dirty="0" smtClean="0"/>
              <a:t>Aparência, usabilidade, ergonomia, acessibilidade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Web Designer</a:t>
            </a:r>
            <a:endParaRPr lang="pt-BR" dirty="0"/>
          </a:p>
        </p:txBody>
      </p:sp>
      <p:pic>
        <p:nvPicPr>
          <p:cNvPr id="2050" name="Picture 2" descr="Resultado de imagem para web design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548" r="23394"/>
          <a:stretch/>
        </p:blipFill>
        <p:spPr bwMode="auto">
          <a:xfrm>
            <a:off x="6372200" y="3075806"/>
            <a:ext cx="2192357" cy="197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64153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Trabalha com a programação e lógica por trás do funcionamento dos sistemas web</a:t>
            </a:r>
          </a:p>
          <a:p>
            <a:r>
              <a:rPr lang="pt-BR" dirty="0" smtClean="0"/>
              <a:t>Atua fortemente no server-</a:t>
            </a:r>
            <a:r>
              <a:rPr lang="pt-BR" dirty="0" err="1" smtClean="0"/>
              <a:t>side</a:t>
            </a:r>
            <a:r>
              <a:rPr lang="pt-BR" dirty="0" smtClean="0"/>
              <a:t>, mas também faz desenvolvimento de front-</a:t>
            </a:r>
            <a:r>
              <a:rPr lang="pt-BR" dirty="0" err="1" smtClean="0"/>
              <a:t>side</a:t>
            </a:r>
            <a:endParaRPr lang="pt-BR" dirty="0" smtClean="0"/>
          </a:p>
          <a:p>
            <a:r>
              <a:rPr lang="pt-BR" dirty="0" smtClean="0"/>
              <a:t>Linguagens de </a:t>
            </a:r>
            <a:r>
              <a:rPr lang="pt-BR" dirty="0" smtClean="0"/>
              <a:t>programação</a:t>
            </a:r>
            <a:endParaRPr lang="pt-BR" dirty="0" smtClean="0"/>
          </a:p>
          <a:p>
            <a:r>
              <a:rPr lang="pt-BR" dirty="0" smtClean="0"/>
              <a:t>Banco de dados (comunicação e consultas)</a:t>
            </a:r>
          </a:p>
          <a:p>
            <a:r>
              <a:rPr lang="pt-BR" dirty="0" smtClean="0"/>
              <a:t>Código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Web </a:t>
            </a:r>
            <a:r>
              <a:rPr lang="pt-BR" dirty="0" err="1" smtClean="0"/>
              <a:t>developer</a:t>
            </a:r>
            <a:endParaRPr lang="pt-BR" dirty="0"/>
          </a:p>
        </p:txBody>
      </p:sp>
      <p:pic>
        <p:nvPicPr>
          <p:cNvPr id="3074" name="Picture 2" descr="Resultado de imagem para programad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937" r="53991"/>
          <a:stretch/>
        </p:blipFill>
        <p:spPr bwMode="auto">
          <a:xfrm>
            <a:off x="7236296" y="3003798"/>
            <a:ext cx="1726174" cy="200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8732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 lIns="68580" tIns="34290" rIns="68580" bIns="34290"/>
          <a:lstStyle/>
          <a:p>
            <a:r>
              <a:rPr lang="pt-BR" dirty="0" smtClean="0"/>
              <a:t>Raciocínio Lógico;</a:t>
            </a:r>
          </a:p>
          <a:p>
            <a:r>
              <a:rPr lang="pt-BR" dirty="0" smtClean="0"/>
              <a:t>Organização;</a:t>
            </a:r>
          </a:p>
          <a:p>
            <a:r>
              <a:rPr lang="pt-BR" dirty="0" smtClean="0"/>
              <a:t>Curiosidade;</a:t>
            </a:r>
          </a:p>
          <a:p>
            <a:r>
              <a:rPr lang="pt-BR" dirty="0" smtClean="0"/>
              <a:t>Autodidata;</a:t>
            </a:r>
          </a:p>
          <a:p>
            <a:r>
              <a:rPr lang="pt-BR" dirty="0" smtClean="0"/>
              <a:t>Inglês</a:t>
            </a:r>
          </a:p>
          <a:p>
            <a:r>
              <a:rPr lang="pt-BR" dirty="0" smtClean="0"/>
              <a:t>Boa comunicação escrita;</a:t>
            </a:r>
          </a:p>
          <a:p>
            <a:r>
              <a:rPr lang="pt-BR" dirty="0" smtClean="0"/>
              <a:t>Bom relacionamento interpessoal;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pt-BR" dirty="0" smtClean="0"/>
              <a:t>Competências de um desenvolvedor web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95057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 lIns="68580" tIns="34290" rIns="68580" bIns="34290">
            <a:normAutofit fontScale="92500" lnSpcReduction="10000"/>
          </a:bodyPr>
          <a:lstStyle/>
          <a:p>
            <a:r>
              <a:rPr lang="pt-BR" sz="2400" dirty="0" smtClean="0"/>
              <a:t>HTML</a:t>
            </a:r>
          </a:p>
          <a:p>
            <a:r>
              <a:rPr lang="pt-BR" sz="2400" dirty="0" smtClean="0"/>
              <a:t>CSS</a:t>
            </a:r>
          </a:p>
          <a:p>
            <a:r>
              <a:rPr lang="pt-BR" sz="2400" dirty="0" err="1" smtClean="0"/>
              <a:t>Javascript</a:t>
            </a:r>
            <a:r>
              <a:rPr lang="pt-BR" sz="2400" dirty="0" smtClean="0"/>
              <a:t> e frameworks (</a:t>
            </a:r>
            <a:r>
              <a:rPr lang="pt-BR" sz="2400" dirty="0" err="1" smtClean="0"/>
              <a:t>Jquery</a:t>
            </a:r>
            <a:r>
              <a:rPr lang="pt-BR" sz="2400" dirty="0" smtClean="0"/>
              <a:t>, Angular, Materialize, </a:t>
            </a:r>
            <a:r>
              <a:rPr lang="pt-BR" sz="2400" dirty="0" err="1" smtClean="0"/>
              <a:t>etc</a:t>
            </a:r>
            <a:r>
              <a:rPr lang="pt-BR" sz="2400" dirty="0" smtClean="0"/>
              <a:t>)</a:t>
            </a:r>
          </a:p>
          <a:p>
            <a:r>
              <a:rPr lang="pt-BR" sz="2400" dirty="0" smtClean="0"/>
              <a:t>Ajax</a:t>
            </a:r>
          </a:p>
          <a:p>
            <a:r>
              <a:rPr lang="pt-BR" sz="2400" dirty="0" smtClean="0"/>
              <a:t>Linguagem Back-</a:t>
            </a:r>
            <a:r>
              <a:rPr lang="pt-BR" sz="2400" dirty="0" err="1" smtClean="0"/>
              <a:t>End</a:t>
            </a:r>
            <a:r>
              <a:rPr lang="pt-BR" sz="2400" dirty="0" smtClean="0"/>
              <a:t> (C#, Java, PHP, </a:t>
            </a:r>
            <a:r>
              <a:rPr lang="pt-BR" sz="2400" dirty="0" err="1" smtClean="0"/>
              <a:t>Ruby</a:t>
            </a:r>
            <a:r>
              <a:rPr lang="pt-BR" sz="2400" dirty="0" smtClean="0"/>
              <a:t> </a:t>
            </a:r>
            <a:r>
              <a:rPr lang="pt-BR" sz="2400" dirty="0" err="1" smtClean="0"/>
              <a:t>on</a:t>
            </a:r>
            <a:r>
              <a:rPr lang="pt-BR" sz="2400" dirty="0" smtClean="0"/>
              <a:t> </a:t>
            </a:r>
            <a:r>
              <a:rPr lang="pt-BR" sz="2400" dirty="0" err="1" smtClean="0"/>
              <a:t>Rails</a:t>
            </a:r>
            <a:r>
              <a:rPr lang="pt-BR" sz="2400" dirty="0" smtClean="0"/>
              <a:t>, </a:t>
            </a:r>
            <a:r>
              <a:rPr lang="pt-BR" sz="2400" dirty="0" err="1" smtClean="0"/>
              <a:t>etc</a:t>
            </a:r>
            <a:r>
              <a:rPr lang="pt-BR" sz="2400" dirty="0" smtClean="0"/>
              <a:t>)</a:t>
            </a:r>
          </a:p>
          <a:p>
            <a:r>
              <a:rPr lang="pt-BR" sz="2400" dirty="0" smtClean="0"/>
              <a:t>Frameworks de desenvolvimento (MVC, </a:t>
            </a:r>
            <a:r>
              <a:rPr lang="pt-BR" sz="2400" dirty="0" err="1" smtClean="0"/>
              <a:t>WebForms</a:t>
            </a:r>
            <a:r>
              <a:rPr lang="pt-BR" sz="2400" dirty="0" smtClean="0"/>
              <a:t>, </a:t>
            </a:r>
            <a:r>
              <a:rPr lang="pt-BR" sz="2400" dirty="0" err="1" smtClean="0"/>
              <a:t>etc</a:t>
            </a:r>
            <a:r>
              <a:rPr lang="pt-BR" sz="2400" dirty="0" smtClean="0"/>
              <a:t>)</a:t>
            </a:r>
          </a:p>
          <a:p>
            <a:r>
              <a:rPr lang="pt-BR" sz="2400" dirty="0" smtClean="0"/>
              <a:t>Banco de Dados</a:t>
            </a:r>
          </a:p>
          <a:p>
            <a:r>
              <a:rPr lang="pt-BR" sz="2400" dirty="0" err="1" smtClean="0"/>
              <a:t>Git</a:t>
            </a:r>
            <a:r>
              <a:rPr lang="pt-BR" sz="2400" dirty="0" smtClean="0"/>
              <a:t>/</a:t>
            </a:r>
            <a:r>
              <a:rPr lang="pt-BR" sz="2400" dirty="0" err="1" smtClean="0"/>
              <a:t>GitHub</a:t>
            </a:r>
            <a:endParaRPr lang="pt-BR" sz="2400" dirty="0" smtClean="0"/>
          </a:p>
          <a:p>
            <a:r>
              <a:rPr lang="pt-BR" sz="2400" dirty="0" smtClean="0"/>
              <a:t>Administração de Servidores</a:t>
            </a:r>
          </a:p>
          <a:p>
            <a:r>
              <a:rPr lang="pt-BR" sz="2400" dirty="0" smtClean="0"/>
              <a:t>FTP / SSH/ </a:t>
            </a:r>
            <a:r>
              <a:rPr lang="pt-BR" sz="2400" dirty="0" err="1" smtClean="0"/>
              <a:t>Bash</a:t>
            </a:r>
            <a:endParaRPr lang="pt-BR" sz="2400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>
            <a:normAutofit/>
          </a:bodyPr>
          <a:lstStyle/>
          <a:p>
            <a:r>
              <a:rPr lang="pt-BR" sz="2800" dirty="0" smtClean="0"/>
              <a:t>Conhecimentos técnicos para o desenvolvedor web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xmlns="" val="429063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Trabalha com o projeto de interfaces para facilitar o uso a aderência do sistema</a:t>
            </a:r>
          </a:p>
          <a:p>
            <a:r>
              <a:rPr lang="pt-BR" dirty="0" smtClean="0"/>
              <a:t>Design de interações e simplicidade</a:t>
            </a:r>
          </a:p>
          <a:p>
            <a:r>
              <a:rPr lang="pt-BR" dirty="0" smtClean="0"/>
              <a:t>Foco no usuário</a:t>
            </a:r>
          </a:p>
          <a:p>
            <a:r>
              <a:rPr lang="pt-BR" dirty="0" smtClean="0"/>
              <a:t>Usabilidade e aparência com objetivo de tornar o sistema mais agradável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UX Professional</a:t>
            </a:r>
            <a:endParaRPr lang="pt-BR" dirty="0"/>
          </a:p>
        </p:txBody>
      </p:sp>
      <p:pic>
        <p:nvPicPr>
          <p:cNvPr id="4098" name="Picture 2" descr="Resultado de imagem para UX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588" r="18390"/>
          <a:stretch/>
        </p:blipFill>
        <p:spPr bwMode="auto">
          <a:xfrm>
            <a:off x="6952577" y="3435846"/>
            <a:ext cx="2101832" cy="165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2330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Atua em todos os níveis do desenvolvimento de sistemas (dados à interface)</a:t>
            </a:r>
          </a:p>
          <a:p>
            <a:r>
              <a:rPr lang="pt-BR" dirty="0" smtClean="0"/>
              <a:t>Múltiplas habilidades</a:t>
            </a:r>
          </a:p>
          <a:p>
            <a:r>
              <a:rPr lang="pt-BR" dirty="0" smtClean="0"/>
              <a:t>Entende de todo o </a:t>
            </a:r>
            <a:r>
              <a:rPr lang="pt-BR" dirty="0" smtClean="0"/>
              <a:t>processo </a:t>
            </a:r>
            <a:r>
              <a:rPr lang="pt-BR" dirty="0" smtClean="0"/>
              <a:t>e os relacionamentos entre estes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FullStack</a:t>
            </a:r>
            <a:r>
              <a:rPr lang="pt-BR" dirty="0" smtClean="0"/>
              <a:t> </a:t>
            </a:r>
            <a:r>
              <a:rPr lang="pt-BR" dirty="0" err="1" smtClean="0"/>
              <a:t>Developer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49438" y="2980520"/>
            <a:ext cx="2859066" cy="216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61226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Integração entre infraestrutura e desenvolvimento</a:t>
            </a:r>
          </a:p>
          <a:p>
            <a:r>
              <a:rPr lang="pt-BR" dirty="0" smtClean="0"/>
              <a:t>Administração de sistemas + Desenvolvimento</a:t>
            </a:r>
          </a:p>
          <a:p>
            <a:r>
              <a:rPr lang="pt-BR" dirty="0" smtClean="0"/>
              <a:t>Estruturação e dimensionamento de servidores</a:t>
            </a:r>
          </a:p>
          <a:p>
            <a:r>
              <a:rPr lang="pt-BR" dirty="0" smtClean="0"/>
              <a:t>Foco em desempenho, qualidade e agilidade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DevOps</a:t>
            </a:r>
            <a:endParaRPr lang="pt-BR" dirty="0"/>
          </a:p>
        </p:txBody>
      </p:sp>
      <p:pic>
        <p:nvPicPr>
          <p:cNvPr id="5122" name="Picture 2" descr="Resultado de image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218076"/>
            <a:ext cx="3168352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248719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167</TotalTime>
  <Words>283</Words>
  <Application>Microsoft Office PowerPoint</Application>
  <PresentationFormat>Apresentação na tela (16:9)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Tema1</vt:lpstr>
      <vt:lpstr>Linguagem Técnica de Programação II</vt:lpstr>
      <vt:lpstr>The basics</vt:lpstr>
      <vt:lpstr>Web Designer</vt:lpstr>
      <vt:lpstr>Web developer</vt:lpstr>
      <vt:lpstr>Competências de um desenvolvedor web</vt:lpstr>
      <vt:lpstr>Conhecimentos técnicos para o desenvolvedor web</vt:lpstr>
      <vt:lpstr>UX Professional</vt:lpstr>
      <vt:lpstr>FullStack Developer</vt:lpstr>
      <vt:lpstr>DevOps</vt:lpstr>
      <vt:lpstr>DBA – DataBase Administrator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Técnica de Programação II</dc:title>
  <dc:creator>Julio Cesar Momente</dc:creator>
  <cp:lastModifiedBy>Leo</cp:lastModifiedBy>
  <cp:revision>8</cp:revision>
  <dcterms:created xsi:type="dcterms:W3CDTF">2018-02-21T21:04:32Z</dcterms:created>
  <dcterms:modified xsi:type="dcterms:W3CDTF">2019-08-19T20:49:06Z</dcterms:modified>
</cp:coreProperties>
</file>