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277" r:id="rId6"/>
    <p:sldId id="297" r:id="rId7"/>
    <p:sldId id="259" r:id="rId8"/>
    <p:sldId id="274" r:id="rId9"/>
    <p:sldId id="262" r:id="rId10"/>
    <p:sldId id="291" r:id="rId11"/>
    <p:sldId id="295" r:id="rId12"/>
    <p:sldId id="294" r:id="rId13"/>
    <p:sldId id="296" r:id="rId14"/>
    <p:sldId id="276" r:id="rId15"/>
    <p:sldId id="281" r:id="rId16"/>
    <p:sldId id="275" r:id="rId17"/>
    <p:sldId id="278" r:id="rId18"/>
    <p:sldId id="280" r:id="rId19"/>
    <p:sldId id="288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na perevalova" initials="ap" lastIdx="1" clrIdx="0">
    <p:extLst>
      <p:ext uri="{19B8F6BF-5375-455C-9EA6-DF929625EA0E}">
        <p15:presenceInfo xmlns:p15="http://schemas.microsoft.com/office/powerpoint/2012/main" userId="77227986598d90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B88870-AC3C-4E00-8FEC-EC352EE3D348}" v="48" dt="2020-09-17T09:40:34.742"/>
    <p1510:client id="{420FD1C3-D93A-43F6-8B84-2ADEA5CB8438}" v="47" dt="2020-09-17T07:09:12.0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/>
    <p:restoredTop sz="94674"/>
  </p:normalViewPr>
  <p:slideViewPr>
    <p:cSldViewPr snapToGrid="0">
      <p:cViewPr varScale="1">
        <p:scale>
          <a:sx n="124" d="100"/>
          <a:sy n="124" d="100"/>
        </p:scale>
        <p:origin x="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don, Leo" userId="S::la519@ic.ac.uk::94889d40-1c1d-4b62-8b17-4b5697e1e4fc" providerId="AD" clId="Web-{420FD1C3-D93A-43F6-8B84-2ADEA5CB8438}"/>
    <pc:docChg chg="modSld">
      <pc:chgData name="Ardon, Leo" userId="S::la519@ic.ac.uk::94889d40-1c1d-4b62-8b17-4b5697e1e4fc" providerId="AD" clId="Web-{420FD1C3-D93A-43F6-8B84-2ADEA5CB8438}" dt="2020-09-17T07:09:10.055" v="43" actId="20577"/>
      <pc:docMkLst>
        <pc:docMk/>
      </pc:docMkLst>
      <pc:sldChg chg="modSp">
        <pc:chgData name="Ardon, Leo" userId="S::la519@ic.ac.uk::94889d40-1c1d-4b62-8b17-4b5697e1e4fc" providerId="AD" clId="Web-{420FD1C3-D93A-43F6-8B84-2ADEA5CB8438}" dt="2020-09-17T07:09:10.055" v="43" actId="20577"/>
        <pc:sldMkLst>
          <pc:docMk/>
          <pc:sldMk cId="75847739" sldId="274"/>
        </pc:sldMkLst>
        <pc:spChg chg="mod">
          <ac:chgData name="Ardon, Leo" userId="S::la519@ic.ac.uk::94889d40-1c1d-4b62-8b17-4b5697e1e4fc" providerId="AD" clId="Web-{420FD1C3-D93A-43F6-8B84-2ADEA5CB8438}" dt="2020-09-17T07:09:10.055" v="43" actId="20577"/>
          <ac:spMkLst>
            <pc:docMk/>
            <pc:sldMk cId="75847739" sldId="274"/>
            <ac:spMk id="2" creationId="{632DDB13-CD7D-498E-8F6E-29065C37A434}"/>
          </ac:spMkLst>
        </pc:spChg>
      </pc:sldChg>
      <pc:sldChg chg="modSp">
        <pc:chgData name="Ardon, Leo" userId="S::la519@ic.ac.uk::94889d40-1c1d-4b62-8b17-4b5697e1e4fc" providerId="AD" clId="Web-{420FD1C3-D93A-43F6-8B84-2ADEA5CB8438}" dt="2020-09-17T07:07:06.923" v="40" actId="20577"/>
        <pc:sldMkLst>
          <pc:docMk/>
          <pc:sldMk cId="521992149" sldId="281"/>
        </pc:sldMkLst>
        <pc:spChg chg="mod">
          <ac:chgData name="Ardon, Leo" userId="S::la519@ic.ac.uk::94889d40-1c1d-4b62-8b17-4b5697e1e4fc" providerId="AD" clId="Web-{420FD1C3-D93A-43F6-8B84-2ADEA5CB8438}" dt="2020-09-17T07:07:06.923" v="40" actId="20577"/>
          <ac:spMkLst>
            <pc:docMk/>
            <pc:sldMk cId="521992149" sldId="281"/>
            <ac:spMk id="12" creationId="{9CB1E945-F562-4909-854C-3DF1361F90FC}"/>
          </ac:spMkLst>
        </pc:spChg>
        <pc:picChg chg="mod">
          <ac:chgData name="Ardon, Leo" userId="S::la519@ic.ac.uk::94889d40-1c1d-4b62-8b17-4b5697e1e4fc" providerId="AD" clId="Web-{420FD1C3-D93A-43F6-8B84-2ADEA5CB8438}" dt="2020-09-17T07:06:03.669" v="26" actId="1076"/>
          <ac:picMkLst>
            <pc:docMk/>
            <pc:sldMk cId="521992149" sldId="281"/>
            <ac:picMk id="5" creationId="{13BF72F5-1BBE-49A8-B443-B32CA170B10C}"/>
          </ac:picMkLst>
        </pc:picChg>
      </pc:sldChg>
      <pc:sldChg chg="modSp">
        <pc:chgData name="Ardon, Leo" userId="S::la519@ic.ac.uk::94889d40-1c1d-4b62-8b17-4b5697e1e4fc" providerId="AD" clId="Web-{420FD1C3-D93A-43F6-8B84-2ADEA5CB8438}" dt="2020-09-17T06:58:55.942" v="3" actId="20577"/>
        <pc:sldMkLst>
          <pc:docMk/>
          <pc:sldMk cId="1145890810" sldId="292"/>
        </pc:sldMkLst>
        <pc:spChg chg="mod">
          <ac:chgData name="Ardon, Leo" userId="S::la519@ic.ac.uk::94889d40-1c1d-4b62-8b17-4b5697e1e4fc" providerId="AD" clId="Web-{420FD1C3-D93A-43F6-8B84-2ADEA5CB8438}" dt="2020-09-17T06:58:55.942" v="3" actId="20577"/>
          <ac:spMkLst>
            <pc:docMk/>
            <pc:sldMk cId="1145890810" sldId="292"/>
            <ac:spMk id="12" creationId="{9CB1E945-F562-4909-854C-3DF1361F90FC}"/>
          </ac:spMkLst>
        </pc:spChg>
      </pc:sldChg>
      <pc:sldChg chg="modSp">
        <pc:chgData name="Ardon, Leo" userId="S::la519@ic.ac.uk::94889d40-1c1d-4b62-8b17-4b5697e1e4fc" providerId="AD" clId="Web-{420FD1C3-D93A-43F6-8B84-2ADEA5CB8438}" dt="2020-09-17T06:59:58.695" v="6" actId="20577"/>
        <pc:sldMkLst>
          <pc:docMk/>
          <pc:sldMk cId="1751928436" sldId="294"/>
        </pc:sldMkLst>
        <pc:spChg chg="mod">
          <ac:chgData name="Ardon, Leo" userId="S::la519@ic.ac.uk::94889d40-1c1d-4b62-8b17-4b5697e1e4fc" providerId="AD" clId="Web-{420FD1C3-D93A-43F6-8B84-2ADEA5CB8438}" dt="2020-09-17T06:59:58.695" v="6" actId="20577"/>
          <ac:spMkLst>
            <pc:docMk/>
            <pc:sldMk cId="1751928436" sldId="294"/>
            <ac:spMk id="20" creationId="{398B4C43-3E99-9340-9047-7F2C483194CD}"/>
          </ac:spMkLst>
        </pc:spChg>
      </pc:sldChg>
    </pc:docChg>
  </pc:docChgLst>
  <pc:docChgLst>
    <pc:chgData name="Jasper Wouters" userId="39d3ce82ca76ac1d" providerId="LiveId" clId="{75B88870-AC3C-4E00-8FEC-EC352EE3D348}"/>
    <pc:docChg chg="undo custSel addSld delSld modSld">
      <pc:chgData name="Jasper Wouters" userId="39d3ce82ca76ac1d" providerId="LiveId" clId="{75B88870-AC3C-4E00-8FEC-EC352EE3D348}" dt="2020-09-17T09:40:34.742" v="187"/>
      <pc:docMkLst>
        <pc:docMk/>
      </pc:docMkLst>
      <pc:sldChg chg="addSp delSp modSp modTransition modAnim">
        <pc:chgData name="Jasper Wouters" userId="39d3ce82ca76ac1d" providerId="LiveId" clId="{75B88870-AC3C-4E00-8FEC-EC352EE3D348}" dt="2020-09-17T09:40:34.742" v="187"/>
        <pc:sldMkLst>
          <pc:docMk/>
          <pc:sldMk cId="4158353102" sldId="256"/>
        </pc:sldMkLst>
        <pc:picChg chg="add del mod">
          <ac:chgData name="Jasper Wouters" userId="39d3ce82ca76ac1d" providerId="LiveId" clId="{75B88870-AC3C-4E00-8FEC-EC352EE3D348}" dt="2020-09-17T08:50:41.874" v="149"/>
          <ac:picMkLst>
            <pc:docMk/>
            <pc:sldMk cId="4158353102" sldId="256"/>
            <ac:picMk id="2" creationId="{F694E1A4-E935-4784-8D1C-F6CFCE734625}"/>
          </ac:picMkLst>
        </pc:picChg>
        <pc:picChg chg="add del mod">
          <ac:chgData name="Jasper Wouters" userId="39d3ce82ca76ac1d" providerId="LiveId" clId="{75B88870-AC3C-4E00-8FEC-EC352EE3D348}" dt="2020-09-17T08:51:44.016" v="151"/>
          <ac:picMkLst>
            <pc:docMk/>
            <pc:sldMk cId="4158353102" sldId="256"/>
            <ac:picMk id="3" creationId="{48626A0A-C8E1-4DFE-BD06-BE7379C2CF80}"/>
          </ac:picMkLst>
        </pc:picChg>
        <pc:picChg chg="add del mod">
          <ac:chgData name="Jasper Wouters" userId="39d3ce82ca76ac1d" providerId="LiveId" clId="{75B88870-AC3C-4E00-8FEC-EC352EE3D348}" dt="2020-09-17T08:52:48.211" v="153"/>
          <ac:picMkLst>
            <pc:docMk/>
            <pc:sldMk cId="4158353102" sldId="256"/>
            <ac:picMk id="5" creationId="{FF1E9E2A-DF14-4761-A3C9-676409E7BC8C}"/>
          </ac:picMkLst>
        </pc:picChg>
        <pc:picChg chg="add del mod">
          <ac:chgData name="Jasper Wouters" userId="39d3ce82ca76ac1d" providerId="LiveId" clId="{75B88870-AC3C-4E00-8FEC-EC352EE3D348}" dt="2020-09-17T08:59:30.841" v="155"/>
          <ac:picMkLst>
            <pc:docMk/>
            <pc:sldMk cId="4158353102" sldId="256"/>
            <ac:picMk id="8" creationId="{012F1ADB-A7D2-4F88-9B29-33B3F7A57475}"/>
          </ac:picMkLst>
        </pc:picChg>
        <pc:picChg chg="add del mod">
          <ac:chgData name="Jasper Wouters" userId="39d3ce82ca76ac1d" providerId="LiveId" clId="{75B88870-AC3C-4E00-8FEC-EC352EE3D348}" dt="2020-09-17T09:14:45.344" v="157"/>
          <ac:picMkLst>
            <pc:docMk/>
            <pc:sldMk cId="4158353102" sldId="256"/>
            <ac:picMk id="11" creationId="{0803E38F-B4C9-4297-890E-88A3A987405F}"/>
          </ac:picMkLst>
        </pc:picChg>
        <pc:picChg chg="add del mod">
          <ac:chgData name="Jasper Wouters" userId="39d3ce82ca76ac1d" providerId="LiveId" clId="{75B88870-AC3C-4E00-8FEC-EC352EE3D348}" dt="2020-09-17T09:17:51.908" v="160"/>
          <ac:picMkLst>
            <pc:docMk/>
            <pc:sldMk cId="4158353102" sldId="256"/>
            <ac:picMk id="12" creationId="{5A131544-462E-423C-8615-E8D1D934A05A}"/>
          </ac:picMkLst>
        </pc:picChg>
        <pc:picChg chg="add del mod">
          <ac:chgData name="Jasper Wouters" userId="39d3ce82ca76ac1d" providerId="LiveId" clId="{75B88870-AC3C-4E00-8FEC-EC352EE3D348}" dt="2020-09-17T09:19:04.323" v="162"/>
          <ac:picMkLst>
            <pc:docMk/>
            <pc:sldMk cId="4158353102" sldId="256"/>
            <ac:picMk id="13" creationId="{A7F21191-7921-4128-85D3-7DE22D8B8C8E}"/>
          </ac:picMkLst>
        </pc:picChg>
        <pc:picChg chg="add del mod">
          <ac:chgData name="Jasper Wouters" userId="39d3ce82ca76ac1d" providerId="LiveId" clId="{75B88870-AC3C-4E00-8FEC-EC352EE3D348}" dt="2020-09-17T09:19:55.859" v="164"/>
          <ac:picMkLst>
            <pc:docMk/>
            <pc:sldMk cId="4158353102" sldId="256"/>
            <ac:picMk id="14" creationId="{E3364E9F-4D79-4A5C-94FB-DEE0E85C724B}"/>
          </ac:picMkLst>
        </pc:picChg>
        <pc:picChg chg="add del mod">
          <ac:chgData name="Jasper Wouters" userId="39d3ce82ca76ac1d" providerId="LiveId" clId="{75B88870-AC3C-4E00-8FEC-EC352EE3D348}" dt="2020-09-17T09:21:51.489" v="166"/>
          <ac:picMkLst>
            <pc:docMk/>
            <pc:sldMk cId="4158353102" sldId="256"/>
            <ac:picMk id="15" creationId="{4F6005E9-FF7A-48D1-ADE9-809EA2BAE961}"/>
          </ac:picMkLst>
        </pc:picChg>
        <pc:picChg chg="add del mod">
          <ac:chgData name="Jasper Wouters" userId="39d3ce82ca76ac1d" providerId="LiveId" clId="{75B88870-AC3C-4E00-8FEC-EC352EE3D348}" dt="2020-09-17T09:22:36.904" v="168"/>
          <ac:picMkLst>
            <pc:docMk/>
            <pc:sldMk cId="4158353102" sldId="256"/>
            <ac:picMk id="16" creationId="{33A0580A-486D-4453-9293-0D7653A19935}"/>
          </ac:picMkLst>
        </pc:picChg>
        <pc:picChg chg="add del mod">
          <ac:chgData name="Jasper Wouters" userId="39d3ce82ca76ac1d" providerId="LiveId" clId="{75B88870-AC3C-4E00-8FEC-EC352EE3D348}" dt="2020-09-17T09:23:09.060" v="170"/>
          <ac:picMkLst>
            <pc:docMk/>
            <pc:sldMk cId="4158353102" sldId="256"/>
            <ac:picMk id="17" creationId="{841B6518-1E87-42D3-990D-5A4AA6C1CA6C}"/>
          </ac:picMkLst>
        </pc:picChg>
        <pc:picChg chg="add del mod">
          <ac:chgData name="Jasper Wouters" userId="39d3ce82ca76ac1d" providerId="LiveId" clId="{75B88870-AC3C-4E00-8FEC-EC352EE3D348}" dt="2020-09-17T09:23:21.271" v="172"/>
          <ac:picMkLst>
            <pc:docMk/>
            <pc:sldMk cId="4158353102" sldId="256"/>
            <ac:picMk id="18" creationId="{2AA30DBC-EFD3-4D54-B4BA-F85A5884C327}"/>
          </ac:picMkLst>
        </pc:picChg>
        <pc:picChg chg="add del mod">
          <ac:chgData name="Jasper Wouters" userId="39d3ce82ca76ac1d" providerId="LiveId" clId="{75B88870-AC3C-4E00-8FEC-EC352EE3D348}" dt="2020-09-17T09:25:18.518" v="174"/>
          <ac:picMkLst>
            <pc:docMk/>
            <pc:sldMk cId="4158353102" sldId="256"/>
            <ac:picMk id="19" creationId="{DE045422-A704-4365-9CCA-85617EF88145}"/>
          </ac:picMkLst>
        </pc:picChg>
        <pc:picChg chg="add del mod">
          <ac:chgData name="Jasper Wouters" userId="39d3ce82ca76ac1d" providerId="LiveId" clId="{75B88870-AC3C-4E00-8FEC-EC352EE3D348}" dt="2020-09-17T09:26:42.626" v="176"/>
          <ac:picMkLst>
            <pc:docMk/>
            <pc:sldMk cId="4158353102" sldId="256"/>
            <ac:picMk id="20" creationId="{99A93241-3118-4DE5-B3CE-2A99D4CABBB4}"/>
          </ac:picMkLst>
        </pc:picChg>
        <pc:picChg chg="add del mod">
          <ac:chgData name="Jasper Wouters" userId="39d3ce82ca76ac1d" providerId="LiveId" clId="{75B88870-AC3C-4E00-8FEC-EC352EE3D348}" dt="2020-09-17T09:27:52.741" v="180"/>
          <ac:picMkLst>
            <pc:docMk/>
            <pc:sldMk cId="4158353102" sldId="256"/>
            <ac:picMk id="21" creationId="{6AEBB45A-25A9-4927-A154-0D461B5E1AB4}"/>
          </ac:picMkLst>
        </pc:picChg>
        <pc:picChg chg="add del mod">
          <ac:chgData name="Jasper Wouters" userId="39d3ce82ca76ac1d" providerId="LiveId" clId="{75B88870-AC3C-4E00-8FEC-EC352EE3D348}" dt="2020-09-17T09:28:23.428" v="182"/>
          <ac:picMkLst>
            <pc:docMk/>
            <pc:sldMk cId="4158353102" sldId="256"/>
            <ac:picMk id="22" creationId="{527D5B08-0812-4317-B525-6CCE9D13E2FA}"/>
          </ac:picMkLst>
        </pc:picChg>
        <pc:picChg chg="add del mod">
          <ac:chgData name="Jasper Wouters" userId="39d3ce82ca76ac1d" providerId="LiveId" clId="{75B88870-AC3C-4E00-8FEC-EC352EE3D348}" dt="2020-09-17T09:31:34.276" v="184"/>
          <ac:picMkLst>
            <pc:docMk/>
            <pc:sldMk cId="4158353102" sldId="256"/>
            <ac:picMk id="23" creationId="{329E03EE-4F2C-443D-8FA0-3E32E311E9BB}"/>
          </ac:picMkLst>
        </pc:picChg>
        <pc:picChg chg="add del mod">
          <ac:chgData name="Jasper Wouters" userId="39d3ce82ca76ac1d" providerId="LiveId" clId="{75B88870-AC3C-4E00-8FEC-EC352EE3D348}" dt="2020-09-17T09:32:21.827" v="186"/>
          <ac:picMkLst>
            <pc:docMk/>
            <pc:sldMk cId="4158353102" sldId="256"/>
            <ac:picMk id="24" creationId="{05BE0400-9955-45E1-97D1-1B93BEE50B81}"/>
          </ac:picMkLst>
        </pc:picChg>
        <pc:picChg chg="add mod">
          <ac:chgData name="Jasper Wouters" userId="39d3ce82ca76ac1d" providerId="LiveId" clId="{75B88870-AC3C-4E00-8FEC-EC352EE3D348}" dt="2020-09-17T09:40:34.742" v="187"/>
          <ac:picMkLst>
            <pc:docMk/>
            <pc:sldMk cId="4158353102" sldId="256"/>
            <ac:picMk id="25" creationId="{393C0B25-D1A1-4A12-84A3-EAB9F30D28AD}"/>
          </ac:picMkLst>
        </pc:picChg>
      </pc:sldChg>
      <pc:sldChg chg="addSp delSp modSp modTransition modAnim">
        <pc:chgData name="Jasper Wouters" userId="39d3ce82ca76ac1d" providerId="LiveId" clId="{75B88870-AC3C-4E00-8FEC-EC352EE3D348}" dt="2020-09-17T09:40:34.742" v="187"/>
        <pc:sldMkLst>
          <pc:docMk/>
          <pc:sldMk cId="246615844" sldId="259"/>
        </pc:sldMkLst>
        <pc:picChg chg="add del mod">
          <ac:chgData name="Jasper Wouters" userId="39d3ce82ca76ac1d" providerId="LiveId" clId="{75B88870-AC3C-4E00-8FEC-EC352EE3D348}" dt="2020-09-17T08:59:30.841" v="155"/>
          <ac:picMkLst>
            <pc:docMk/>
            <pc:sldMk cId="246615844" sldId="259"/>
            <ac:picMk id="3" creationId="{8335BB76-50D6-4FEE-A471-DF64EFAC9740}"/>
          </ac:picMkLst>
        </pc:picChg>
        <pc:picChg chg="add del mod">
          <ac:chgData name="Jasper Wouters" userId="39d3ce82ca76ac1d" providerId="LiveId" clId="{75B88870-AC3C-4E00-8FEC-EC352EE3D348}" dt="2020-09-17T09:14:45.344" v="157"/>
          <ac:picMkLst>
            <pc:docMk/>
            <pc:sldMk cId="246615844" sldId="259"/>
            <ac:picMk id="5" creationId="{9FF591C2-CD99-49C6-B958-3240C4191B08}"/>
          </ac:picMkLst>
        </pc:picChg>
        <pc:picChg chg="add del mod">
          <ac:chgData name="Jasper Wouters" userId="39d3ce82ca76ac1d" providerId="LiveId" clId="{75B88870-AC3C-4E00-8FEC-EC352EE3D348}" dt="2020-09-17T09:21:51.489" v="166"/>
          <ac:picMkLst>
            <pc:docMk/>
            <pc:sldMk cId="246615844" sldId="259"/>
            <ac:picMk id="6" creationId="{56671BE0-8C48-457B-BE0E-B1590E3F2ED2}"/>
          </ac:picMkLst>
        </pc:picChg>
        <pc:picChg chg="add del mod">
          <ac:chgData name="Jasper Wouters" userId="39d3ce82ca76ac1d" providerId="LiveId" clId="{75B88870-AC3C-4E00-8FEC-EC352EE3D348}" dt="2020-09-17T09:25:18.518" v="174"/>
          <ac:picMkLst>
            <pc:docMk/>
            <pc:sldMk cId="246615844" sldId="259"/>
            <ac:picMk id="9" creationId="{C231B0D2-1D44-40B2-969E-CE6E0EAB7622}"/>
          </ac:picMkLst>
        </pc:picChg>
        <pc:picChg chg="add del mod">
          <ac:chgData name="Jasper Wouters" userId="39d3ce82ca76ac1d" providerId="LiveId" clId="{75B88870-AC3C-4E00-8FEC-EC352EE3D348}" dt="2020-09-17T09:31:34.276" v="184"/>
          <ac:picMkLst>
            <pc:docMk/>
            <pc:sldMk cId="246615844" sldId="259"/>
            <ac:picMk id="11" creationId="{241ECB83-42D0-4F42-B11E-571E8242E7D3}"/>
          </ac:picMkLst>
        </pc:picChg>
        <pc:picChg chg="add mod">
          <ac:chgData name="Jasper Wouters" userId="39d3ce82ca76ac1d" providerId="LiveId" clId="{75B88870-AC3C-4E00-8FEC-EC352EE3D348}" dt="2020-09-17T09:40:34.742" v="187"/>
          <ac:picMkLst>
            <pc:docMk/>
            <pc:sldMk cId="246615844" sldId="259"/>
            <ac:picMk id="12" creationId="{79828238-90DE-4F03-B862-DC82AA9543C7}"/>
          </ac:picMkLst>
        </pc:picChg>
      </pc:sldChg>
      <pc:sldChg chg="addSp delSp modSp modTransition modAnim">
        <pc:chgData name="Jasper Wouters" userId="39d3ce82ca76ac1d" providerId="LiveId" clId="{75B88870-AC3C-4E00-8FEC-EC352EE3D348}" dt="2020-09-17T09:40:34.742" v="187"/>
        <pc:sldMkLst>
          <pc:docMk/>
          <pc:sldMk cId="22834700" sldId="262"/>
        </pc:sldMkLst>
        <pc:picChg chg="add del mod">
          <ac:chgData name="Jasper Wouters" userId="39d3ce82ca76ac1d" providerId="LiveId" clId="{75B88870-AC3C-4E00-8FEC-EC352EE3D348}" dt="2020-09-17T08:59:30.841" v="155"/>
          <ac:picMkLst>
            <pc:docMk/>
            <pc:sldMk cId="22834700" sldId="262"/>
            <ac:picMk id="3" creationId="{CE7BBEAB-7546-4150-B430-CF0E2B24CCCF}"/>
          </ac:picMkLst>
        </pc:picChg>
        <pc:picChg chg="add del mod">
          <ac:chgData name="Jasper Wouters" userId="39d3ce82ca76ac1d" providerId="LiveId" clId="{75B88870-AC3C-4E00-8FEC-EC352EE3D348}" dt="2020-09-17T09:14:45.344" v="157"/>
          <ac:picMkLst>
            <pc:docMk/>
            <pc:sldMk cId="22834700" sldId="262"/>
            <ac:picMk id="7" creationId="{53D66014-F076-4D33-8CBE-3067A7D20582}"/>
          </ac:picMkLst>
        </pc:picChg>
        <pc:picChg chg="add del mod">
          <ac:chgData name="Jasper Wouters" userId="39d3ce82ca76ac1d" providerId="LiveId" clId="{75B88870-AC3C-4E00-8FEC-EC352EE3D348}" dt="2020-09-17T09:31:34.276" v="184"/>
          <ac:picMkLst>
            <pc:docMk/>
            <pc:sldMk cId="22834700" sldId="262"/>
            <ac:picMk id="8" creationId="{42B679F5-1711-4115-8BDA-8BE93B05E775}"/>
          </ac:picMkLst>
        </pc:picChg>
        <pc:picChg chg="add mod">
          <ac:chgData name="Jasper Wouters" userId="39d3ce82ca76ac1d" providerId="LiveId" clId="{75B88870-AC3C-4E00-8FEC-EC352EE3D348}" dt="2020-09-17T09:40:34.742" v="187"/>
          <ac:picMkLst>
            <pc:docMk/>
            <pc:sldMk cId="22834700" sldId="262"/>
            <ac:picMk id="9" creationId="{DD0D6FAE-4066-4566-AF2B-A0CF873E45A0}"/>
          </ac:picMkLst>
        </pc:picChg>
      </pc:sldChg>
      <pc:sldChg chg="addSp delSp modSp modTransition modAnim modNotesTx">
        <pc:chgData name="Jasper Wouters" userId="39d3ce82ca76ac1d" providerId="LiveId" clId="{75B88870-AC3C-4E00-8FEC-EC352EE3D348}" dt="2020-09-17T09:40:34.742" v="187"/>
        <pc:sldMkLst>
          <pc:docMk/>
          <pc:sldMk cId="75847739" sldId="274"/>
        </pc:sldMkLst>
        <pc:spChg chg="mod">
          <ac:chgData name="Jasper Wouters" userId="39d3ce82ca76ac1d" providerId="LiveId" clId="{75B88870-AC3C-4E00-8FEC-EC352EE3D348}" dt="2020-09-17T07:53:13.135" v="47" actId="108"/>
          <ac:spMkLst>
            <pc:docMk/>
            <pc:sldMk cId="75847739" sldId="274"/>
            <ac:spMk id="18" creationId="{166C7A68-6D0F-4EE1-8280-FD9EEF5221AE}"/>
          </ac:spMkLst>
        </pc:spChg>
        <pc:picChg chg="add del mod">
          <ac:chgData name="Jasper Wouters" userId="39d3ce82ca76ac1d" providerId="LiveId" clId="{75B88870-AC3C-4E00-8FEC-EC352EE3D348}" dt="2020-09-17T08:59:30.841" v="155"/>
          <ac:picMkLst>
            <pc:docMk/>
            <pc:sldMk cId="75847739" sldId="274"/>
            <ac:picMk id="4" creationId="{A9E4B20B-B9B0-478B-A121-9C378C5CA8FD}"/>
          </ac:picMkLst>
        </pc:picChg>
        <pc:picChg chg="add del mod">
          <ac:chgData name="Jasper Wouters" userId="39d3ce82ca76ac1d" providerId="LiveId" clId="{75B88870-AC3C-4E00-8FEC-EC352EE3D348}" dt="2020-09-17T09:14:45.344" v="157"/>
          <ac:picMkLst>
            <pc:docMk/>
            <pc:sldMk cId="75847739" sldId="274"/>
            <ac:picMk id="7" creationId="{7E21CFD7-CE87-43FB-AE97-AD374FFBA77A}"/>
          </ac:picMkLst>
        </pc:picChg>
        <pc:picChg chg="add del mod">
          <ac:chgData name="Jasper Wouters" userId="39d3ce82ca76ac1d" providerId="LiveId" clId="{75B88870-AC3C-4E00-8FEC-EC352EE3D348}" dt="2020-09-17T09:31:34.276" v="184"/>
          <ac:picMkLst>
            <pc:docMk/>
            <pc:sldMk cId="75847739" sldId="274"/>
            <ac:picMk id="8" creationId="{FF62CB74-66F1-43DD-9BAC-6B10ACCEC239}"/>
          </ac:picMkLst>
        </pc:picChg>
        <pc:picChg chg="add mod">
          <ac:chgData name="Jasper Wouters" userId="39d3ce82ca76ac1d" providerId="LiveId" clId="{75B88870-AC3C-4E00-8FEC-EC352EE3D348}" dt="2020-09-17T09:40:34.742" v="187"/>
          <ac:picMkLst>
            <pc:docMk/>
            <pc:sldMk cId="75847739" sldId="274"/>
            <ac:picMk id="9" creationId="{D1BD7760-561C-4580-975A-A05F0DE1813C}"/>
          </ac:picMkLst>
        </pc:picChg>
      </pc:sldChg>
      <pc:sldChg chg="addSp delSp modSp modTransition modAnim">
        <pc:chgData name="Jasper Wouters" userId="39d3ce82ca76ac1d" providerId="LiveId" clId="{75B88870-AC3C-4E00-8FEC-EC352EE3D348}" dt="2020-09-17T09:40:34.742" v="187"/>
        <pc:sldMkLst>
          <pc:docMk/>
          <pc:sldMk cId="4095909556" sldId="275"/>
        </pc:sldMkLst>
        <pc:picChg chg="add del mod">
          <ac:chgData name="Jasper Wouters" userId="39d3ce82ca76ac1d" providerId="LiveId" clId="{75B88870-AC3C-4E00-8FEC-EC352EE3D348}" dt="2020-09-17T09:14:45.344" v="157"/>
          <ac:picMkLst>
            <pc:docMk/>
            <pc:sldMk cId="4095909556" sldId="275"/>
            <ac:picMk id="3" creationId="{CD0EAD8E-9D71-41B6-8E40-5DF280F4B73E}"/>
          </ac:picMkLst>
        </pc:picChg>
        <pc:picChg chg="add mod">
          <ac:chgData name="Jasper Wouters" userId="39d3ce82ca76ac1d" providerId="LiveId" clId="{75B88870-AC3C-4E00-8FEC-EC352EE3D348}" dt="2020-09-17T09:40:34.742" v="187"/>
          <ac:picMkLst>
            <pc:docMk/>
            <pc:sldMk cId="4095909556" sldId="275"/>
            <ac:picMk id="7" creationId="{CE7D5B82-A660-40B4-920E-B92B77DD54C0}"/>
          </ac:picMkLst>
        </pc:picChg>
      </pc:sldChg>
      <pc:sldChg chg="addSp delSp modSp modTransition modAnim">
        <pc:chgData name="Jasper Wouters" userId="39d3ce82ca76ac1d" providerId="LiveId" clId="{75B88870-AC3C-4E00-8FEC-EC352EE3D348}" dt="2020-09-17T09:40:34.742" v="187"/>
        <pc:sldMkLst>
          <pc:docMk/>
          <pc:sldMk cId="1263045991" sldId="276"/>
        </pc:sldMkLst>
        <pc:picChg chg="add del mod">
          <ac:chgData name="Jasper Wouters" userId="39d3ce82ca76ac1d" providerId="LiveId" clId="{75B88870-AC3C-4E00-8FEC-EC352EE3D348}" dt="2020-09-17T08:59:30.841" v="155"/>
          <ac:picMkLst>
            <pc:docMk/>
            <pc:sldMk cId="1263045991" sldId="276"/>
            <ac:picMk id="3" creationId="{EB89058B-A248-4620-8717-7BF5BE34FBC0}"/>
          </ac:picMkLst>
        </pc:picChg>
        <pc:picChg chg="add del mod">
          <ac:chgData name="Jasper Wouters" userId="39d3ce82ca76ac1d" providerId="LiveId" clId="{75B88870-AC3C-4E00-8FEC-EC352EE3D348}" dt="2020-09-17T09:14:45.344" v="157"/>
          <ac:picMkLst>
            <pc:docMk/>
            <pc:sldMk cId="1263045991" sldId="276"/>
            <ac:picMk id="8" creationId="{63357EBD-62E3-4A50-8FBE-C1B2B2862257}"/>
          </ac:picMkLst>
        </pc:picChg>
        <pc:picChg chg="add mod">
          <ac:chgData name="Jasper Wouters" userId="39d3ce82ca76ac1d" providerId="LiveId" clId="{75B88870-AC3C-4E00-8FEC-EC352EE3D348}" dt="2020-09-17T09:40:34.742" v="187"/>
          <ac:picMkLst>
            <pc:docMk/>
            <pc:sldMk cId="1263045991" sldId="276"/>
            <ac:picMk id="9" creationId="{987E507E-B10E-4A05-8858-99343BBF51AF}"/>
          </ac:picMkLst>
        </pc:picChg>
      </pc:sldChg>
      <pc:sldChg chg="addSp delSp modSp modTransition modAnim">
        <pc:chgData name="Jasper Wouters" userId="39d3ce82ca76ac1d" providerId="LiveId" clId="{75B88870-AC3C-4E00-8FEC-EC352EE3D348}" dt="2020-09-17T09:40:34.742" v="187"/>
        <pc:sldMkLst>
          <pc:docMk/>
          <pc:sldMk cId="1334636508" sldId="277"/>
        </pc:sldMkLst>
        <pc:picChg chg="add del mod">
          <ac:chgData name="Jasper Wouters" userId="39d3ce82ca76ac1d" providerId="LiveId" clId="{75B88870-AC3C-4E00-8FEC-EC352EE3D348}" dt="2020-09-17T08:50:41.874" v="149"/>
          <ac:picMkLst>
            <pc:docMk/>
            <pc:sldMk cId="1334636508" sldId="277"/>
            <ac:picMk id="3" creationId="{6AD8EBFF-652F-44AE-BF0E-F3275B9F32A6}"/>
          </ac:picMkLst>
        </pc:picChg>
        <pc:picChg chg="add del mod">
          <ac:chgData name="Jasper Wouters" userId="39d3ce82ca76ac1d" providerId="LiveId" clId="{75B88870-AC3C-4E00-8FEC-EC352EE3D348}" dt="2020-09-17T08:51:44.016" v="151"/>
          <ac:picMkLst>
            <pc:docMk/>
            <pc:sldMk cId="1334636508" sldId="277"/>
            <ac:picMk id="5" creationId="{46A55B3A-D7D1-4498-8099-12FD8FD33D32}"/>
          </ac:picMkLst>
        </pc:picChg>
        <pc:picChg chg="add del mod">
          <ac:chgData name="Jasper Wouters" userId="39d3ce82ca76ac1d" providerId="LiveId" clId="{75B88870-AC3C-4E00-8FEC-EC352EE3D348}" dt="2020-09-17T08:52:48.211" v="153"/>
          <ac:picMkLst>
            <pc:docMk/>
            <pc:sldMk cId="1334636508" sldId="277"/>
            <ac:picMk id="6" creationId="{CF918417-A586-41B9-87A1-63323DF74146}"/>
          </ac:picMkLst>
        </pc:picChg>
        <pc:picChg chg="add del mod">
          <ac:chgData name="Jasper Wouters" userId="39d3ce82ca76ac1d" providerId="LiveId" clId="{75B88870-AC3C-4E00-8FEC-EC352EE3D348}" dt="2020-09-17T08:59:30.841" v="155"/>
          <ac:picMkLst>
            <pc:docMk/>
            <pc:sldMk cId="1334636508" sldId="277"/>
            <ac:picMk id="7" creationId="{1BB4FCFE-F838-4E0F-9A0E-EFEF2328072D}"/>
          </ac:picMkLst>
        </pc:picChg>
        <pc:picChg chg="add del mod">
          <ac:chgData name="Jasper Wouters" userId="39d3ce82ca76ac1d" providerId="LiveId" clId="{75B88870-AC3C-4E00-8FEC-EC352EE3D348}" dt="2020-09-17T09:14:45.344" v="157"/>
          <ac:picMkLst>
            <pc:docMk/>
            <pc:sldMk cId="1334636508" sldId="277"/>
            <ac:picMk id="10" creationId="{CDAA9D2B-BD0C-4933-8C29-F38AB7A21AE7}"/>
          </ac:picMkLst>
        </pc:picChg>
        <pc:picChg chg="add del mod">
          <ac:chgData name="Jasper Wouters" userId="39d3ce82ca76ac1d" providerId="LiveId" clId="{75B88870-AC3C-4E00-8FEC-EC352EE3D348}" dt="2020-09-17T09:19:04.323" v="162"/>
          <ac:picMkLst>
            <pc:docMk/>
            <pc:sldMk cId="1334636508" sldId="277"/>
            <ac:picMk id="11" creationId="{26BEF919-5E09-4247-B5D3-688766AE23B2}"/>
          </ac:picMkLst>
        </pc:picChg>
        <pc:picChg chg="add del mod">
          <ac:chgData name="Jasper Wouters" userId="39d3ce82ca76ac1d" providerId="LiveId" clId="{75B88870-AC3C-4E00-8FEC-EC352EE3D348}" dt="2020-09-17T09:19:55.859" v="164"/>
          <ac:picMkLst>
            <pc:docMk/>
            <pc:sldMk cId="1334636508" sldId="277"/>
            <ac:picMk id="12" creationId="{7AE8FCE7-D669-4883-932C-B5E62A11EC25}"/>
          </ac:picMkLst>
        </pc:picChg>
        <pc:picChg chg="add del mod">
          <ac:chgData name="Jasper Wouters" userId="39d3ce82ca76ac1d" providerId="LiveId" clId="{75B88870-AC3C-4E00-8FEC-EC352EE3D348}" dt="2020-09-17T09:21:51.489" v="166"/>
          <ac:picMkLst>
            <pc:docMk/>
            <pc:sldMk cId="1334636508" sldId="277"/>
            <ac:picMk id="13" creationId="{BA287EA3-4919-4DE4-B180-21E759F7E462}"/>
          </ac:picMkLst>
        </pc:picChg>
        <pc:picChg chg="add del mod">
          <ac:chgData name="Jasper Wouters" userId="39d3ce82ca76ac1d" providerId="LiveId" clId="{75B88870-AC3C-4E00-8FEC-EC352EE3D348}" dt="2020-09-17T09:22:36.904" v="168"/>
          <ac:picMkLst>
            <pc:docMk/>
            <pc:sldMk cId="1334636508" sldId="277"/>
            <ac:picMk id="15" creationId="{C6A7EA30-5820-4B86-A972-0F0BB82B01E7}"/>
          </ac:picMkLst>
        </pc:picChg>
        <pc:picChg chg="add del mod">
          <ac:chgData name="Jasper Wouters" userId="39d3ce82ca76ac1d" providerId="LiveId" clId="{75B88870-AC3C-4E00-8FEC-EC352EE3D348}" dt="2020-09-17T09:23:09.060" v="170"/>
          <ac:picMkLst>
            <pc:docMk/>
            <pc:sldMk cId="1334636508" sldId="277"/>
            <ac:picMk id="16" creationId="{5BBD7B29-9BEC-4F05-BE6E-62BD5BD15486}"/>
          </ac:picMkLst>
        </pc:picChg>
        <pc:picChg chg="add del mod">
          <ac:chgData name="Jasper Wouters" userId="39d3ce82ca76ac1d" providerId="LiveId" clId="{75B88870-AC3C-4E00-8FEC-EC352EE3D348}" dt="2020-09-17T09:25:18.518" v="174"/>
          <ac:picMkLst>
            <pc:docMk/>
            <pc:sldMk cId="1334636508" sldId="277"/>
            <ac:picMk id="17" creationId="{02285371-2B4C-4D88-8DFC-2B6152AEDD55}"/>
          </ac:picMkLst>
        </pc:picChg>
        <pc:picChg chg="add del mod">
          <ac:chgData name="Jasper Wouters" userId="39d3ce82ca76ac1d" providerId="LiveId" clId="{75B88870-AC3C-4E00-8FEC-EC352EE3D348}" dt="2020-09-17T09:26:42.626" v="176"/>
          <ac:picMkLst>
            <pc:docMk/>
            <pc:sldMk cId="1334636508" sldId="277"/>
            <ac:picMk id="18" creationId="{2BEF0077-DD8A-42EA-865F-5B6119D3C512}"/>
          </ac:picMkLst>
        </pc:picChg>
        <pc:picChg chg="add del mod">
          <ac:chgData name="Jasper Wouters" userId="39d3ce82ca76ac1d" providerId="LiveId" clId="{75B88870-AC3C-4E00-8FEC-EC352EE3D348}" dt="2020-09-17T09:27:52.741" v="180"/>
          <ac:picMkLst>
            <pc:docMk/>
            <pc:sldMk cId="1334636508" sldId="277"/>
            <ac:picMk id="19" creationId="{C9B0ED74-20C9-4F43-8F0A-975551ACB426}"/>
          </ac:picMkLst>
        </pc:picChg>
        <pc:picChg chg="add del mod">
          <ac:chgData name="Jasper Wouters" userId="39d3ce82ca76ac1d" providerId="LiveId" clId="{75B88870-AC3C-4E00-8FEC-EC352EE3D348}" dt="2020-09-17T09:28:23.428" v="182"/>
          <ac:picMkLst>
            <pc:docMk/>
            <pc:sldMk cId="1334636508" sldId="277"/>
            <ac:picMk id="20" creationId="{2911EA25-C938-462E-A010-29116891F50A}"/>
          </ac:picMkLst>
        </pc:picChg>
        <pc:picChg chg="add del mod">
          <ac:chgData name="Jasper Wouters" userId="39d3ce82ca76ac1d" providerId="LiveId" clId="{75B88870-AC3C-4E00-8FEC-EC352EE3D348}" dt="2020-09-17T09:31:34.276" v="184"/>
          <ac:picMkLst>
            <pc:docMk/>
            <pc:sldMk cId="1334636508" sldId="277"/>
            <ac:picMk id="21" creationId="{48702A89-EB4C-4186-8E16-509066764C67}"/>
          </ac:picMkLst>
        </pc:picChg>
        <pc:picChg chg="add del mod">
          <ac:chgData name="Jasper Wouters" userId="39d3ce82ca76ac1d" providerId="LiveId" clId="{75B88870-AC3C-4E00-8FEC-EC352EE3D348}" dt="2020-09-17T09:32:21.827" v="186"/>
          <ac:picMkLst>
            <pc:docMk/>
            <pc:sldMk cId="1334636508" sldId="277"/>
            <ac:picMk id="22" creationId="{96C262F2-F57A-4DDD-A203-5EF5A67BDE4B}"/>
          </ac:picMkLst>
        </pc:picChg>
        <pc:picChg chg="add mod">
          <ac:chgData name="Jasper Wouters" userId="39d3ce82ca76ac1d" providerId="LiveId" clId="{75B88870-AC3C-4E00-8FEC-EC352EE3D348}" dt="2020-09-17T09:40:34.742" v="187"/>
          <ac:picMkLst>
            <pc:docMk/>
            <pc:sldMk cId="1334636508" sldId="277"/>
            <ac:picMk id="23" creationId="{C4D31179-35A4-43F8-9167-627D215682FD}"/>
          </ac:picMkLst>
        </pc:picChg>
      </pc:sldChg>
      <pc:sldChg chg="addSp delSp modSp modTransition modAnim">
        <pc:chgData name="Jasper Wouters" userId="39d3ce82ca76ac1d" providerId="LiveId" clId="{75B88870-AC3C-4E00-8FEC-EC352EE3D348}" dt="2020-09-17T09:40:34.742" v="187"/>
        <pc:sldMkLst>
          <pc:docMk/>
          <pc:sldMk cId="465495503" sldId="278"/>
        </pc:sldMkLst>
        <pc:picChg chg="add del mod">
          <ac:chgData name="Jasper Wouters" userId="39d3ce82ca76ac1d" providerId="LiveId" clId="{75B88870-AC3C-4E00-8FEC-EC352EE3D348}" dt="2020-09-17T09:14:45.344" v="157"/>
          <ac:picMkLst>
            <pc:docMk/>
            <pc:sldMk cId="465495503" sldId="278"/>
            <ac:picMk id="3" creationId="{C127ADA1-069A-4EA1-AF65-BCA7711EB870}"/>
          </ac:picMkLst>
        </pc:picChg>
        <pc:picChg chg="add mod">
          <ac:chgData name="Jasper Wouters" userId="39d3ce82ca76ac1d" providerId="LiveId" clId="{75B88870-AC3C-4E00-8FEC-EC352EE3D348}" dt="2020-09-17T09:40:34.742" v="187"/>
          <ac:picMkLst>
            <pc:docMk/>
            <pc:sldMk cId="465495503" sldId="278"/>
            <ac:picMk id="5" creationId="{A4672142-4C57-498D-BA94-577FCBF213F7}"/>
          </ac:picMkLst>
        </pc:picChg>
      </pc:sldChg>
      <pc:sldChg chg="addSp delSp modSp modTransition modAnim">
        <pc:chgData name="Jasper Wouters" userId="39d3ce82ca76ac1d" providerId="LiveId" clId="{75B88870-AC3C-4E00-8FEC-EC352EE3D348}" dt="2020-09-17T09:40:34.742" v="187"/>
        <pc:sldMkLst>
          <pc:docMk/>
          <pc:sldMk cId="4155346924" sldId="280"/>
        </pc:sldMkLst>
        <pc:picChg chg="add del mod">
          <ac:chgData name="Jasper Wouters" userId="39d3ce82ca76ac1d" providerId="LiveId" clId="{75B88870-AC3C-4E00-8FEC-EC352EE3D348}" dt="2020-09-17T09:14:45.344" v="157"/>
          <ac:picMkLst>
            <pc:docMk/>
            <pc:sldMk cId="4155346924" sldId="280"/>
            <ac:picMk id="2" creationId="{9C05CD73-EC15-426A-89E3-5635B14D9954}"/>
          </ac:picMkLst>
        </pc:picChg>
        <pc:picChg chg="add mod">
          <ac:chgData name="Jasper Wouters" userId="39d3ce82ca76ac1d" providerId="LiveId" clId="{75B88870-AC3C-4E00-8FEC-EC352EE3D348}" dt="2020-09-17T09:40:34.742" v="187"/>
          <ac:picMkLst>
            <pc:docMk/>
            <pc:sldMk cId="4155346924" sldId="280"/>
            <ac:picMk id="4" creationId="{57C01637-224F-47C5-832D-FC5BBEA9EFDC}"/>
          </ac:picMkLst>
        </pc:picChg>
      </pc:sldChg>
      <pc:sldChg chg="addSp delSp modSp modTransition modAnim">
        <pc:chgData name="Jasper Wouters" userId="39d3ce82ca76ac1d" providerId="LiveId" clId="{75B88870-AC3C-4E00-8FEC-EC352EE3D348}" dt="2020-09-17T09:40:34.742" v="187"/>
        <pc:sldMkLst>
          <pc:docMk/>
          <pc:sldMk cId="521992149" sldId="281"/>
        </pc:sldMkLst>
        <pc:spChg chg="mod">
          <ac:chgData name="Jasper Wouters" userId="39d3ce82ca76ac1d" providerId="LiveId" clId="{75B88870-AC3C-4E00-8FEC-EC352EE3D348}" dt="2020-09-17T07:54:16.301" v="60" actId="1036"/>
          <ac:spMkLst>
            <pc:docMk/>
            <pc:sldMk cId="521992149" sldId="281"/>
            <ac:spMk id="12" creationId="{9CB1E945-F562-4909-854C-3DF1361F90FC}"/>
          </ac:spMkLst>
        </pc:spChg>
        <pc:picChg chg="add del mod">
          <ac:chgData name="Jasper Wouters" userId="39d3ce82ca76ac1d" providerId="LiveId" clId="{75B88870-AC3C-4E00-8FEC-EC352EE3D348}" dt="2020-09-17T08:59:30.841" v="155"/>
          <ac:picMkLst>
            <pc:docMk/>
            <pc:sldMk cId="521992149" sldId="281"/>
            <ac:picMk id="3" creationId="{742E9C8D-8419-4598-82F8-C38A88EC897E}"/>
          </ac:picMkLst>
        </pc:picChg>
        <pc:picChg chg="mod">
          <ac:chgData name="Jasper Wouters" userId="39d3ce82ca76ac1d" providerId="LiveId" clId="{75B88870-AC3C-4E00-8FEC-EC352EE3D348}" dt="2020-09-17T08:30:10.344" v="137" actId="1076"/>
          <ac:picMkLst>
            <pc:docMk/>
            <pc:sldMk cId="521992149" sldId="281"/>
            <ac:picMk id="5" creationId="{13BF72F5-1BBE-49A8-B443-B32CA170B10C}"/>
          </ac:picMkLst>
        </pc:picChg>
        <pc:picChg chg="add del mod">
          <ac:chgData name="Jasper Wouters" userId="39d3ce82ca76ac1d" providerId="LiveId" clId="{75B88870-AC3C-4E00-8FEC-EC352EE3D348}" dt="2020-09-17T09:14:45.344" v="157"/>
          <ac:picMkLst>
            <pc:docMk/>
            <pc:sldMk cId="521992149" sldId="281"/>
            <ac:picMk id="7" creationId="{B8148D22-E581-45F8-88BB-24EA73153162}"/>
          </ac:picMkLst>
        </pc:picChg>
        <pc:picChg chg="add mod">
          <ac:chgData name="Jasper Wouters" userId="39d3ce82ca76ac1d" providerId="LiveId" clId="{75B88870-AC3C-4E00-8FEC-EC352EE3D348}" dt="2020-09-17T09:40:34.742" v="187"/>
          <ac:picMkLst>
            <pc:docMk/>
            <pc:sldMk cId="521992149" sldId="281"/>
            <ac:picMk id="8" creationId="{2F95CC82-0478-46E0-B141-2099481BE24A}"/>
          </ac:picMkLst>
        </pc:picChg>
      </pc:sldChg>
      <pc:sldChg chg="del">
        <pc:chgData name="Jasper Wouters" userId="39d3ce82ca76ac1d" providerId="LiveId" clId="{75B88870-AC3C-4E00-8FEC-EC352EE3D348}" dt="2020-09-17T07:51:52.632" v="29" actId="2696"/>
        <pc:sldMkLst>
          <pc:docMk/>
          <pc:sldMk cId="2857191502" sldId="286"/>
        </pc:sldMkLst>
      </pc:sldChg>
      <pc:sldChg chg="modTransition">
        <pc:chgData name="Jasper Wouters" userId="39d3ce82ca76ac1d" providerId="LiveId" clId="{75B88870-AC3C-4E00-8FEC-EC352EE3D348}" dt="2020-09-17T09:32:21.827" v="186"/>
        <pc:sldMkLst>
          <pc:docMk/>
          <pc:sldMk cId="3323605233" sldId="288"/>
        </pc:sldMkLst>
      </pc:sldChg>
      <pc:sldChg chg="del">
        <pc:chgData name="Jasper Wouters" userId="39d3ce82ca76ac1d" providerId="LiveId" clId="{75B88870-AC3C-4E00-8FEC-EC352EE3D348}" dt="2020-09-17T07:48:39.171" v="0" actId="2696"/>
        <pc:sldMkLst>
          <pc:docMk/>
          <pc:sldMk cId="2631692554" sldId="289"/>
        </pc:sldMkLst>
      </pc:sldChg>
      <pc:sldChg chg="addSp delSp modSp modTransition modAnim">
        <pc:chgData name="Jasper Wouters" userId="39d3ce82ca76ac1d" providerId="LiveId" clId="{75B88870-AC3C-4E00-8FEC-EC352EE3D348}" dt="2020-09-17T09:40:34.742" v="187"/>
        <pc:sldMkLst>
          <pc:docMk/>
          <pc:sldMk cId="1675274781" sldId="291"/>
        </pc:sldMkLst>
        <pc:picChg chg="add del mod">
          <ac:chgData name="Jasper Wouters" userId="39d3ce82ca76ac1d" providerId="LiveId" clId="{75B88870-AC3C-4E00-8FEC-EC352EE3D348}" dt="2020-09-17T08:59:30.841" v="155"/>
          <ac:picMkLst>
            <pc:docMk/>
            <pc:sldMk cId="1675274781" sldId="291"/>
            <ac:picMk id="8" creationId="{227A0B4E-0D11-49B2-8EB3-FCA5FD1D53F6}"/>
          </ac:picMkLst>
        </pc:picChg>
        <pc:picChg chg="add del mod">
          <ac:chgData name="Jasper Wouters" userId="39d3ce82ca76ac1d" providerId="LiveId" clId="{75B88870-AC3C-4E00-8FEC-EC352EE3D348}" dt="2020-09-17T09:14:45.344" v="157"/>
          <ac:picMkLst>
            <pc:docMk/>
            <pc:sldMk cId="1675274781" sldId="291"/>
            <ac:picMk id="9" creationId="{ED68383A-B462-47C5-BBC6-1592A563CFDC}"/>
          </ac:picMkLst>
        </pc:picChg>
        <pc:picChg chg="add mod">
          <ac:chgData name="Jasper Wouters" userId="39d3ce82ca76ac1d" providerId="LiveId" clId="{75B88870-AC3C-4E00-8FEC-EC352EE3D348}" dt="2020-09-17T09:40:34.742" v="187"/>
          <ac:picMkLst>
            <pc:docMk/>
            <pc:sldMk cId="1675274781" sldId="291"/>
            <ac:picMk id="10" creationId="{7B5E4CD9-19BE-415E-89D4-06B2206CB757}"/>
          </ac:picMkLst>
        </pc:picChg>
      </pc:sldChg>
      <pc:sldChg chg="del">
        <pc:chgData name="Jasper Wouters" userId="39d3ce82ca76ac1d" providerId="LiveId" clId="{75B88870-AC3C-4E00-8FEC-EC352EE3D348}" dt="2020-09-17T07:51:51.829" v="28" actId="2696"/>
        <pc:sldMkLst>
          <pc:docMk/>
          <pc:sldMk cId="1145890810" sldId="292"/>
        </pc:sldMkLst>
      </pc:sldChg>
      <pc:sldChg chg="modSp del">
        <pc:chgData name="Jasper Wouters" userId="39d3ce82ca76ac1d" providerId="LiveId" clId="{75B88870-AC3C-4E00-8FEC-EC352EE3D348}" dt="2020-09-17T07:50:29.499" v="25" actId="2696"/>
        <pc:sldMkLst>
          <pc:docMk/>
          <pc:sldMk cId="51459782" sldId="293"/>
        </pc:sldMkLst>
        <pc:spChg chg="mod">
          <ac:chgData name="Jasper Wouters" userId="39d3ce82ca76ac1d" providerId="LiveId" clId="{75B88870-AC3C-4E00-8FEC-EC352EE3D348}" dt="2020-09-17T07:48:43.635" v="8" actId="20577"/>
          <ac:spMkLst>
            <pc:docMk/>
            <pc:sldMk cId="51459782" sldId="293"/>
            <ac:spMk id="2" creationId="{632DDB13-CD7D-498E-8F6E-29065C37A434}"/>
          </ac:spMkLst>
        </pc:spChg>
      </pc:sldChg>
      <pc:sldChg chg="addSp delSp modSp modTransition modAnim">
        <pc:chgData name="Jasper Wouters" userId="39d3ce82ca76ac1d" providerId="LiveId" clId="{75B88870-AC3C-4E00-8FEC-EC352EE3D348}" dt="2020-09-17T09:40:34.742" v="187"/>
        <pc:sldMkLst>
          <pc:docMk/>
          <pc:sldMk cId="1751928436" sldId="294"/>
        </pc:sldMkLst>
        <pc:spChg chg="mod">
          <ac:chgData name="Jasper Wouters" userId="39d3ce82ca76ac1d" providerId="LiveId" clId="{75B88870-AC3C-4E00-8FEC-EC352EE3D348}" dt="2020-09-17T07:52:04.316" v="39" actId="20577"/>
          <ac:spMkLst>
            <pc:docMk/>
            <pc:sldMk cId="1751928436" sldId="294"/>
            <ac:spMk id="2" creationId="{632DDB13-CD7D-498E-8F6E-29065C37A434}"/>
          </ac:spMkLst>
        </pc:spChg>
        <pc:spChg chg="add mod">
          <ac:chgData name="Jasper Wouters" userId="39d3ce82ca76ac1d" providerId="LiveId" clId="{75B88870-AC3C-4E00-8FEC-EC352EE3D348}" dt="2020-09-17T08:01:25.363" v="136" actId="1036"/>
          <ac:spMkLst>
            <pc:docMk/>
            <pc:sldMk cId="1751928436" sldId="294"/>
            <ac:spMk id="7" creationId="{7FBD5775-8EC2-4CE9-97C9-A7E2EC50A0B0}"/>
          </ac:spMkLst>
        </pc:spChg>
        <pc:spChg chg="add mod">
          <ac:chgData name="Jasper Wouters" userId="39d3ce82ca76ac1d" providerId="LiveId" clId="{75B88870-AC3C-4E00-8FEC-EC352EE3D348}" dt="2020-09-17T08:01:25.363" v="136" actId="1036"/>
          <ac:spMkLst>
            <pc:docMk/>
            <pc:sldMk cId="1751928436" sldId="294"/>
            <ac:spMk id="26" creationId="{AC2F7D58-2269-4596-9168-98F686FBD894}"/>
          </ac:spMkLst>
        </pc:spChg>
        <pc:graphicFrameChg chg="del mod modGraphic">
          <ac:chgData name="Jasper Wouters" userId="39d3ce82ca76ac1d" providerId="LiveId" clId="{75B88870-AC3C-4E00-8FEC-EC352EE3D348}" dt="2020-09-17T08:00:35.376" v="118" actId="478"/>
          <ac:graphicFrameMkLst>
            <pc:docMk/>
            <pc:sldMk cId="1751928436" sldId="294"/>
            <ac:graphicFrameMk id="3" creationId="{DE65378A-13F1-C446-A92D-22FC5461DB82}"/>
          </ac:graphicFrameMkLst>
        </pc:graphicFrameChg>
        <pc:picChg chg="add del mod">
          <ac:chgData name="Jasper Wouters" userId="39d3ce82ca76ac1d" providerId="LiveId" clId="{75B88870-AC3C-4E00-8FEC-EC352EE3D348}" dt="2020-09-17T08:59:30.841" v="155"/>
          <ac:picMkLst>
            <pc:docMk/>
            <pc:sldMk cId="1751928436" sldId="294"/>
            <ac:picMk id="9" creationId="{58DC4FF2-4228-45D9-9125-40465E0F5A99}"/>
          </ac:picMkLst>
        </pc:picChg>
        <pc:picChg chg="add del mod">
          <ac:chgData name="Jasper Wouters" userId="39d3ce82ca76ac1d" providerId="LiveId" clId="{75B88870-AC3C-4E00-8FEC-EC352EE3D348}" dt="2020-09-17T09:14:45.344" v="157"/>
          <ac:picMkLst>
            <pc:docMk/>
            <pc:sldMk cId="1751928436" sldId="294"/>
            <ac:picMk id="12" creationId="{CC17B7A1-74E4-4D68-9FBB-6DCD484AD523}"/>
          </ac:picMkLst>
        </pc:picChg>
        <pc:picChg chg="add mod">
          <ac:chgData name="Jasper Wouters" userId="39d3ce82ca76ac1d" providerId="LiveId" clId="{75B88870-AC3C-4E00-8FEC-EC352EE3D348}" dt="2020-09-17T09:40:34.742" v="187"/>
          <ac:picMkLst>
            <pc:docMk/>
            <pc:sldMk cId="1751928436" sldId="294"/>
            <ac:picMk id="18" creationId="{29ADB422-E3B6-4465-8193-10C4D8C20698}"/>
          </ac:picMkLst>
        </pc:picChg>
      </pc:sldChg>
      <pc:sldChg chg="addSp delSp modSp modTransition modAnim">
        <pc:chgData name="Jasper Wouters" userId="39d3ce82ca76ac1d" providerId="LiveId" clId="{75B88870-AC3C-4E00-8FEC-EC352EE3D348}" dt="2020-09-17T09:40:34.742" v="187"/>
        <pc:sldMkLst>
          <pc:docMk/>
          <pc:sldMk cId="1414675688" sldId="295"/>
        </pc:sldMkLst>
        <pc:spChg chg="mod">
          <ac:chgData name="Jasper Wouters" userId="39d3ce82ca76ac1d" providerId="LiveId" clId="{75B88870-AC3C-4E00-8FEC-EC352EE3D348}" dt="2020-09-17T07:51:57.247" v="33" actId="20577"/>
          <ac:spMkLst>
            <pc:docMk/>
            <pc:sldMk cId="1414675688" sldId="295"/>
            <ac:spMk id="2" creationId="{632DDB13-CD7D-498E-8F6E-29065C37A434}"/>
          </ac:spMkLst>
        </pc:spChg>
        <pc:picChg chg="add del mod">
          <ac:chgData name="Jasper Wouters" userId="39d3ce82ca76ac1d" providerId="LiveId" clId="{75B88870-AC3C-4E00-8FEC-EC352EE3D348}" dt="2020-09-17T08:59:30.841" v="155"/>
          <ac:picMkLst>
            <pc:docMk/>
            <pc:sldMk cId="1414675688" sldId="295"/>
            <ac:picMk id="3" creationId="{EA13B567-63AA-4BC9-8674-5FCA2367466D}"/>
          </ac:picMkLst>
        </pc:picChg>
        <pc:picChg chg="add del mod">
          <ac:chgData name="Jasper Wouters" userId="39d3ce82ca76ac1d" providerId="LiveId" clId="{75B88870-AC3C-4E00-8FEC-EC352EE3D348}" dt="2020-09-17T09:14:45.344" v="157"/>
          <ac:picMkLst>
            <pc:docMk/>
            <pc:sldMk cId="1414675688" sldId="295"/>
            <ac:picMk id="5" creationId="{1A4980D4-D341-427B-AE7F-622725E25E57}"/>
          </ac:picMkLst>
        </pc:picChg>
        <pc:picChg chg="add mod">
          <ac:chgData name="Jasper Wouters" userId="39d3ce82ca76ac1d" providerId="LiveId" clId="{75B88870-AC3C-4E00-8FEC-EC352EE3D348}" dt="2020-09-17T09:40:34.742" v="187"/>
          <ac:picMkLst>
            <pc:docMk/>
            <pc:sldMk cId="1414675688" sldId="295"/>
            <ac:picMk id="8" creationId="{1811D213-66D6-49D1-9343-2F1DB10F6E4D}"/>
          </ac:picMkLst>
        </pc:picChg>
      </pc:sldChg>
      <pc:sldChg chg="addSp delSp modSp modTransition modAnim">
        <pc:chgData name="Jasper Wouters" userId="39d3ce82ca76ac1d" providerId="LiveId" clId="{75B88870-AC3C-4E00-8FEC-EC352EE3D348}" dt="2020-09-17T09:40:34.742" v="187"/>
        <pc:sldMkLst>
          <pc:docMk/>
          <pc:sldMk cId="3091721755" sldId="296"/>
        </pc:sldMkLst>
        <pc:spChg chg="mod">
          <ac:chgData name="Jasper Wouters" userId="39d3ce82ca76ac1d" providerId="LiveId" clId="{75B88870-AC3C-4E00-8FEC-EC352EE3D348}" dt="2020-09-17T07:52:12.486" v="45" actId="20577"/>
          <ac:spMkLst>
            <pc:docMk/>
            <pc:sldMk cId="3091721755" sldId="296"/>
            <ac:spMk id="2" creationId="{632DDB13-CD7D-498E-8F6E-29065C37A434}"/>
          </ac:spMkLst>
        </pc:spChg>
        <pc:spChg chg="mod">
          <ac:chgData name="Jasper Wouters" userId="39d3ce82ca76ac1d" providerId="LiveId" clId="{75B88870-AC3C-4E00-8FEC-EC352EE3D348}" dt="2020-09-17T08:31:12.008" v="147" actId="1036"/>
          <ac:spMkLst>
            <pc:docMk/>
            <pc:sldMk cId="3091721755" sldId="296"/>
            <ac:spMk id="23" creationId="{D2FEC238-5708-1E4D-A7F3-ACB9F280AE28}"/>
          </ac:spMkLst>
        </pc:spChg>
        <pc:picChg chg="add del mod">
          <ac:chgData name="Jasper Wouters" userId="39d3ce82ca76ac1d" providerId="LiveId" clId="{75B88870-AC3C-4E00-8FEC-EC352EE3D348}" dt="2020-09-17T08:59:30.841" v="155"/>
          <ac:picMkLst>
            <pc:docMk/>
            <pc:sldMk cId="3091721755" sldId="296"/>
            <ac:picMk id="3" creationId="{0E35EF19-62D1-4D42-8846-A51CD3AA4C57}"/>
          </ac:picMkLst>
        </pc:picChg>
        <pc:picChg chg="add del mod">
          <ac:chgData name="Jasper Wouters" userId="39d3ce82ca76ac1d" providerId="LiveId" clId="{75B88870-AC3C-4E00-8FEC-EC352EE3D348}" dt="2020-09-17T09:14:45.344" v="157"/>
          <ac:picMkLst>
            <pc:docMk/>
            <pc:sldMk cId="3091721755" sldId="296"/>
            <ac:picMk id="5" creationId="{975F45A3-FBEB-4E12-A685-42C3DCB6457F}"/>
          </ac:picMkLst>
        </pc:picChg>
        <pc:picChg chg="add mod">
          <ac:chgData name="Jasper Wouters" userId="39d3ce82ca76ac1d" providerId="LiveId" clId="{75B88870-AC3C-4E00-8FEC-EC352EE3D348}" dt="2020-09-17T09:40:34.742" v="187"/>
          <ac:picMkLst>
            <pc:docMk/>
            <pc:sldMk cId="3091721755" sldId="296"/>
            <ac:picMk id="7" creationId="{BABBD129-D800-49FB-B00B-FEB4A7B3C31E}"/>
          </ac:picMkLst>
        </pc:picChg>
      </pc:sldChg>
      <pc:sldChg chg="addSp delSp modSp add modTransition modAnim">
        <pc:chgData name="Jasper Wouters" userId="39d3ce82ca76ac1d" providerId="LiveId" clId="{75B88870-AC3C-4E00-8FEC-EC352EE3D348}" dt="2020-09-17T09:40:34.742" v="187"/>
        <pc:sldMkLst>
          <pc:docMk/>
          <pc:sldMk cId="891865231" sldId="297"/>
        </pc:sldMkLst>
        <pc:spChg chg="add mod">
          <ac:chgData name="Jasper Wouters" userId="39d3ce82ca76ac1d" providerId="LiveId" clId="{75B88870-AC3C-4E00-8FEC-EC352EE3D348}" dt="2020-09-17T07:49:53.239" v="17" actId="122"/>
          <ac:spMkLst>
            <pc:docMk/>
            <pc:sldMk cId="891865231" sldId="297"/>
            <ac:spMk id="10" creationId="{2B78013F-ABE7-4B9A-BAE2-09016CA79442}"/>
          </ac:spMkLst>
        </pc:spChg>
        <pc:spChg chg="add mod">
          <ac:chgData name="Jasper Wouters" userId="39d3ce82ca76ac1d" providerId="LiveId" clId="{75B88870-AC3C-4E00-8FEC-EC352EE3D348}" dt="2020-09-17T07:50:39.963" v="26" actId="20577"/>
          <ac:spMkLst>
            <pc:docMk/>
            <pc:sldMk cId="891865231" sldId="297"/>
            <ac:spMk id="12" creationId="{C0CB57B3-0A93-443D-977A-A26845543767}"/>
          </ac:spMkLst>
        </pc:spChg>
        <pc:spChg chg="mod">
          <ac:chgData name="Jasper Wouters" userId="39d3ce82ca76ac1d" providerId="LiveId" clId="{75B88870-AC3C-4E00-8FEC-EC352EE3D348}" dt="2020-09-17T07:49:14.909" v="11" actId="2711"/>
          <ac:spMkLst>
            <pc:docMk/>
            <pc:sldMk cId="891865231" sldId="297"/>
            <ac:spMk id="14" creationId="{80A062A4-B63B-43B5-988C-00BEDB25D827}"/>
          </ac:spMkLst>
        </pc:spChg>
        <pc:picChg chg="add del mod">
          <ac:chgData name="Jasper Wouters" userId="39d3ce82ca76ac1d" providerId="LiveId" clId="{75B88870-AC3C-4E00-8FEC-EC352EE3D348}" dt="2020-09-17T08:59:30.841" v="155"/>
          <ac:picMkLst>
            <pc:docMk/>
            <pc:sldMk cId="891865231" sldId="297"/>
            <ac:picMk id="3" creationId="{DDA82ABA-27FC-4DDD-84B3-3AEB0643F96E}"/>
          </ac:picMkLst>
        </pc:picChg>
        <pc:picChg chg="add del mod">
          <ac:chgData name="Jasper Wouters" userId="39d3ce82ca76ac1d" providerId="LiveId" clId="{75B88870-AC3C-4E00-8FEC-EC352EE3D348}" dt="2020-09-17T09:14:45.344" v="157"/>
          <ac:picMkLst>
            <pc:docMk/>
            <pc:sldMk cId="891865231" sldId="297"/>
            <ac:picMk id="5" creationId="{58172BA1-C149-4E48-B4EF-2061DBDF5B9B}"/>
          </ac:picMkLst>
        </pc:picChg>
        <pc:picChg chg="add del mod">
          <ac:chgData name="Jasper Wouters" userId="39d3ce82ca76ac1d" providerId="LiveId" clId="{75B88870-AC3C-4E00-8FEC-EC352EE3D348}" dt="2020-09-17T09:19:04.323" v="162"/>
          <ac:picMkLst>
            <pc:docMk/>
            <pc:sldMk cId="891865231" sldId="297"/>
            <ac:picMk id="6" creationId="{B6B30C3D-89CC-4CF8-B00E-37A0E2523C09}"/>
          </ac:picMkLst>
        </pc:picChg>
        <pc:picChg chg="add">
          <ac:chgData name="Jasper Wouters" userId="39d3ce82ca76ac1d" providerId="LiveId" clId="{75B88870-AC3C-4E00-8FEC-EC352EE3D348}" dt="2020-09-17T07:49:27.178" v="13"/>
          <ac:picMkLst>
            <pc:docMk/>
            <pc:sldMk cId="891865231" sldId="297"/>
            <ac:picMk id="7" creationId="{C7DFC542-472A-4749-8E98-52341DD83C87}"/>
          </ac:picMkLst>
        </pc:picChg>
        <pc:picChg chg="del">
          <ac:chgData name="Jasper Wouters" userId="39d3ce82ca76ac1d" providerId="LiveId" clId="{75B88870-AC3C-4E00-8FEC-EC352EE3D348}" dt="2020-09-17T07:49:22.596" v="12" actId="478"/>
          <ac:picMkLst>
            <pc:docMk/>
            <pc:sldMk cId="891865231" sldId="297"/>
            <ac:picMk id="9" creationId="{6C7262E7-61DE-3144-A22F-9310C9EC2E99}"/>
          </ac:picMkLst>
        </pc:picChg>
        <pc:picChg chg="add del mod">
          <ac:chgData name="Jasper Wouters" userId="39d3ce82ca76ac1d" providerId="LiveId" clId="{75B88870-AC3C-4E00-8FEC-EC352EE3D348}" dt="2020-09-17T09:21:51.489" v="166"/>
          <ac:picMkLst>
            <pc:docMk/>
            <pc:sldMk cId="891865231" sldId="297"/>
            <ac:picMk id="15" creationId="{E3C740A4-5AA0-413D-8A31-282F17E2DF58}"/>
          </ac:picMkLst>
        </pc:picChg>
        <pc:picChg chg="add del mod">
          <ac:chgData name="Jasper Wouters" userId="39d3ce82ca76ac1d" providerId="LiveId" clId="{75B88870-AC3C-4E00-8FEC-EC352EE3D348}" dt="2020-09-17T09:25:18.518" v="174"/>
          <ac:picMkLst>
            <pc:docMk/>
            <pc:sldMk cId="891865231" sldId="297"/>
            <ac:picMk id="16" creationId="{AAF63B4A-439E-4C6C-B95F-9765FD93A9B9}"/>
          </ac:picMkLst>
        </pc:picChg>
        <pc:picChg chg="add del mod">
          <ac:chgData name="Jasper Wouters" userId="39d3ce82ca76ac1d" providerId="LiveId" clId="{75B88870-AC3C-4E00-8FEC-EC352EE3D348}" dt="2020-09-17T09:26:42.626" v="176"/>
          <ac:picMkLst>
            <pc:docMk/>
            <pc:sldMk cId="891865231" sldId="297"/>
            <ac:picMk id="17" creationId="{00770F36-6A01-42F3-A3E0-EE9471451916}"/>
          </ac:picMkLst>
        </pc:picChg>
        <pc:picChg chg="add del mod">
          <ac:chgData name="Jasper Wouters" userId="39d3ce82ca76ac1d" providerId="LiveId" clId="{75B88870-AC3C-4E00-8FEC-EC352EE3D348}" dt="2020-09-17T09:26:53.700" v="178"/>
          <ac:picMkLst>
            <pc:docMk/>
            <pc:sldMk cId="891865231" sldId="297"/>
            <ac:picMk id="18" creationId="{81FCE9C2-2A38-46C6-935E-8D4AFDF2F8AD}"/>
          </ac:picMkLst>
        </pc:picChg>
        <pc:picChg chg="add del mod">
          <ac:chgData name="Jasper Wouters" userId="39d3ce82ca76ac1d" providerId="LiveId" clId="{75B88870-AC3C-4E00-8FEC-EC352EE3D348}" dt="2020-09-17T09:27:52.741" v="180"/>
          <ac:picMkLst>
            <pc:docMk/>
            <pc:sldMk cId="891865231" sldId="297"/>
            <ac:picMk id="19" creationId="{B64332EC-3A46-4D1B-BEF3-77CC0290288D}"/>
          </ac:picMkLst>
        </pc:picChg>
        <pc:picChg chg="add del mod">
          <ac:chgData name="Jasper Wouters" userId="39d3ce82ca76ac1d" providerId="LiveId" clId="{75B88870-AC3C-4E00-8FEC-EC352EE3D348}" dt="2020-09-17T09:31:34.276" v="184"/>
          <ac:picMkLst>
            <pc:docMk/>
            <pc:sldMk cId="891865231" sldId="297"/>
            <ac:picMk id="20" creationId="{F137F083-0EAA-4FEB-9A0A-BC8BB99A2A0A}"/>
          </ac:picMkLst>
        </pc:picChg>
        <pc:picChg chg="add mod">
          <ac:chgData name="Jasper Wouters" userId="39d3ce82ca76ac1d" providerId="LiveId" clId="{75B88870-AC3C-4E00-8FEC-EC352EE3D348}" dt="2020-09-17T09:40:34.742" v="187"/>
          <ac:picMkLst>
            <pc:docMk/>
            <pc:sldMk cId="891865231" sldId="297"/>
            <ac:picMk id="21" creationId="{0102A438-7CF5-46F8-9C9C-41424789C00C}"/>
          </ac:picMkLst>
        </pc:picChg>
        <pc:cxnChg chg="add mod">
          <ac:chgData name="Jasper Wouters" userId="39d3ce82ca76ac1d" providerId="LiveId" clId="{75B88870-AC3C-4E00-8FEC-EC352EE3D348}" dt="2020-09-17T07:50:01.264" v="18" actId="1582"/>
          <ac:cxnSpMkLst>
            <pc:docMk/>
            <pc:sldMk cId="891865231" sldId="297"/>
            <ac:cxnSpMk id="11" creationId="{C60738E5-484B-48D0-9C81-39C559B7C1E1}"/>
          </ac:cxnSpMkLst>
        </pc:cxnChg>
        <pc:cxnChg chg="add mod">
          <ac:chgData name="Jasper Wouters" userId="39d3ce82ca76ac1d" providerId="LiveId" clId="{75B88870-AC3C-4E00-8FEC-EC352EE3D348}" dt="2020-09-17T07:50:26.440" v="24" actId="1582"/>
          <ac:cxnSpMkLst>
            <pc:docMk/>
            <pc:sldMk cId="891865231" sldId="297"/>
            <ac:cxnSpMk id="13" creationId="{A8B12F28-1FAA-4A3A-B581-1C7B8C5BC6F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F78C2-33A1-46E6-89F9-C2727F4B43D8}" type="datetimeFigureOut">
              <a:rPr lang="de-CH" smtClean="0"/>
              <a:t>19.10.20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302B4-7D18-453A-AC8D-64FBEDE0E8F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190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302B4-7D18-453A-AC8D-64FBEDE0E8FF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900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A94B-DBE2-4849-A14B-5FBBA91CF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E8CA3-A5A6-40FC-84B1-EB8E9EF34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67A97-8517-48AB-B33F-61A4DDD0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19.08.2020</a:t>
            </a:r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2EFEA-5BDF-4AE4-AC26-C2555DD9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3D2AA-8D19-4041-8225-8547F086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F714-E039-442C-845F-D7E27359242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990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161B0-7BCB-4B21-898F-6A0B798F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DF50A-6518-4B0C-8157-59E55BBD3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06E8D-6D4E-458A-9E1D-314C793D3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19.08.2020</a:t>
            </a:r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DB9E2-1F2D-4B7C-8B09-CDC212C2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D6CED-043F-4E51-BE97-FC045253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F714-E039-442C-845F-D7E27359242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698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09A4EC-29F5-4CE5-8067-DF356AFAB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1C774-6BDE-412F-9F3E-C985E5FB3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E3A60-F60D-4B4A-8A04-AC27A065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19.08.2020</a:t>
            </a:r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0AE44-4825-4445-9C72-FB6649743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CE386-4332-4842-9311-DEAC51BDD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F714-E039-442C-845F-D7E27359242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875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60D3-A9A0-49DD-AB83-27FBCF937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A715F-0837-42E3-A6F6-5B84E9A9E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7A46D-ED90-4D48-9778-684239C9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19.08.2020</a:t>
            </a:r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4759E-1533-4CFE-86C6-1BEDC8C8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EBB37-FFB6-4F18-9450-D8951958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F714-E039-442C-845F-D7E27359242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1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4A28-E835-405F-8EC6-2AE6AC87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55787-E6AF-4BA2-A8CC-ADA6C1115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8AEEE-4A4C-49E5-BF6B-42DE73DE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19.08.2020</a:t>
            </a:r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02D1B-DE0F-4AF9-B4FF-91DEBDAE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FD709-D292-451F-89D5-FCFCF0F0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F714-E039-442C-845F-D7E27359242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327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0B06-7F56-4FAF-A48A-FA79DEED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23B33-3761-491A-B43B-A4EF9C99B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687CF-9FDE-4E9C-98DD-6B478434D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CDC32-48F5-484F-BFE4-E08FB5E8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19.08.2020</a:t>
            </a:r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A37B1-DF1D-4750-A04B-396190B46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1A32F-44A5-4AD1-9FC8-7710CC83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F714-E039-442C-845F-D7E27359242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569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E6FA-E691-4E3D-B29B-43A1592A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5DA14-308D-4FC3-93D6-F23883BA3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98388-BF7E-4B9C-B8DB-F8742ACEE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8E8A1-C9F4-45B8-A6D3-BF6686FD6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DA2B0E-BB5A-4FD5-9F30-4E1CFF223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C5C7DC-C864-443C-BBBE-E2DD8C26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19.08.2020</a:t>
            </a:r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7B1E25-25EA-4507-8C60-954D49B60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4C8C20-06B8-436D-8AE3-D00152737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F714-E039-442C-845F-D7E27359242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892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E58D5-0D80-4C94-A5C2-75BBB05A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F92B6B-A6F8-48A8-8B7D-692EC5FA4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19.08.2020</a:t>
            </a:r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40611-0CC8-4F8E-9237-3A217A73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EA2F1-7099-4C64-8AA5-D828F6CF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F714-E039-442C-845F-D7E27359242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1201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670C86-C467-4FA7-A7BE-57E3A65B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19.08.2020</a:t>
            </a:r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95310-FC45-43A2-9FF0-471CE862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4E6FB-7A15-4A03-948F-E89A9318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F714-E039-442C-845F-D7E27359242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941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158F-6A3D-46FD-ABA5-EC932D1C2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3C4DF-DEA1-4AFC-9425-431ABE680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9D54A-3E33-4636-B2C5-B437DA47C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13A7F-E448-4732-A665-72177CDAD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19.08.2020</a:t>
            </a:r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1DE8E-F117-4B15-91A3-EF64D0B5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79D00-5DDE-4C6E-BDD4-5508A4B47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F714-E039-442C-845F-D7E27359242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892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15DF-247A-4AC3-A812-47D55164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766752-CE0D-4500-8B47-75F6F9F6C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69146-D802-4ACD-A887-DFD9D51BD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10B76-7734-47A7-9394-913104E5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19.08.2020</a:t>
            </a:r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9569A-3D99-45C8-9B7D-23F42FAF1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F693E-EDD4-4C91-AF95-70ADF43D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F714-E039-442C-845F-D7E27359242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541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D627D-94D4-45EB-A7F6-0E498B38C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4B414-8709-4268-B8BA-66DFB7A82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F3936-631E-4065-BD08-90D82DA8D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19.08.2020</a:t>
            </a:r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4F7B0-D7CF-4D31-A64D-E84B966EF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3821D-67D5-463B-BFF1-8C41ED343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8F714-E039-442C-845F-D7E27359242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984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weather2.com/City-Town/United-Kingdom/Orkney-and-Shetland/Orkney-Islands/climate-profile.aspx?month=12" TargetMode="External"/><Relationship Id="rId2" Type="http://schemas.openxmlformats.org/officeDocument/2006/relationships/hyperlink" Target="http://xn--drmstrre-64ad.dk/wp-content/wind/miller/windpower%20web/en/tour/wres/annu.ht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i.org/10.5281/zenodo.883859" TargetMode="External"/><Relationship Id="rId5" Type="http://schemas.openxmlformats.org/officeDocument/2006/relationships/hyperlink" Target="https://scotland.shinyapps.io/sg-scottish-energy-statistics/?Section=EnergyEfficiency&amp;Subsection=DemandReduction&amp;Chart=HHoldEnConsumption" TargetMode="External"/><Relationship Id="rId4" Type="http://schemas.openxmlformats.org/officeDocument/2006/relationships/hyperlink" Target="http://www.nrscotland.gov.uk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072BED-2613-4D49-B64C-983A76F1E4BF}"/>
              </a:ext>
            </a:extLst>
          </p:cNvPr>
          <p:cNvSpPr txBox="1"/>
          <p:nvPr/>
        </p:nvSpPr>
        <p:spPr>
          <a:xfrm>
            <a:off x="578498" y="877479"/>
            <a:ext cx="10888823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1200"/>
              </a:spcBef>
            </a:pPr>
            <a:r>
              <a:rPr lang="de-CH" sz="4400">
                <a:solidFill>
                  <a:schemeClr val="accent1">
                    <a:lumMod val="75000"/>
                  </a:schemeClr>
                </a:solidFill>
              </a:rPr>
              <a:t>Heat Smart Orkney</a:t>
            </a:r>
            <a:r>
              <a:rPr lang="de-CH" sz="4400"/>
              <a:t> </a:t>
            </a:r>
          </a:p>
          <a:p>
            <a:pPr>
              <a:spcBef>
                <a:spcPts val="1200"/>
              </a:spcBef>
            </a:pPr>
            <a:r>
              <a:rPr lang="en-US" sz="4400"/>
              <a:t>Demand response valuation exercise</a:t>
            </a:r>
            <a:endParaRPr lang="de-CH" sz="440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584EEAA-9CCB-49E8-8A7B-45DF35DAC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738" y="3194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3C3E7C-455A-43E5-B093-A9C124A8E972}"/>
              </a:ext>
            </a:extLst>
          </p:cNvPr>
          <p:cNvCxnSpPr/>
          <p:nvPr/>
        </p:nvCxnSpPr>
        <p:spPr>
          <a:xfrm>
            <a:off x="578498" y="2631233"/>
            <a:ext cx="1103811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35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77"/>
    </mc:Choice>
    <mc:Fallback xmlns="">
      <p:transition spd="slow" advTm="1007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2DDB13-CD7D-498E-8F6E-29065C37A434}"/>
              </a:ext>
            </a:extLst>
          </p:cNvPr>
          <p:cNvSpPr/>
          <p:nvPr/>
        </p:nvSpPr>
        <p:spPr>
          <a:xfrm>
            <a:off x="615820" y="457203"/>
            <a:ext cx="10963469" cy="783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spc="-130" dirty="0">
                <a:solidFill>
                  <a:schemeClr val="tx1"/>
                </a:solidFill>
              </a:rPr>
              <a:t>2. </a:t>
            </a:r>
            <a:r>
              <a:rPr lang="en-US" sz="2800" spc="-130" dirty="0">
                <a:solidFill>
                  <a:schemeClr val="tx1"/>
                </a:solidFill>
              </a:rPr>
              <a:t>Reshaping demand with electric storage heaters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88958C-D042-4B63-BA47-AB1878A889E1}"/>
              </a:ext>
            </a:extLst>
          </p:cNvPr>
          <p:cNvCxnSpPr>
            <a:cxnSpLocks/>
          </p:cNvCxnSpPr>
          <p:nvPr/>
        </p:nvCxnSpPr>
        <p:spPr>
          <a:xfrm>
            <a:off x="615820" y="1250302"/>
            <a:ext cx="1106610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52002-628A-441E-ACE1-BA33F9EA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F714-E039-442C-845F-D7E27359242E}" type="slidenum">
              <a:rPr lang="en-GB" smtClean="0"/>
              <a:t>10</a:t>
            </a:fld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FEC238-5708-1E4D-A7F3-ACB9F280AE28}"/>
              </a:ext>
            </a:extLst>
          </p:cNvPr>
          <p:cNvSpPr txBox="1"/>
          <p:nvPr/>
        </p:nvSpPr>
        <p:spPr>
          <a:xfrm>
            <a:off x="615820" y="1495815"/>
            <a:ext cx="11066107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latin typeface="Calibri Light"/>
                <a:ea typeface="+mn-lt"/>
                <a:cs typeface="+mn-lt"/>
              </a:rPr>
              <a:t>Our proposed model calculates reductions in curtailed energy at different levels of DR penetration, considering a shift in the demand pattern. </a:t>
            </a:r>
          </a:p>
          <a:p>
            <a:endParaRPr lang="en-US" sz="2000" dirty="0">
              <a:latin typeface="Calibri Light"/>
              <a:ea typeface="+mn-lt"/>
              <a:cs typeface="+mn-lt"/>
            </a:endParaRPr>
          </a:p>
          <a:p>
            <a:r>
              <a:rPr lang="en-US" sz="2000" dirty="0">
                <a:latin typeface="Calibri Light"/>
                <a:ea typeface="+mn-lt"/>
                <a:cs typeface="+mn-lt"/>
              </a:rPr>
              <a:t>We tested various DR penetration levels, with </a:t>
            </a:r>
            <a:r>
              <a:rPr lang="en-US" sz="2000" b="1" dirty="0">
                <a:latin typeface="Calibri Light"/>
                <a:ea typeface="+mn-lt"/>
                <a:cs typeface="+mn-lt"/>
              </a:rPr>
              <a:t>energy ‘saved’ from curtailment </a:t>
            </a:r>
            <a:r>
              <a:rPr lang="en-US" sz="2000" dirty="0">
                <a:latin typeface="Calibri Light"/>
                <a:ea typeface="+mn-lt"/>
                <a:cs typeface="+mn-lt"/>
              </a:rPr>
              <a:t>ranging from </a:t>
            </a:r>
            <a:r>
              <a:rPr lang="en-US" sz="2000" b="1" dirty="0">
                <a:latin typeface="Calibri Light"/>
                <a:ea typeface="+mn-lt"/>
                <a:cs typeface="+mn-lt"/>
              </a:rPr>
              <a:t>0.3 GWh with 25% DR to 1.9 GWh with 100% DR.</a:t>
            </a:r>
          </a:p>
          <a:p>
            <a:endParaRPr lang="en-US" sz="2000" dirty="0">
              <a:latin typeface="Calibri Light"/>
              <a:ea typeface="+mn-lt"/>
              <a:cs typeface="+mn-lt"/>
            </a:endParaRPr>
          </a:p>
          <a:p>
            <a:r>
              <a:rPr lang="en-US" sz="2000" dirty="0">
                <a:latin typeface="Calibri Light"/>
                <a:ea typeface="+mn-lt"/>
                <a:cs typeface="+mn-lt"/>
              </a:rPr>
              <a:t>Similarly, we tested various levels of discount offered by generators. If 50% DR penetration is assumed,  then customers would see </a:t>
            </a:r>
            <a:r>
              <a:rPr lang="en-US" sz="2000" b="1" dirty="0">
                <a:latin typeface="Calibri Light"/>
                <a:ea typeface="+mn-lt"/>
                <a:cs typeface="+mn-lt"/>
              </a:rPr>
              <a:t>reduction in their annual energy cost by 5%, 6%, 12% and 16% </a:t>
            </a:r>
            <a:r>
              <a:rPr lang="en-US" sz="2000" dirty="0">
                <a:latin typeface="Calibri Light"/>
                <a:ea typeface="+mn-lt"/>
                <a:cs typeface="+mn-lt"/>
              </a:rPr>
              <a:t>under 0%, 25%, 50% and 75% discount levels respectively.</a:t>
            </a:r>
          </a:p>
        </p:txBody>
      </p:sp>
    </p:spTree>
    <p:extLst>
      <p:ext uri="{BB962C8B-B14F-4D97-AF65-F5344CB8AC3E}">
        <p14:creationId xmlns:p14="http://schemas.microsoft.com/office/powerpoint/2010/main" val="309172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10"/>
    </mc:Choice>
    <mc:Fallback xmlns="">
      <p:transition spd="slow" advTm="4241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2DDB13-CD7D-498E-8F6E-29065C37A434}"/>
              </a:ext>
            </a:extLst>
          </p:cNvPr>
          <p:cNvSpPr/>
          <p:nvPr/>
        </p:nvSpPr>
        <p:spPr>
          <a:xfrm>
            <a:off x="615820" y="457203"/>
            <a:ext cx="10963469" cy="783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spc="-130" dirty="0">
                <a:solidFill>
                  <a:schemeClr val="tx1"/>
                </a:solidFill>
              </a:rPr>
              <a:t>2. </a:t>
            </a:r>
            <a:r>
              <a:rPr lang="en-US" sz="2800" spc="-130" dirty="0">
                <a:solidFill>
                  <a:schemeClr val="tx1"/>
                </a:solidFill>
              </a:rPr>
              <a:t>Storage heaters as a tool to shift demand – Who wins?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88958C-D042-4B63-BA47-AB1878A889E1}"/>
              </a:ext>
            </a:extLst>
          </p:cNvPr>
          <p:cNvCxnSpPr>
            <a:cxnSpLocks/>
          </p:cNvCxnSpPr>
          <p:nvPr/>
        </p:nvCxnSpPr>
        <p:spPr>
          <a:xfrm>
            <a:off x="615820" y="1250302"/>
            <a:ext cx="1106610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52002-628A-441E-ACE1-BA33F9EA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F714-E039-442C-845F-D7E27359242E}" type="slidenum">
              <a:rPr lang="en-GB" smtClean="0"/>
              <a:t>11</a:t>
            </a:fld>
            <a:endParaRPr lang="en-GB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C5FE6EE1-20F2-A74D-ACC4-458BAB76E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900595"/>
              </p:ext>
            </p:extLst>
          </p:nvPr>
        </p:nvGraphicFramePr>
        <p:xfrm>
          <a:off x="615820" y="1594948"/>
          <a:ext cx="10871579" cy="4374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546">
                  <a:extLst>
                    <a:ext uri="{9D8B030D-6E8A-4147-A177-3AD203B41FA5}">
                      <a16:colId xmlns:a16="http://schemas.microsoft.com/office/drawing/2014/main" val="871803305"/>
                    </a:ext>
                  </a:extLst>
                </a:gridCol>
                <a:gridCol w="2213927">
                  <a:extLst>
                    <a:ext uri="{9D8B030D-6E8A-4147-A177-3AD203B41FA5}">
                      <a16:colId xmlns:a16="http://schemas.microsoft.com/office/drawing/2014/main" val="1857151367"/>
                    </a:ext>
                  </a:extLst>
                </a:gridCol>
                <a:gridCol w="7656106">
                  <a:extLst>
                    <a:ext uri="{9D8B030D-6E8A-4147-A177-3AD203B41FA5}">
                      <a16:colId xmlns:a16="http://schemas.microsoft.com/office/drawing/2014/main" val="371646479"/>
                    </a:ext>
                  </a:extLst>
                </a:gridCol>
              </a:tblGrid>
              <a:tr h="874985">
                <a:tc>
                  <a:txBody>
                    <a:bodyPr/>
                    <a:lstStyle/>
                    <a:p>
                      <a:endParaRPr lang="en-NL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L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Residents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Immediate reduction to utility bills, more control over consumption</a:t>
                      </a:r>
                      <a:endParaRPr lang="en-NL" sz="1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476527"/>
                  </a:ext>
                </a:extLst>
              </a:tr>
              <a:tr h="874985">
                <a:tc>
                  <a:txBody>
                    <a:bodyPr/>
                    <a:lstStyle/>
                    <a:p>
                      <a:endParaRPr lang="en-NL" sz="18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L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RE Generators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Lower curtailment losses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Wingdings" pitchFamily="2" charset="2"/>
                        </a:rPr>
                        <a:t> improved project returns</a:t>
                      </a:r>
                      <a:endParaRPr lang="en-NL" sz="1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398566"/>
                  </a:ext>
                </a:extLst>
              </a:tr>
              <a:tr h="874985">
                <a:tc>
                  <a:txBody>
                    <a:bodyPr/>
                    <a:lstStyle/>
                    <a:p>
                      <a:endParaRPr lang="en-NL" sz="18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L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Grid Operator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</a:t>
                      </a:r>
                      <a:r>
                        <a:rPr lang="en-NL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eduction in demand fluctuation </a:t>
                      </a:r>
                      <a:r>
                        <a:rPr lang="en-NL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Wingdings" pitchFamily="2" charset="2"/>
                        </a:rPr>
                        <a:t> lower pressure for scale and schedule of </a:t>
                      </a:r>
                      <a:r>
                        <a:rPr lang="en-NL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capital-intensive</a:t>
                      </a:r>
                      <a:r>
                        <a:rPr lang="en-NL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Wingdings" pitchFamily="2" charset="2"/>
                        </a:rPr>
                        <a:t> system capacity upgrades</a:t>
                      </a:r>
                      <a:endParaRPr lang="en-NL" sz="18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6576481"/>
                  </a:ext>
                </a:extLst>
              </a:tr>
              <a:tr h="874985">
                <a:tc>
                  <a:txBody>
                    <a:bodyPr/>
                    <a:lstStyle/>
                    <a:p>
                      <a:endParaRPr lang="en-NL" sz="1800" kern="120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L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Communities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</a:t>
                      </a:r>
                      <a:r>
                        <a:rPr lang="en-NL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ncreased revenues from cummunity turbines, reduction in fuel poverty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599233"/>
                  </a:ext>
                </a:extLst>
              </a:tr>
              <a:tr h="874985">
                <a:tc>
                  <a:txBody>
                    <a:bodyPr/>
                    <a:lstStyle/>
                    <a:p>
                      <a:endParaRPr lang="en-NL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L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Government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</a:t>
                      </a:r>
                      <a:r>
                        <a:rPr lang="en-NL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argeted assistance in line with the federal and regional energy priorities, ability to monitor performance and efficacy of funding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339105"/>
                  </a:ext>
                </a:extLst>
              </a:tr>
            </a:tbl>
          </a:graphicData>
        </a:graphic>
      </p:graphicFrame>
      <p:pic>
        <p:nvPicPr>
          <p:cNvPr id="10" name="Graphic 9" descr="Wind Turbines">
            <a:extLst>
              <a:ext uri="{FF2B5EF4-FFF2-40B4-BE49-F238E27FC236}">
                <a16:creationId xmlns:a16="http://schemas.microsoft.com/office/drawing/2014/main" id="{397CD13A-DACA-D444-AD81-9BAA6E731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173" y="2415746"/>
            <a:ext cx="722870" cy="722870"/>
          </a:xfrm>
          <a:prstGeom prst="rect">
            <a:avLst/>
          </a:prstGeom>
        </p:spPr>
      </p:pic>
      <p:pic>
        <p:nvPicPr>
          <p:cNvPr id="13" name="Graphic 12" descr="Family with two children">
            <a:extLst>
              <a:ext uri="{FF2B5EF4-FFF2-40B4-BE49-F238E27FC236}">
                <a16:creationId xmlns:a16="http://schemas.microsoft.com/office/drawing/2014/main" id="{AD17EDA2-FE56-8345-B9F8-444C9FCF27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173" y="1562554"/>
            <a:ext cx="722870" cy="722870"/>
          </a:xfrm>
          <a:prstGeom prst="rect">
            <a:avLst/>
          </a:prstGeom>
        </p:spPr>
      </p:pic>
      <p:pic>
        <p:nvPicPr>
          <p:cNvPr id="17" name="Graphic 16" descr="Electric Tower">
            <a:extLst>
              <a:ext uri="{FF2B5EF4-FFF2-40B4-BE49-F238E27FC236}">
                <a16:creationId xmlns:a16="http://schemas.microsoft.com/office/drawing/2014/main" id="{1419B9C7-C0AA-394C-8C9B-7B9AE401DC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4601" y="3269866"/>
            <a:ext cx="662923" cy="662923"/>
          </a:xfrm>
          <a:prstGeom prst="rect">
            <a:avLst/>
          </a:prstGeom>
        </p:spPr>
      </p:pic>
      <p:pic>
        <p:nvPicPr>
          <p:cNvPr id="19" name="Graphic 18" descr="Neighbourhood">
            <a:extLst>
              <a:ext uri="{FF2B5EF4-FFF2-40B4-BE49-F238E27FC236}">
                <a16:creationId xmlns:a16="http://schemas.microsoft.com/office/drawing/2014/main" id="{BE91C341-CB0C-0444-B687-5B78CA1E3E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5820" y="4211142"/>
            <a:ext cx="722870" cy="722870"/>
          </a:xfrm>
          <a:prstGeom prst="rect">
            <a:avLst/>
          </a:prstGeom>
        </p:spPr>
      </p:pic>
      <p:pic>
        <p:nvPicPr>
          <p:cNvPr id="21" name="Graphic 20" descr="Building">
            <a:extLst>
              <a:ext uri="{FF2B5EF4-FFF2-40B4-BE49-F238E27FC236}">
                <a16:creationId xmlns:a16="http://schemas.microsoft.com/office/drawing/2014/main" id="{E9140C54-E80A-B34B-BC31-55F390AF7E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5173" y="5091887"/>
            <a:ext cx="662923" cy="66292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5A6AE76-7DA0-D24C-AF80-FBF4237A8D62}"/>
              </a:ext>
            </a:extLst>
          </p:cNvPr>
          <p:cNvGrpSpPr/>
          <p:nvPr/>
        </p:nvGrpSpPr>
        <p:grpSpPr>
          <a:xfrm>
            <a:off x="854418" y="6072291"/>
            <a:ext cx="9876644" cy="646331"/>
            <a:chOff x="854418" y="6072291"/>
            <a:chExt cx="9876644" cy="646331"/>
          </a:xfrm>
        </p:grpSpPr>
        <p:pic>
          <p:nvPicPr>
            <p:cNvPr id="7" name="Graphic 6" descr="Warning">
              <a:extLst>
                <a:ext uri="{FF2B5EF4-FFF2-40B4-BE49-F238E27FC236}">
                  <a16:creationId xmlns:a16="http://schemas.microsoft.com/office/drawing/2014/main" id="{432E48DA-C851-49C8-A597-1132E7486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54418" y="6105116"/>
              <a:ext cx="324379" cy="35467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0808E5-BDD0-B740-A9BA-6A411F6F07D9}"/>
                </a:ext>
              </a:extLst>
            </p:cNvPr>
            <p:cNvSpPr txBox="1"/>
            <p:nvPr/>
          </p:nvSpPr>
          <p:spPr>
            <a:xfrm>
              <a:off x="1195016" y="6072291"/>
              <a:ext cx="95360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The default case assumes that the cost of the hardware (storage heaters and smart units) will be covered by a government grant. However, we incorporated a flexibility to vary the split of cost burden between consumers and the local generators, participating in the </a:t>
              </a:r>
              <a:r>
                <a:rPr lang="en-US" sz="1200" dirty="0" err="1">
                  <a:latin typeface="+mj-lt"/>
                </a:rPr>
                <a:t>programme</a:t>
              </a:r>
              <a:r>
                <a:rPr lang="en-US" sz="1200" dirty="0">
                  <a:latin typeface="+mj-lt"/>
                </a:rPr>
                <a:t>.</a:t>
              </a:r>
              <a:endParaRPr lang="en-US" sz="1600" dirty="0">
                <a:latin typeface="+mj-lt"/>
                <a:cs typeface="Calibri Light"/>
              </a:endParaRPr>
            </a:p>
            <a:p>
              <a:endParaRPr lang="en-NL" sz="12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04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763"/>
    </mc:Choice>
    <mc:Fallback xmlns="">
      <p:transition spd="slow" advTm="4776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2DDB13-CD7D-498E-8F6E-29065C37A434}"/>
              </a:ext>
            </a:extLst>
          </p:cNvPr>
          <p:cNvSpPr/>
          <p:nvPr/>
        </p:nvSpPr>
        <p:spPr>
          <a:xfrm>
            <a:off x="615820" y="457203"/>
            <a:ext cx="10963469" cy="783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spc="-130">
                <a:solidFill>
                  <a:schemeClr val="tx1"/>
                </a:solidFill>
              </a:rPr>
              <a:t>3. Impact </a:t>
            </a:r>
            <a:r>
              <a:rPr lang="en-US" sz="2800" spc="-130">
                <a:solidFill>
                  <a:schemeClr val="tx1"/>
                </a:solidFill>
              </a:rPr>
              <a:t>of Demand Response at various levels of household participation</a:t>
            </a:r>
            <a:endParaRPr lang="en-GB" sz="2800" spc="-13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88958C-D042-4B63-BA47-AB1878A889E1}"/>
              </a:ext>
            </a:extLst>
          </p:cNvPr>
          <p:cNvCxnSpPr>
            <a:cxnSpLocks/>
          </p:cNvCxnSpPr>
          <p:nvPr/>
        </p:nvCxnSpPr>
        <p:spPr>
          <a:xfrm>
            <a:off x="615820" y="1250302"/>
            <a:ext cx="1106610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52002-628A-441E-ACE1-BA33F9EA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F714-E039-442C-845F-D7E27359242E}" type="slidenum">
              <a:rPr lang="en-GB" smtClean="0"/>
              <a:t>12</a:t>
            </a:fld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B1E945-F562-4909-854C-3DF1361F90FC}"/>
              </a:ext>
            </a:extLst>
          </p:cNvPr>
          <p:cNvSpPr txBox="1"/>
          <p:nvPr/>
        </p:nvSpPr>
        <p:spPr>
          <a:xfrm>
            <a:off x="615821" y="1473690"/>
            <a:ext cx="11066106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latin typeface="+mj-lt"/>
              </a:rPr>
              <a:t>Generator: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+mj-lt"/>
              </a:rPr>
              <a:t>The more customers sign up for the DR scheme, the more savings</a:t>
            </a:r>
            <a:endParaRPr lang="en-US" dirty="0">
              <a:latin typeface="+mj-lt"/>
              <a:cs typeface="Calibri Light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Calibri Light"/>
                <a:ea typeface="+mn-lt"/>
                <a:cs typeface="+mn-lt"/>
              </a:rPr>
              <a:t>Effect of shifting demand to off-peak hours: potential savings of </a:t>
            </a:r>
            <a:r>
              <a:rPr lang="en-US" b="1" dirty="0">
                <a:latin typeface="Calibri Light"/>
                <a:ea typeface="+mn-lt"/>
                <a:cs typeface="+mn-lt"/>
              </a:rPr>
              <a:t>£145,911.50/year</a:t>
            </a:r>
            <a:endParaRPr lang="en-US" b="1" dirty="0">
              <a:latin typeface="+mj-lt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+mj-lt"/>
                <a:cs typeface="Calibri"/>
              </a:rPr>
              <a:t>The generators can offer a discount on electricity saved from curtailment up to </a:t>
            </a:r>
            <a:r>
              <a:rPr lang="en-US" b="1" dirty="0">
                <a:latin typeface="+mj-lt"/>
                <a:cs typeface="Calibri"/>
              </a:rPr>
              <a:t>29.625% </a:t>
            </a:r>
            <a:r>
              <a:rPr lang="en-US" dirty="0">
                <a:latin typeface="+mj-lt"/>
                <a:cs typeface="Calibri"/>
              </a:rPr>
              <a:t>to break even.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latin typeface="+mj-lt"/>
              <a:cs typeface="Calibri"/>
            </a:endParaRPr>
          </a:p>
          <a:p>
            <a:r>
              <a:rPr lang="en-US" b="1" dirty="0">
                <a:latin typeface="+mj-lt"/>
              </a:rPr>
              <a:t>Consumer:</a:t>
            </a:r>
            <a:endParaRPr lang="en-US" b="1" dirty="0">
              <a:latin typeface="+mj-lt"/>
              <a:cs typeface="Calibri Light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+mj-lt"/>
              </a:rPr>
              <a:t>Effect of shifting demand to off-peak hours: potential savings of </a:t>
            </a:r>
            <a:r>
              <a:rPr lang="en-US" b="1" dirty="0">
                <a:latin typeface="+mj-lt"/>
              </a:rPr>
              <a:t>£21/year</a:t>
            </a:r>
            <a:r>
              <a:rPr lang="en-US" dirty="0">
                <a:latin typeface="+mj-lt"/>
              </a:rPr>
              <a:t> (or 5</a:t>
            </a:r>
            <a:r>
              <a:rPr lang="en-US" b="1" dirty="0">
                <a:latin typeface="+mj-lt"/>
              </a:rPr>
              <a:t>%</a:t>
            </a:r>
            <a:r>
              <a:rPr lang="en-US" dirty="0">
                <a:latin typeface="+mj-lt"/>
              </a:rPr>
              <a:t> of their default cost). </a:t>
            </a:r>
            <a:endParaRPr lang="en-US" dirty="0">
              <a:latin typeface="+mj-lt"/>
              <a:cs typeface="Calibri Light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+mj-lt"/>
              </a:rPr>
              <a:t>With a </a:t>
            </a:r>
            <a:r>
              <a:rPr lang="en-US" b="1" dirty="0">
                <a:latin typeface="+mj-lt"/>
              </a:rPr>
              <a:t>29.625%</a:t>
            </a:r>
            <a:r>
              <a:rPr lang="en-US" dirty="0">
                <a:latin typeface="+mj-lt"/>
              </a:rPr>
              <a:t> discount offered on the electricity saved from curtailment, the savings would increase to £38/year (9%)</a:t>
            </a:r>
            <a:endParaRPr lang="en-US" dirty="0">
              <a:latin typeface="+mj-lt"/>
              <a:ea typeface="+mn-lt"/>
              <a:cs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BF72F5-1BBE-49A8-B443-B32CA170B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493" y="4331790"/>
            <a:ext cx="6939013" cy="210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9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41"/>
    </mc:Choice>
    <mc:Fallback xmlns="">
      <p:transition spd="slow" advTm="3494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2DDB13-CD7D-498E-8F6E-29065C37A434}"/>
              </a:ext>
            </a:extLst>
          </p:cNvPr>
          <p:cNvSpPr/>
          <p:nvPr/>
        </p:nvSpPr>
        <p:spPr>
          <a:xfrm>
            <a:off x="615820" y="457203"/>
            <a:ext cx="10963469" cy="783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spc="-130">
                <a:solidFill>
                  <a:schemeClr val="tx1"/>
                </a:solidFill>
              </a:rPr>
              <a:t>Recommendations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88958C-D042-4B63-BA47-AB1878A889E1}"/>
              </a:ext>
            </a:extLst>
          </p:cNvPr>
          <p:cNvCxnSpPr>
            <a:cxnSpLocks/>
          </p:cNvCxnSpPr>
          <p:nvPr/>
        </p:nvCxnSpPr>
        <p:spPr>
          <a:xfrm>
            <a:off x="615820" y="1250302"/>
            <a:ext cx="1106610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52002-628A-441E-ACE1-BA33F9EA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F714-E039-442C-845F-D7E27359242E}" type="slidenum">
              <a:rPr lang="en-GB" smtClean="0"/>
              <a:t>13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B5A16E-A8F6-A740-9637-7C6E2C58D340}"/>
              </a:ext>
            </a:extLst>
          </p:cNvPr>
          <p:cNvSpPr txBox="1"/>
          <p:nvPr/>
        </p:nvSpPr>
        <p:spPr>
          <a:xfrm>
            <a:off x="615820" y="1538640"/>
            <a:ext cx="11066107" cy="31700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latin typeface="+mj-lt"/>
              </a:rPr>
              <a:t>Based on the data analysis and the modelling we performed for this exercise we can conclude that there is high potential to: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reduce curtailment of wind generation in Orkney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reduce electricity costs for the islands' residents, and as the result - reduce fuel poverty levels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Having said so, we can see that the cost of upgrading to modern storage heaters can be seen as prohibitive to a large share of the population, especially considering the relatively low level of income on the islands.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We believe that the policy makers and utilities need to be involved in designing the best solution. Ideally, that would involve government funding for upgrade of residential heating.</a:t>
            </a:r>
          </a:p>
        </p:txBody>
      </p:sp>
    </p:spTree>
    <p:extLst>
      <p:ext uri="{BB962C8B-B14F-4D97-AF65-F5344CB8AC3E}">
        <p14:creationId xmlns:p14="http://schemas.microsoft.com/office/powerpoint/2010/main" val="409590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29"/>
    </mc:Choice>
    <mc:Fallback xmlns="">
      <p:transition spd="slow" advTm="3862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2DDB13-CD7D-498E-8F6E-29065C37A434}"/>
              </a:ext>
            </a:extLst>
          </p:cNvPr>
          <p:cNvSpPr/>
          <p:nvPr/>
        </p:nvSpPr>
        <p:spPr>
          <a:xfrm>
            <a:off x="615820" y="457203"/>
            <a:ext cx="10963469" cy="783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spc="-130">
                <a:solidFill>
                  <a:schemeClr val="tx1"/>
                </a:solidFill>
              </a:rPr>
              <a:t>4. Further Opportunities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88958C-D042-4B63-BA47-AB1878A889E1}"/>
              </a:ext>
            </a:extLst>
          </p:cNvPr>
          <p:cNvCxnSpPr>
            <a:cxnSpLocks/>
          </p:cNvCxnSpPr>
          <p:nvPr/>
        </p:nvCxnSpPr>
        <p:spPr>
          <a:xfrm>
            <a:off x="615820" y="1250302"/>
            <a:ext cx="1106610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52002-628A-441E-ACE1-BA33F9EA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F714-E039-442C-845F-D7E27359242E}" type="slidenum">
              <a:rPr lang="en-GB" smtClean="0"/>
              <a:t>14</a:t>
            </a:fld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B1E945-F562-4909-854C-3DF1361F90FC}"/>
              </a:ext>
            </a:extLst>
          </p:cNvPr>
          <p:cNvSpPr txBox="1"/>
          <p:nvPr/>
        </p:nvSpPr>
        <p:spPr>
          <a:xfrm>
            <a:off x="615820" y="1538640"/>
            <a:ext cx="11066107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Currently </a:t>
            </a:r>
            <a:r>
              <a:rPr lang="en-US" sz="2000" b="1" dirty="0">
                <a:latin typeface="+mj-lt"/>
              </a:rPr>
              <a:t>39% of Orkney households relying on hydrocarbons </a:t>
            </a:r>
            <a:r>
              <a:rPr lang="en-US" sz="2000" dirty="0">
                <a:latin typeface="+mj-lt"/>
              </a:rPr>
              <a:t>(oil and coal) for heating: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800100" lvl="1" indent="-342900" algn="just">
              <a:buFont typeface="Wingdings" pitchFamily="2" charset="2"/>
              <a:buChar char="à"/>
            </a:pPr>
            <a:r>
              <a:rPr lang="en-US" sz="2000" dirty="0">
                <a:latin typeface="+mj-lt"/>
              </a:rPr>
              <a:t>conversion from oil and coal boilers to electric heating would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000" u="sng" dirty="0">
                <a:latin typeface="+mj-lt"/>
              </a:rPr>
              <a:t>increase Orkney electricity consumption by up to 10.2 GWh a year and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000" u="sng" dirty="0">
                <a:latin typeface="+mj-lt"/>
              </a:rPr>
              <a:t>cut the islands’ CO2  emissions by up to 4.6k tons a year</a:t>
            </a:r>
            <a:r>
              <a:rPr lang="en-US" sz="2000" dirty="0">
                <a:latin typeface="+mj-lt"/>
              </a:rPr>
              <a:t>.</a:t>
            </a:r>
          </a:p>
          <a:p>
            <a:pPr lvl="2" algn="just"/>
            <a:endParaRPr lang="en-US" sz="2000" dirty="0">
              <a:latin typeface="+mj-lt"/>
            </a:endParaRPr>
          </a:p>
          <a:p>
            <a:pPr marL="1257300" lvl="2" indent="-342900" algn="just">
              <a:buFont typeface="Wingdings" pitchFamily="2" charset="2"/>
              <a:buChar char="à"/>
            </a:pPr>
            <a:r>
              <a:rPr lang="en-US" sz="2000" dirty="0">
                <a:latin typeface="+mj-lt"/>
                <a:cs typeface="Calibri Light"/>
              </a:rPr>
              <a:t>additional local demand can unlock </a:t>
            </a:r>
            <a:r>
              <a:rPr lang="en-US" sz="2000" u="sng" dirty="0">
                <a:latin typeface="+mj-lt"/>
                <a:cs typeface="Calibri Light"/>
              </a:rPr>
              <a:t>new RE projects</a:t>
            </a:r>
            <a:r>
              <a:rPr lang="en-US" sz="2000" dirty="0">
                <a:latin typeface="+mj-lt"/>
                <a:cs typeface="Calibri Light"/>
              </a:rPr>
              <a:t> on the islands.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Introduce hydrogen or battery-based energy storage into the mix of the system balancing tool. </a:t>
            </a:r>
            <a:endParaRPr lang="en-US" sz="2000" dirty="0">
              <a:latin typeface="+mj-lt"/>
              <a:cs typeface="Calibri Light"/>
            </a:endParaRPr>
          </a:p>
          <a:p>
            <a:pPr algn="just"/>
            <a:endParaRPr lang="en-US" sz="2000" dirty="0">
              <a:latin typeface="+mj-lt"/>
            </a:endParaRPr>
          </a:p>
          <a:p>
            <a:pPr lvl="1" algn="just"/>
            <a:r>
              <a:rPr lang="en-US" sz="2000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sz="2000" dirty="0">
                <a:latin typeface="+mj-lt"/>
              </a:rPr>
              <a:t>would allow not only to shift the consumption, but potentially </a:t>
            </a:r>
            <a:r>
              <a:rPr lang="en-US" sz="2000" u="sng" dirty="0">
                <a:latin typeface="+mj-lt"/>
              </a:rPr>
              <a:t>take advantage of tariff arbitrage </a:t>
            </a:r>
            <a:r>
              <a:rPr lang="en-US" sz="2000" dirty="0">
                <a:latin typeface="+mj-lt"/>
              </a:rPr>
              <a:t>opportunities.</a:t>
            </a:r>
            <a:endParaRPr lang="en-US" sz="2000" dirty="0"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6549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33"/>
    </mc:Choice>
    <mc:Fallback xmlns="">
      <p:transition spd="slow" advTm="3273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7638B5-2CEC-DA40-83A9-627C39182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52002-628A-441E-ACE1-BA33F9EA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F714-E039-442C-845F-D7E27359242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34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98"/>
    </mc:Choice>
    <mc:Fallback xmlns="">
      <p:transition spd="slow" advTm="929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2DDB13-CD7D-498E-8F6E-29065C37A434}"/>
              </a:ext>
            </a:extLst>
          </p:cNvPr>
          <p:cNvSpPr/>
          <p:nvPr/>
        </p:nvSpPr>
        <p:spPr>
          <a:xfrm>
            <a:off x="615820" y="457203"/>
            <a:ext cx="10963469" cy="783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spc="-130">
                <a:solidFill>
                  <a:schemeClr val="tx1"/>
                </a:solidFill>
              </a:rPr>
              <a:t>References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88958C-D042-4B63-BA47-AB1878A889E1}"/>
              </a:ext>
            </a:extLst>
          </p:cNvPr>
          <p:cNvCxnSpPr>
            <a:cxnSpLocks/>
          </p:cNvCxnSpPr>
          <p:nvPr/>
        </p:nvCxnSpPr>
        <p:spPr>
          <a:xfrm>
            <a:off x="615820" y="1250302"/>
            <a:ext cx="1106610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52002-628A-441E-ACE1-BA33F9EA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F714-E039-442C-845F-D7E27359242E}" type="slidenum">
              <a:rPr lang="en-GB" smtClean="0"/>
              <a:t>16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B5A16E-A8F6-A740-9637-7C6E2C58D340}"/>
              </a:ext>
            </a:extLst>
          </p:cNvPr>
          <p:cNvSpPr txBox="1"/>
          <p:nvPr/>
        </p:nvSpPr>
        <p:spPr>
          <a:xfrm>
            <a:off x="615820" y="1538640"/>
            <a:ext cx="11066107" cy="40472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Danish Wind Industry Association, 2003. Annual Energy Output from a Wind Turbine. Available at: </a:t>
            </a:r>
            <a:r>
              <a:rPr lang="en-US" sz="1400" u="sng" dirty="0">
                <a:ea typeface="+mn-lt"/>
                <a:cs typeface="+mn-lt"/>
                <a:hlinkClick r:id="rId2"/>
              </a:rPr>
              <a:t>http://drømstørre.dk/wp-content/wind/miller/windpower%20web/en/tour/wres/annu.htm</a:t>
            </a:r>
            <a:endParaRPr lang="en-US" sz="1400" dirty="0">
              <a:cs typeface="Calibri" panose="020F0502020204030204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Orkney Islands Climate History. Available at: </a:t>
            </a:r>
            <a:r>
              <a:rPr lang="en-US" sz="1400" u="sng" dirty="0">
                <a:ea typeface="+mn-lt"/>
                <a:cs typeface="+mn-lt"/>
                <a:hlinkClick r:id="rId3"/>
              </a:rPr>
              <a:t>https://www.myweather2.com/City-Town/United-Kingdom/Orkney-and-Shetland/Orkney-Islands/climate-profile.aspx?month=12</a:t>
            </a:r>
            <a:endParaRPr lang="en-US" sz="1400" dirty="0">
              <a:cs typeface="Calibri" panose="020F0502020204030204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National records of Scotland. Available at: </a:t>
            </a:r>
            <a:r>
              <a:rPr lang="en-US" sz="1400" u="sng" dirty="0">
                <a:ea typeface="+mn-lt"/>
                <a:cs typeface="+mn-lt"/>
                <a:hlinkClick r:id="rId4"/>
              </a:rPr>
              <a:t>http://www.nrscotland.gov.uk/</a:t>
            </a:r>
            <a:endParaRPr lang="en-US" sz="1400" dirty="0">
              <a:cs typeface="Calibri" panose="020F0502020204030204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Scottish Energy Statistics Hub, 2018. End use of energy consumption. Available at: </a:t>
            </a:r>
            <a:r>
              <a:rPr lang="en-US" sz="1400" u="sng" dirty="0">
                <a:ea typeface="+mn-lt"/>
                <a:cs typeface="+mn-lt"/>
                <a:hlinkClick r:id="rId5"/>
              </a:rPr>
              <a:t>https://scotland.shinyapps.io/sg-scottish-energy-statistics/?Section=EnergyEfficiency&amp;Subsection=DemandReduction&amp;Chart=HHoldEnConsumption</a:t>
            </a:r>
            <a:endParaRPr lang="en-US" sz="1400" dirty="0">
              <a:cs typeface="Calibri" panose="020F0502020204030204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Oliphant, T.E., 2006. A guide to NumPy, </a:t>
            </a:r>
            <a:r>
              <a:rPr lang="en-US" sz="1400" dirty="0" err="1">
                <a:ea typeface="+mn-lt"/>
                <a:cs typeface="+mn-lt"/>
              </a:rPr>
              <a:t>Trelgol</a:t>
            </a:r>
            <a:r>
              <a:rPr lang="en-US" sz="1400" dirty="0">
                <a:ea typeface="+mn-lt"/>
                <a:cs typeface="+mn-lt"/>
              </a:rPr>
              <a:t> Publishing USA.</a:t>
            </a:r>
            <a:endParaRPr lang="en-US" sz="1400" dirty="0">
              <a:cs typeface="Calibri" panose="020F0502020204030204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McKinney, W. &amp; others, 2010. Data structures for statistical computing in python. In Proceedings of the 9th Python in Science Conference. pp. 51–56.</a:t>
            </a:r>
            <a:endParaRPr lang="en-US" sz="1400" dirty="0">
              <a:cs typeface="Calibri" panose="020F0502020204030204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Hunter, J.D., 2007. Matplotlib: A 2D graphics environment. Computing in science &amp; engineering, 9(3), pp.90–95.</a:t>
            </a:r>
            <a:endParaRPr lang="en-US" sz="1400" dirty="0">
              <a:cs typeface="Calibri" panose="020F0502020204030204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Waskom, M. et al., 2017. </a:t>
            </a:r>
            <a:r>
              <a:rPr lang="en-US" sz="1400" dirty="0" err="1">
                <a:ea typeface="+mn-lt"/>
                <a:cs typeface="+mn-lt"/>
              </a:rPr>
              <a:t>mwaskom</a:t>
            </a:r>
            <a:r>
              <a:rPr lang="en-US" sz="1400" dirty="0">
                <a:ea typeface="+mn-lt"/>
                <a:cs typeface="+mn-lt"/>
              </a:rPr>
              <a:t>/seaborn: v0.8.1 (September 2017), </a:t>
            </a:r>
            <a:r>
              <a:rPr lang="en-US" sz="1400" dirty="0" err="1">
                <a:ea typeface="+mn-lt"/>
                <a:cs typeface="+mn-lt"/>
              </a:rPr>
              <a:t>Zenodo</a:t>
            </a:r>
            <a:r>
              <a:rPr lang="en-US" sz="1400" dirty="0">
                <a:ea typeface="+mn-lt"/>
                <a:cs typeface="+mn-lt"/>
              </a:rPr>
              <a:t>. Available at: </a:t>
            </a:r>
            <a:r>
              <a:rPr lang="en-US" sz="1400" u="sng" dirty="0">
                <a:ea typeface="+mn-lt"/>
                <a:cs typeface="+mn-lt"/>
                <a:hlinkClick r:id="rId6"/>
              </a:rPr>
              <a:t>https://doi.org/10.5281/zenodo.883859</a:t>
            </a:r>
            <a:r>
              <a:rPr lang="en-US" sz="1400" dirty="0">
                <a:ea typeface="+mn-lt"/>
                <a:cs typeface="+mn-lt"/>
              </a:rPr>
              <a:t>.</a:t>
            </a:r>
            <a:endParaRPr lang="en-US" sz="1400" dirty="0">
              <a:cs typeface="Calibri" panose="020F0502020204030204"/>
            </a:endParaRPr>
          </a:p>
          <a:p>
            <a:endParaRPr lang="en-US" sz="1400"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2360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2DDB13-CD7D-498E-8F6E-29065C37A434}"/>
              </a:ext>
            </a:extLst>
          </p:cNvPr>
          <p:cNvSpPr/>
          <p:nvPr/>
        </p:nvSpPr>
        <p:spPr>
          <a:xfrm>
            <a:off x="615820" y="457203"/>
            <a:ext cx="10963469" cy="783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spc="-10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Introduction: Orkney Paradox (1)</a:t>
            </a:r>
            <a:endParaRPr lang="de-CH" sz="2800" spc="-1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88958C-D042-4B63-BA47-AB1878A889E1}"/>
              </a:ext>
            </a:extLst>
          </p:cNvPr>
          <p:cNvCxnSpPr>
            <a:cxnSpLocks/>
          </p:cNvCxnSpPr>
          <p:nvPr/>
        </p:nvCxnSpPr>
        <p:spPr>
          <a:xfrm>
            <a:off x="615820" y="1250302"/>
            <a:ext cx="1106610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1F4E33E-B8ED-4285-89FF-4DAA8B89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28F714-E039-442C-845F-D7E27359242E}" type="slidenum">
              <a:rPr lang="de-CH" smtClean="0"/>
              <a:t>2</a:t>
            </a:fld>
            <a:endParaRPr lang="de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A062A4-B63B-43B5-988C-00BEDB25D827}"/>
              </a:ext>
            </a:extLst>
          </p:cNvPr>
          <p:cNvSpPr txBox="1"/>
          <p:nvPr/>
        </p:nvSpPr>
        <p:spPr>
          <a:xfrm>
            <a:off x="5847347" y="1418153"/>
            <a:ext cx="5731941" cy="40010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Orkney Isles are an archipelago off the North tip of Scotland.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Great potential for renewable energy (RE) generation</a:t>
            </a:r>
            <a:r>
              <a:rPr lang="en-US" dirty="0">
                <a:latin typeface="+mj-lt"/>
              </a:rPr>
              <a:t>, in particular wind and tidal energy.</a:t>
            </a:r>
            <a:endParaRPr lang="en-US" dirty="0">
              <a:latin typeface="+mj-lt"/>
              <a:cs typeface="Calibri Ligh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Home to almost </a:t>
            </a:r>
            <a:r>
              <a:rPr lang="en-US" b="1" dirty="0"/>
              <a:t>50MW</a:t>
            </a:r>
            <a:r>
              <a:rPr lang="en-US" dirty="0">
                <a:latin typeface="+mj-lt"/>
              </a:rPr>
              <a:t> wind generation capacity</a:t>
            </a:r>
            <a:r>
              <a:rPr lang="en-US" baseline="30000" dirty="0">
                <a:latin typeface="+mj-lt"/>
              </a:rPr>
              <a:t>1</a:t>
            </a:r>
            <a:r>
              <a:rPr lang="en-US" dirty="0">
                <a:latin typeface="+mj-lt"/>
              </a:rPr>
              <a:t>:</a:t>
            </a:r>
            <a:endParaRPr lang="en-US" dirty="0">
              <a:latin typeface="+mj-lt"/>
              <a:cs typeface="Calibri Light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1400" dirty="0">
              <a:latin typeface="+mj-lt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latin typeface="+mj-lt"/>
              </a:rPr>
              <a:t>Over 500 domestic turbines</a:t>
            </a:r>
            <a:endParaRPr lang="en-US" sz="1400" dirty="0">
              <a:latin typeface="+mj-lt"/>
              <a:cs typeface="Calibri Light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latin typeface="+mj-lt"/>
              </a:rPr>
              <a:t>5 large (0.9MW) community-owned turbines</a:t>
            </a:r>
            <a:endParaRPr lang="en-US" sz="1400" dirty="0">
              <a:latin typeface="+mj-lt"/>
              <a:cs typeface="Calibri Light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latin typeface="+mj-lt"/>
              </a:rPr>
              <a:t>41 MW capacity of other commercial wind generation</a:t>
            </a:r>
            <a:endParaRPr lang="en-US" sz="1400" dirty="0">
              <a:latin typeface="+mj-lt"/>
              <a:cs typeface="Calibri Ligh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Renewable power generation reached 120% of the local electricity consumption by 2013 and the islands became a </a:t>
            </a:r>
            <a:r>
              <a:rPr lang="en-US" b="1" dirty="0"/>
              <a:t>net power exporter</a:t>
            </a:r>
            <a:r>
              <a:rPr lang="en-US" dirty="0">
                <a:latin typeface="+mj-lt"/>
              </a:rPr>
              <a:t>.</a:t>
            </a:r>
            <a:endParaRPr lang="en-US" dirty="0">
              <a:latin typeface="+mj-lt"/>
              <a:cs typeface="Calibri Light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C7262E7-61DE-3144-A22F-9310C9EC2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12" y="1943670"/>
            <a:ext cx="4810408" cy="295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63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564"/>
    </mc:Choice>
    <mc:Fallback xmlns="">
      <p:transition spd="slow" advTm="3456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2DDB13-CD7D-498E-8F6E-29065C37A434}"/>
              </a:ext>
            </a:extLst>
          </p:cNvPr>
          <p:cNvSpPr/>
          <p:nvPr/>
        </p:nvSpPr>
        <p:spPr>
          <a:xfrm>
            <a:off x="615820" y="457203"/>
            <a:ext cx="10963469" cy="783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spc="-10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Introduction: Orkney Paradox (1)</a:t>
            </a:r>
            <a:endParaRPr lang="de-CH" sz="2800" spc="-1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88958C-D042-4B63-BA47-AB1878A889E1}"/>
              </a:ext>
            </a:extLst>
          </p:cNvPr>
          <p:cNvCxnSpPr>
            <a:cxnSpLocks/>
          </p:cNvCxnSpPr>
          <p:nvPr/>
        </p:nvCxnSpPr>
        <p:spPr>
          <a:xfrm>
            <a:off x="615820" y="1250302"/>
            <a:ext cx="1106610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1F4E33E-B8ED-4285-89FF-4DAA8B89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28F714-E039-442C-845F-D7E27359242E}" type="slidenum">
              <a:rPr lang="de-CH" smtClean="0"/>
              <a:t>3</a:t>
            </a:fld>
            <a:endParaRPr lang="de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A062A4-B63B-43B5-988C-00BEDB25D827}"/>
              </a:ext>
            </a:extLst>
          </p:cNvPr>
          <p:cNvSpPr txBox="1"/>
          <p:nvPr/>
        </p:nvSpPr>
        <p:spPr>
          <a:xfrm>
            <a:off x="5847347" y="1418153"/>
            <a:ext cx="5731941" cy="43858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However, there is </a:t>
            </a:r>
            <a:r>
              <a:rPr lang="en-US" dirty="0">
                <a:latin typeface="+mj-lt"/>
                <a:ea typeface="+mn-lt"/>
                <a:cs typeface="+mn-lt"/>
              </a:rPr>
              <a:t>a </a:t>
            </a:r>
            <a:r>
              <a:rPr lang="en-US" b="1" dirty="0">
                <a:latin typeface="+mj-lt"/>
                <a:ea typeface="+mn-lt"/>
                <a:cs typeface="+mn-lt"/>
              </a:rPr>
              <a:t>mismatch between demand and supply</a:t>
            </a:r>
            <a:r>
              <a:rPr lang="en-US" b="1" dirty="0">
                <a:latin typeface="+mj-lt"/>
                <a:cs typeface="Calibri"/>
              </a:rPr>
              <a:t> </a:t>
            </a:r>
            <a:r>
              <a:rPr lang="en-US" dirty="0">
                <a:latin typeface="+mj-lt"/>
                <a:cs typeface="Calibri"/>
              </a:rPr>
              <a:t>of energy, due to</a:t>
            </a:r>
            <a:r>
              <a:rPr lang="en-US" b="1" dirty="0">
                <a:latin typeface="+mj-lt"/>
                <a:cs typeface="Calibri"/>
              </a:rPr>
              <a:t> </a:t>
            </a:r>
            <a:r>
              <a:rPr lang="en-US" dirty="0">
                <a:latin typeface="+mj-lt"/>
                <a:cs typeface="Calibri"/>
              </a:rPr>
              <a:t>intermittence of RE generation,</a:t>
            </a:r>
            <a:r>
              <a:rPr lang="en-US" b="1" dirty="0">
                <a:latin typeface="+mj-lt"/>
                <a:cs typeface="Calibri"/>
              </a:rPr>
              <a:t> </a:t>
            </a:r>
            <a:r>
              <a:rPr lang="en-US" dirty="0">
                <a:latin typeface="+mj-lt"/>
              </a:rPr>
              <a:t>and limited export capacity.</a:t>
            </a:r>
          </a:p>
          <a:p>
            <a:pPr marL="742950" lvl="1" indent="-285750" algn="just">
              <a:spcBef>
                <a:spcPts val="90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dirty="0">
                <a:latin typeface="+mj-lt"/>
              </a:rPr>
              <a:t>RE generation consistently suffers from </a:t>
            </a:r>
            <a:r>
              <a:rPr lang="en-US" b="1" i="1" dirty="0">
                <a:latin typeface="+mj-lt"/>
              </a:rPr>
              <a:t>curtailment</a:t>
            </a:r>
            <a:r>
              <a:rPr lang="en-US" dirty="0">
                <a:latin typeface="+mj-lt"/>
              </a:rPr>
              <a:t>.</a:t>
            </a:r>
            <a:endParaRPr lang="en-US" dirty="0">
              <a:latin typeface="+mj-lt"/>
              <a:cs typeface="Calibri Light" panose="020F0302020204030204"/>
            </a:endParaRPr>
          </a:p>
          <a:p>
            <a:pPr marL="742950" lvl="1" indent="-285750" algn="just">
              <a:spcBef>
                <a:spcPts val="90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dirty="0">
                <a:latin typeface="+mj-lt"/>
              </a:rPr>
              <a:t>Since 2012, a </a:t>
            </a:r>
            <a:r>
              <a:rPr lang="en-US" b="1" i="1" dirty="0">
                <a:latin typeface="+mj-lt"/>
              </a:rPr>
              <a:t>moratorium</a:t>
            </a:r>
            <a:r>
              <a:rPr lang="en-US" baseline="30000" dirty="0">
                <a:latin typeface="+mj-lt"/>
              </a:rPr>
              <a:t>3</a:t>
            </a:r>
            <a:r>
              <a:rPr lang="en-US" dirty="0">
                <a:latin typeface="+mj-lt"/>
              </a:rPr>
              <a:t> is in place on new connections of RE generation to the power grid.</a:t>
            </a:r>
            <a:endParaRPr lang="en-US" dirty="0">
              <a:latin typeface="+mj-lt"/>
              <a:cs typeface="Calibri Ligh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isles continue to </a:t>
            </a:r>
            <a:r>
              <a:rPr lang="en-US" b="1" dirty="0">
                <a:latin typeface="+mj-lt"/>
              </a:rPr>
              <a:t>rely on electricity imports </a:t>
            </a:r>
            <a:r>
              <a:rPr lang="en-US" dirty="0">
                <a:latin typeface="+mj-lt"/>
              </a:rPr>
              <a:t>and use large volumes of </a:t>
            </a:r>
            <a:r>
              <a:rPr lang="en-US" b="1" dirty="0">
                <a:latin typeface="+mj-lt"/>
              </a:rPr>
              <a:t>hydrocarbons</a:t>
            </a:r>
            <a:r>
              <a:rPr lang="en-US" baseline="30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.</a:t>
            </a:r>
            <a:endParaRPr lang="en-US" dirty="0">
              <a:latin typeface="+mj-lt"/>
              <a:cs typeface="Calibri Light"/>
            </a:endParaRPr>
          </a:p>
          <a:p>
            <a:pPr marL="742950" lvl="1" indent="-285750" algn="just">
              <a:spcBef>
                <a:spcPts val="90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dirty="0">
                <a:latin typeface="+mj-lt"/>
                <a:sym typeface="Wingdings" panose="05000000000000000000" pitchFamily="2" charset="2"/>
              </a:rPr>
              <a:t>One of the highest levels of </a:t>
            </a:r>
            <a:r>
              <a:rPr lang="en-US" b="1" i="1" dirty="0">
                <a:latin typeface="+mj-lt"/>
                <a:sym typeface="Wingdings" panose="05000000000000000000" pitchFamily="2" charset="2"/>
              </a:rPr>
              <a:t>CO2 emissions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per capita in the UK.</a:t>
            </a:r>
            <a:r>
              <a:rPr lang="en-US" dirty="0">
                <a:latin typeface="+mj-lt"/>
              </a:rPr>
              <a:t> </a:t>
            </a:r>
            <a:endParaRPr lang="en-US" dirty="0">
              <a:latin typeface="+mj-lt"/>
              <a:cs typeface="Calibri Light"/>
            </a:endParaRPr>
          </a:p>
          <a:p>
            <a:pPr marL="742950" lvl="1" indent="-285750" algn="just">
              <a:spcBef>
                <a:spcPts val="90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dirty="0">
                <a:latin typeface="+mj-lt"/>
              </a:rPr>
              <a:t>One of the highest levels of </a:t>
            </a:r>
            <a:r>
              <a:rPr lang="en-US" b="1" i="1" dirty="0">
                <a:latin typeface="+mj-lt"/>
              </a:rPr>
              <a:t>energy poverty </a:t>
            </a:r>
            <a:r>
              <a:rPr lang="en-US" dirty="0">
                <a:latin typeface="+mj-lt"/>
              </a:rPr>
              <a:t>in the UK.</a:t>
            </a:r>
            <a:endParaRPr lang="en-US" dirty="0">
              <a:latin typeface="+mj-lt"/>
              <a:cs typeface="Calibri Light"/>
            </a:endParaRP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C7DFC542-472A-4749-8E98-52341DD83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73" y="2345204"/>
            <a:ext cx="4860703" cy="24986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78013F-ABE7-4B9A-BAE2-09016CA79442}"/>
              </a:ext>
            </a:extLst>
          </p:cNvPr>
          <p:cNvSpPr txBox="1"/>
          <p:nvPr/>
        </p:nvSpPr>
        <p:spPr>
          <a:xfrm>
            <a:off x="2953264" y="5301049"/>
            <a:ext cx="2990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+mj-lt"/>
              </a:rPr>
              <a:t>L</a:t>
            </a:r>
            <a:r>
              <a:rPr lang="en-NL" sz="1600" dirty="0">
                <a:latin typeface="+mj-lt"/>
              </a:rPr>
              <a:t>ow generation has to be compensated by imports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0738E5-484B-48D0-9C81-39C559B7C1E1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386650" y="4015947"/>
            <a:ext cx="61782" cy="128510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0CB57B3-0A93-443D-977A-A26845543767}"/>
              </a:ext>
            </a:extLst>
          </p:cNvPr>
          <p:cNvSpPr txBox="1"/>
          <p:nvPr/>
        </p:nvSpPr>
        <p:spPr>
          <a:xfrm>
            <a:off x="203545" y="1556999"/>
            <a:ext cx="2261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Excess </a:t>
            </a:r>
            <a:r>
              <a:rPr lang="en-NL" sz="1600" dirty="0"/>
              <a:t>generation</a:t>
            </a:r>
            <a:r>
              <a:rPr lang="en-US" sz="1600" dirty="0"/>
              <a:t>:</a:t>
            </a:r>
            <a:r>
              <a:rPr lang="en-NL" sz="1600" dirty="0"/>
              <a:t> exported or curtailed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B12F28-1FAA-4A3A-B581-1C7B8C5BC6F3}"/>
              </a:ext>
            </a:extLst>
          </p:cNvPr>
          <p:cNvCxnSpPr>
            <a:cxnSpLocks/>
          </p:cNvCxnSpPr>
          <p:nvPr/>
        </p:nvCxnSpPr>
        <p:spPr>
          <a:xfrm>
            <a:off x="1334530" y="2180383"/>
            <a:ext cx="840259" cy="51339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86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06"/>
    </mc:Choice>
    <mc:Fallback xmlns="">
      <p:transition spd="slow" advTm="3160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2DDB13-CD7D-498E-8F6E-29065C37A434}"/>
              </a:ext>
            </a:extLst>
          </p:cNvPr>
          <p:cNvSpPr/>
          <p:nvPr/>
        </p:nvSpPr>
        <p:spPr>
          <a:xfrm>
            <a:off x="615820" y="457203"/>
            <a:ext cx="10963469" cy="783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spc="-100">
                <a:solidFill>
                  <a:schemeClr val="tx1">
                    <a:lumMod val="95000"/>
                    <a:lumOff val="5000"/>
                  </a:schemeClr>
                </a:solidFill>
              </a:rPr>
              <a:t>Task and Objectives</a:t>
            </a:r>
            <a:endParaRPr lang="de-CH" sz="2800" spc="-1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88958C-D042-4B63-BA47-AB1878A889E1}"/>
              </a:ext>
            </a:extLst>
          </p:cNvPr>
          <p:cNvCxnSpPr>
            <a:cxnSpLocks/>
          </p:cNvCxnSpPr>
          <p:nvPr/>
        </p:nvCxnSpPr>
        <p:spPr>
          <a:xfrm>
            <a:off x="615820" y="1250302"/>
            <a:ext cx="1106610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1F4E33E-B8ED-4285-89FF-4DAA8B89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28F714-E039-442C-845F-D7E27359242E}" type="slidenum">
              <a:rPr lang="de-CH" smtClean="0"/>
              <a:t>4</a:t>
            </a:fld>
            <a:endParaRPr lang="de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A062A4-B63B-43B5-988C-00BEDB25D827}"/>
              </a:ext>
            </a:extLst>
          </p:cNvPr>
          <p:cNvSpPr txBox="1"/>
          <p:nvPr/>
        </p:nvSpPr>
        <p:spPr>
          <a:xfrm>
            <a:off x="1791729" y="1649365"/>
            <a:ext cx="9890197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2200" dirty="0">
                <a:latin typeface="+mj-lt"/>
              </a:rPr>
              <a:t>Is there a commercially viable opportunity to </a:t>
            </a:r>
            <a:r>
              <a:rPr lang="en-US" sz="2200" b="1" i="1" dirty="0"/>
              <a:t>reduce wind energy generation curtailment </a:t>
            </a:r>
            <a:r>
              <a:rPr lang="en-US" sz="2200" dirty="0">
                <a:latin typeface="+mj-lt"/>
              </a:rPr>
              <a:t>and </a:t>
            </a:r>
            <a:r>
              <a:rPr lang="en-US" sz="2200" b="1" i="1" dirty="0"/>
              <a:t>improve well-being of the residents</a:t>
            </a:r>
            <a:r>
              <a:rPr lang="en-US" sz="2200" dirty="0">
                <a:latin typeface="+mj-lt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31CAFE-8B83-4C6B-BF0E-0D626F70E401}"/>
              </a:ext>
            </a:extLst>
          </p:cNvPr>
          <p:cNvSpPr txBox="1"/>
          <p:nvPr/>
        </p:nvSpPr>
        <p:spPr>
          <a:xfrm>
            <a:off x="615820" y="2965208"/>
            <a:ext cx="11066107" cy="23237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OBJECTIVES: </a:t>
            </a:r>
            <a:endParaRPr lang="en-US" sz="2000" dirty="0">
              <a:latin typeface="+mj-lt"/>
            </a:endParaRPr>
          </a:p>
          <a:p>
            <a:pPr marL="800100" lvl="1" indent="-342900">
              <a:spcBef>
                <a:spcPts val="9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+mj-lt"/>
              </a:rPr>
              <a:t>Calculate current impact of curtailment </a:t>
            </a:r>
          </a:p>
          <a:p>
            <a:pPr marL="800100" lvl="1" indent="-342900">
              <a:spcBef>
                <a:spcPts val="9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+mj-lt"/>
              </a:rPr>
              <a:t>Quantify potential benefits of introducing electric storage heaters to Orkney households</a:t>
            </a:r>
          </a:p>
          <a:p>
            <a:pPr marL="800100" lvl="1" indent="-342900">
              <a:spcBef>
                <a:spcPts val="9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+mj-lt"/>
              </a:rPr>
              <a:t>Estimate the impact of Demand Response at various levels of household participation</a:t>
            </a:r>
          </a:p>
          <a:p>
            <a:pPr marL="800100" lvl="1" indent="-342900">
              <a:spcBef>
                <a:spcPts val="9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+mj-lt"/>
              </a:rPr>
              <a:t>Highlight further opportunities  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21FF6F24-16F0-1C4C-87BD-3C703033E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820" y="156907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56"/>
    </mc:Choice>
    <mc:Fallback xmlns="">
      <p:transition spd="slow" advTm="3075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2DDB13-CD7D-498E-8F6E-29065C37A434}"/>
              </a:ext>
            </a:extLst>
          </p:cNvPr>
          <p:cNvSpPr/>
          <p:nvPr/>
        </p:nvSpPr>
        <p:spPr>
          <a:xfrm>
            <a:off x="615820" y="457203"/>
            <a:ext cx="10963469" cy="783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de-CH" sz="2800" spc="-130" dirty="0" err="1">
                <a:solidFill>
                  <a:schemeClr val="tx1"/>
                </a:solidFill>
              </a:rPr>
              <a:t>Some</a:t>
            </a:r>
            <a:r>
              <a:rPr lang="de-CH" sz="2800" spc="-130" dirty="0">
                <a:solidFill>
                  <a:schemeClr val="tx1"/>
                </a:solidFill>
              </a:rPr>
              <a:t> </a:t>
            </a:r>
            <a:r>
              <a:rPr lang="de-CH" sz="2800" spc="-130" dirty="0" err="1">
                <a:solidFill>
                  <a:schemeClr val="tx1"/>
                </a:solidFill>
              </a:rPr>
              <a:t>definitions</a:t>
            </a:r>
            <a:endParaRPr lang="de-CH" sz="2800" spc="-130" dirty="0" err="1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867685-A7BC-42D2-AF3B-A05790B7101F}"/>
              </a:ext>
            </a:extLst>
          </p:cNvPr>
          <p:cNvCxnSpPr>
            <a:cxnSpLocks/>
          </p:cNvCxnSpPr>
          <p:nvPr/>
        </p:nvCxnSpPr>
        <p:spPr>
          <a:xfrm>
            <a:off x="615820" y="1250302"/>
            <a:ext cx="1106610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DCAD5643-E58F-4760-B808-BC2EEBD6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28F714-E039-442C-845F-D7E27359242E}" type="slidenum">
              <a:rPr lang="en-GB" smtClean="0"/>
              <a:t>5</a:t>
            </a:fld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6C7A68-6D0F-4EE1-8280-FD9EEF5221AE}"/>
              </a:ext>
            </a:extLst>
          </p:cNvPr>
          <p:cNvSpPr txBox="1"/>
          <p:nvPr/>
        </p:nvSpPr>
        <p:spPr>
          <a:xfrm>
            <a:off x="615819" y="1384039"/>
            <a:ext cx="10963469" cy="50167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A wind turbine is in </a:t>
            </a:r>
            <a:r>
              <a:rPr lang="en-US" sz="2000" b="1" dirty="0">
                <a:latin typeface="+mj-lt"/>
              </a:rPr>
              <a:t>curtailment</a:t>
            </a:r>
            <a:r>
              <a:rPr lang="en-US" sz="2000" dirty="0">
                <a:latin typeface="+mj-lt"/>
              </a:rPr>
              <a:t> when its power output is restricted by the grid operator and is below its expected output under given wind conditions.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We measure the </a:t>
            </a:r>
            <a:r>
              <a:rPr lang="en-US" sz="2000" b="1" dirty="0">
                <a:latin typeface="+mj-lt"/>
              </a:rPr>
              <a:t>lost energy </a:t>
            </a:r>
            <a:r>
              <a:rPr lang="en-US" sz="2000" dirty="0">
                <a:latin typeface="+mj-lt"/>
              </a:rPr>
              <a:t>during a curtailment event by comparing the actual power output with the estimated power output that should have been achieved given the actual wind speed.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kWh is our </a:t>
            </a:r>
            <a:r>
              <a:rPr lang="en-US" sz="2000" b="1" dirty="0">
                <a:latin typeface="+mj-lt"/>
              </a:rPr>
              <a:t>measure of energy</a:t>
            </a:r>
            <a:r>
              <a:rPr lang="en-US" sz="2000" dirty="0">
                <a:latin typeface="+mj-lt"/>
              </a:rPr>
              <a:t>. To be precise: it is the amount of energy required to keep a 1 kW appliance running for an hour.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113B06-407F-4DCC-BAFA-1E7047F66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298" y="2178834"/>
            <a:ext cx="5567403" cy="265273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6DEB38C-2E66-4CD2-B0B1-7B127300F03F}"/>
              </a:ext>
            </a:extLst>
          </p:cNvPr>
          <p:cNvCxnSpPr/>
          <p:nvPr/>
        </p:nvCxnSpPr>
        <p:spPr>
          <a:xfrm>
            <a:off x="7456714" y="3586843"/>
            <a:ext cx="1589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66DF186-821E-4C2F-92D6-8DEFFB7ADBC2}"/>
              </a:ext>
            </a:extLst>
          </p:cNvPr>
          <p:cNvSpPr txBox="1"/>
          <p:nvPr/>
        </p:nvSpPr>
        <p:spPr>
          <a:xfrm>
            <a:off x="9046029" y="3429000"/>
            <a:ext cx="2307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below expected output</a:t>
            </a:r>
          </a:p>
        </p:txBody>
      </p:sp>
    </p:spTree>
    <p:extLst>
      <p:ext uri="{BB962C8B-B14F-4D97-AF65-F5344CB8AC3E}">
        <p14:creationId xmlns:p14="http://schemas.microsoft.com/office/powerpoint/2010/main" val="7584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130"/>
    </mc:Choice>
    <mc:Fallback xmlns="">
      <p:transition spd="slow" advTm="3313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2DDB13-CD7D-498E-8F6E-29065C37A434}"/>
              </a:ext>
            </a:extLst>
          </p:cNvPr>
          <p:cNvSpPr/>
          <p:nvPr/>
        </p:nvSpPr>
        <p:spPr>
          <a:xfrm>
            <a:off x="615820" y="457203"/>
            <a:ext cx="10963469" cy="783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spc="-130" dirty="0">
                <a:solidFill>
                  <a:schemeClr val="tx1"/>
                </a:solidFill>
              </a:rPr>
              <a:t>1. Current impact of curtailment – Sample turbine </a:t>
            </a:r>
            <a:endParaRPr lang="en-US" sz="2800" spc="-130" dirty="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88958C-D042-4B63-BA47-AB1878A889E1}"/>
              </a:ext>
            </a:extLst>
          </p:cNvPr>
          <p:cNvCxnSpPr>
            <a:cxnSpLocks/>
          </p:cNvCxnSpPr>
          <p:nvPr/>
        </p:nvCxnSpPr>
        <p:spPr>
          <a:xfrm>
            <a:off x="615820" y="1250302"/>
            <a:ext cx="1106610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52002-628A-441E-ACE1-BA33F9EA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F714-E039-442C-845F-D7E27359242E}" type="slidenum">
              <a:rPr lang="en-GB" smtClean="0"/>
              <a:t>6</a:t>
            </a:fld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AA1E19-05B3-45E2-B1AD-76B2D77EC8E7}"/>
              </a:ext>
            </a:extLst>
          </p:cNvPr>
          <p:cNvGrpSpPr/>
          <p:nvPr/>
        </p:nvGrpSpPr>
        <p:grpSpPr>
          <a:xfrm>
            <a:off x="2455042" y="1963469"/>
            <a:ext cx="7193455" cy="4195593"/>
            <a:chOff x="615819" y="1991949"/>
            <a:chExt cx="7281916" cy="447325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2E41EC5-28B6-459A-ABAC-CC9825B22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5819" y="2236076"/>
              <a:ext cx="7281916" cy="422913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A28476-2970-4D09-9F56-23716E1A2962}"/>
                </a:ext>
              </a:extLst>
            </p:cNvPr>
            <p:cNvSpPr txBox="1"/>
            <p:nvPr/>
          </p:nvSpPr>
          <p:spPr>
            <a:xfrm>
              <a:off x="1546622" y="1991949"/>
              <a:ext cx="54203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latin typeface="Calibri Light"/>
                  <a:ea typeface="+mn-lt"/>
                  <a:cs typeface="+mn-lt"/>
                </a:rPr>
                <a:t>Actual generation vs estimated potential, weekly averages (kWh)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E27FCB5-7275-4AE4-B460-66413623DF81}"/>
              </a:ext>
            </a:extLst>
          </p:cNvPr>
          <p:cNvSpPr txBox="1"/>
          <p:nvPr/>
        </p:nvSpPr>
        <p:spPr>
          <a:xfrm>
            <a:off x="485192" y="3962402"/>
            <a:ext cx="1839221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dirty="0">
                <a:latin typeface="+mj-lt"/>
                <a:ea typeface="+mn-lt"/>
                <a:cs typeface="+mn-lt"/>
              </a:rPr>
              <a:t>In winter, where the demand is the highest, the energy </a:t>
            </a:r>
            <a:r>
              <a:rPr lang="en-US" sz="1400" b="1" dirty="0">
                <a:latin typeface="Calibri Light"/>
                <a:ea typeface="+mn-lt"/>
                <a:cs typeface="+mn-lt"/>
              </a:rPr>
              <a:t>loss is at its lowest</a:t>
            </a:r>
            <a:r>
              <a:rPr lang="en-US" sz="1400" dirty="0">
                <a:latin typeface="Calibri Light"/>
                <a:ea typeface="+mn-lt"/>
                <a:cs typeface="+mn-lt"/>
              </a:rPr>
              <a:t>.</a:t>
            </a:r>
            <a:endParaRPr lang="en-US" sz="1400" b="1" dirty="0">
              <a:latin typeface="Calibri Light"/>
              <a:cs typeface="Calibri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A2128D-1EE9-4A68-8C26-EE744568F7CC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324413" y="3597731"/>
            <a:ext cx="1110030" cy="84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937FCE4-A65D-4D78-8358-90BFBE6B3711}"/>
              </a:ext>
            </a:extLst>
          </p:cNvPr>
          <p:cNvSpPr txBox="1"/>
          <p:nvPr/>
        </p:nvSpPr>
        <p:spPr>
          <a:xfrm>
            <a:off x="615819" y="1453768"/>
            <a:ext cx="1106610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>
                <a:latin typeface="+mj-lt"/>
              </a:rPr>
              <a:t>Total energy lost due to curtailment in 2016 was </a:t>
            </a:r>
            <a:r>
              <a:rPr lang="en-US" b="1">
                <a:latin typeface="+mj-lt"/>
              </a:rPr>
              <a:t>700 MWh</a:t>
            </a:r>
            <a:r>
              <a:rPr lang="en-US">
                <a:latin typeface="+mj-lt"/>
              </a:rPr>
              <a:t>'s, and </a:t>
            </a:r>
            <a:r>
              <a:rPr lang="en-US" b="1">
                <a:latin typeface="+mj-lt"/>
              </a:rPr>
              <a:t>400 MWh</a:t>
            </a:r>
            <a:r>
              <a:rPr lang="en-US">
                <a:latin typeface="+mj-lt"/>
              </a:rPr>
              <a:t>'s in 2017.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E75A11-C3AE-4583-85AF-65799DE217FF}"/>
              </a:ext>
            </a:extLst>
          </p:cNvPr>
          <p:cNvSpPr txBox="1"/>
          <p:nvPr/>
        </p:nvSpPr>
        <p:spPr>
          <a:xfrm>
            <a:off x="9919895" y="3764193"/>
            <a:ext cx="1872712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dirty="0">
                <a:latin typeface="+mj-lt"/>
                <a:ea typeface="+mn-lt"/>
                <a:cs typeface="+mn-lt"/>
              </a:rPr>
              <a:t>In warm months there are periods when neither the local nor the mainland UK demand is </a:t>
            </a:r>
            <a:br>
              <a:rPr lang="en-US" sz="1400" dirty="0">
                <a:latin typeface="+mj-lt"/>
                <a:ea typeface="+mn-lt"/>
                <a:cs typeface="+mn-lt"/>
              </a:rPr>
            </a:br>
            <a:r>
              <a:rPr lang="en-US" sz="1400" dirty="0">
                <a:latin typeface="+mj-lt"/>
                <a:ea typeface="+mn-lt"/>
                <a:cs typeface="+mn-lt"/>
              </a:rPr>
              <a:t>sufficient to absorb Orkney wind energy      </a:t>
            </a:r>
            <a:r>
              <a:rPr lang="en-US" sz="1400" dirty="0">
                <a:latin typeface="Calibri Light"/>
                <a:ea typeface="+mn-lt"/>
                <a:cs typeface="+mn-lt"/>
              </a:rPr>
              <a:t>--&gt; </a:t>
            </a:r>
            <a:r>
              <a:rPr lang="en-US" sz="1400" b="1" dirty="0">
                <a:latin typeface="Calibri Light"/>
                <a:ea typeface="+mn-lt"/>
                <a:cs typeface="+mn-lt"/>
              </a:rPr>
              <a:t>curtailment</a:t>
            </a:r>
            <a:r>
              <a:rPr lang="en-US" sz="1400" dirty="0">
                <a:latin typeface="Calibri Light"/>
                <a:ea typeface="+mn-lt"/>
                <a:cs typeface="+mn-lt"/>
              </a:rPr>
              <a:t>.</a:t>
            </a:r>
            <a:endParaRPr lang="en-US" sz="1400" dirty="0">
              <a:latin typeface="Calibri Light"/>
              <a:cs typeface="Calibri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143D1B-93C2-41A7-85B4-520D92A6A65B}"/>
              </a:ext>
            </a:extLst>
          </p:cNvPr>
          <p:cNvCxnSpPr>
            <a:cxnSpLocks/>
          </p:cNvCxnSpPr>
          <p:nvPr/>
        </p:nvCxnSpPr>
        <p:spPr>
          <a:xfrm flipH="1">
            <a:off x="6831724" y="4272079"/>
            <a:ext cx="3191970" cy="938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124"/>
    </mc:Choice>
    <mc:Fallback xmlns="">
      <p:transition spd="slow" advTm="4012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2DDB13-CD7D-498E-8F6E-29065C37A434}"/>
              </a:ext>
            </a:extLst>
          </p:cNvPr>
          <p:cNvSpPr/>
          <p:nvPr/>
        </p:nvSpPr>
        <p:spPr>
          <a:xfrm>
            <a:off x="615820" y="457203"/>
            <a:ext cx="10963469" cy="783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spc="-130" dirty="0">
                <a:solidFill>
                  <a:schemeClr val="tx1"/>
                </a:solidFill>
              </a:rPr>
              <a:t>1. Current impact of curtailment – Overall Orkney </a:t>
            </a:r>
            <a:endParaRPr lang="en-US" sz="2800" spc="-130" dirty="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88958C-D042-4B63-BA47-AB1878A889E1}"/>
              </a:ext>
            </a:extLst>
          </p:cNvPr>
          <p:cNvCxnSpPr>
            <a:cxnSpLocks/>
          </p:cNvCxnSpPr>
          <p:nvPr/>
        </p:nvCxnSpPr>
        <p:spPr>
          <a:xfrm>
            <a:off x="615820" y="1250302"/>
            <a:ext cx="1106610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52002-628A-441E-ACE1-BA33F9EA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F714-E039-442C-845F-D7E27359242E}" type="slidenum">
              <a:rPr lang="en-GB" smtClean="0"/>
              <a:t>7</a:t>
            </a:fld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37FCE4-A65D-4D78-8358-90BFBE6B3711}"/>
              </a:ext>
            </a:extLst>
          </p:cNvPr>
          <p:cNvSpPr txBox="1"/>
          <p:nvPr/>
        </p:nvSpPr>
        <p:spPr>
          <a:xfrm>
            <a:off x="615819" y="1453768"/>
            <a:ext cx="11066108" cy="17235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2000" dirty="0">
                <a:latin typeface="+mj-lt"/>
              </a:rPr>
              <a:t>Assuming that all wind generation on Orkney Isles falls under the same curtailment profile, we get to an </a:t>
            </a:r>
            <a:r>
              <a:rPr lang="en-US" sz="2000" b="1" dirty="0"/>
              <a:t>annual loss of 20.5 GWh</a:t>
            </a:r>
            <a:r>
              <a:rPr lang="en-US" sz="2000" dirty="0">
                <a:latin typeface="+mj-lt"/>
              </a:rPr>
              <a:t>, even if we base it on the relatively lower number of 2017 curtailment.</a:t>
            </a:r>
          </a:p>
          <a:p>
            <a:pPr algn="just"/>
            <a:endParaRPr lang="en-US" dirty="0">
              <a:latin typeface="+mj-lt"/>
            </a:endParaRPr>
          </a:p>
          <a:p>
            <a:pPr algn="just"/>
            <a:endParaRPr lang="en-US" sz="2400" dirty="0">
              <a:latin typeface="+mj-lt"/>
              <a:sym typeface="Wingdings" panose="05000000000000000000" pitchFamily="2" charset="2"/>
            </a:endParaRPr>
          </a:p>
          <a:p>
            <a:pPr algn="just"/>
            <a:r>
              <a:rPr lang="en-US" sz="2400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sz="2400" dirty="0">
                <a:latin typeface="+mj-lt"/>
              </a:rPr>
              <a:t>The curtailed energy could provide sufficient power for </a:t>
            </a:r>
            <a:r>
              <a:rPr lang="en-US" sz="2400" b="1" dirty="0">
                <a:latin typeface="+mj-lt"/>
              </a:rPr>
              <a:t>5,232 UK households</a:t>
            </a:r>
            <a:r>
              <a:rPr lang="en-US" sz="2400" baseline="30000" dirty="0">
                <a:latin typeface="+mj-lt"/>
              </a:rPr>
              <a:t>4</a:t>
            </a:r>
            <a:r>
              <a:rPr lang="en-US" sz="2400" dirty="0">
                <a:latin typeface="+mj-lt"/>
              </a:rPr>
              <a:t>.</a:t>
            </a:r>
            <a:endParaRPr lang="en-US" dirty="0">
              <a:latin typeface="+mj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D60A1F-8F61-477E-8DFD-9E54AE73DAD1}"/>
              </a:ext>
            </a:extLst>
          </p:cNvPr>
          <p:cNvGrpSpPr/>
          <p:nvPr/>
        </p:nvGrpSpPr>
        <p:grpSpPr>
          <a:xfrm>
            <a:off x="4078015" y="3016467"/>
            <a:ext cx="3279226" cy="3216165"/>
            <a:chOff x="4724400" y="3804351"/>
            <a:chExt cx="2743200" cy="2034540"/>
          </a:xfrm>
        </p:grpSpPr>
        <p:pic>
          <p:nvPicPr>
            <p:cNvPr id="3" name="Picture 4" descr="5232 Households">
              <a:extLst>
                <a:ext uri="{FF2B5EF4-FFF2-40B4-BE49-F238E27FC236}">
                  <a16:creationId xmlns:a16="http://schemas.microsoft.com/office/drawing/2014/main" id="{EAA3D3C2-D864-49DE-A04E-9BA948F0F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4400" y="3804351"/>
              <a:ext cx="2743200" cy="203454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8796F0-6E06-49C7-8EAF-13CF14446E05}"/>
                </a:ext>
              </a:extLst>
            </p:cNvPr>
            <p:cNvSpPr txBox="1"/>
            <p:nvPr/>
          </p:nvSpPr>
          <p:spPr>
            <a:xfrm>
              <a:off x="4724400" y="5249917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/>
                <a:t>5,232 UK Households</a:t>
              </a:r>
              <a:endParaRPr lang="en-US" dirty="0">
                <a:cs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527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42"/>
    </mc:Choice>
    <mc:Fallback xmlns="">
      <p:transition spd="slow" advTm="2274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2DDB13-CD7D-498E-8F6E-29065C37A434}"/>
              </a:ext>
            </a:extLst>
          </p:cNvPr>
          <p:cNvSpPr/>
          <p:nvPr/>
        </p:nvSpPr>
        <p:spPr>
          <a:xfrm>
            <a:off x="615820" y="457203"/>
            <a:ext cx="10963469" cy="783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spc="-130" dirty="0">
                <a:solidFill>
                  <a:schemeClr val="tx1"/>
                </a:solidFill>
              </a:rPr>
              <a:t>2. </a:t>
            </a:r>
            <a:r>
              <a:rPr lang="en-US" sz="2800" spc="-130" dirty="0">
                <a:solidFill>
                  <a:schemeClr val="tx1"/>
                </a:solidFill>
              </a:rPr>
              <a:t>Reshaping demand with electric storage heaters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88958C-D042-4B63-BA47-AB1878A889E1}"/>
              </a:ext>
            </a:extLst>
          </p:cNvPr>
          <p:cNvCxnSpPr>
            <a:cxnSpLocks/>
          </p:cNvCxnSpPr>
          <p:nvPr/>
        </p:nvCxnSpPr>
        <p:spPr>
          <a:xfrm>
            <a:off x="615820" y="1250302"/>
            <a:ext cx="1106610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52002-628A-441E-ACE1-BA33F9EA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F714-E039-442C-845F-D7E27359242E}" type="slidenum">
              <a:rPr lang="en-GB" smtClean="0"/>
              <a:t>8</a:t>
            </a:fld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B1E945-F562-4909-854C-3DF1361F90FC}"/>
              </a:ext>
            </a:extLst>
          </p:cNvPr>
          <p:cNvSpPr txBox="1"/>
          <p:nvPr/>
        </p:nvSpPr>
        <p:spPr>
          <a:xfrm>
            <a:off x="615820" y="1538640"/>
            <a:ext cx="5480180" cy="50783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b="1" dirty="0">
                <a:latin typeface="Calibri Light"/>
                <a:ea typeface="+mn-lt"/>
                <a:cs typeface="+mn-lt"/>
              </a:rPr>
              <a:t>43% of the population </a:t>
            </a:r>
            <a:r>
              <a:rPr lang="en-US" dirty="0">
                <a:latin typeface="Calibri Light"/>
                <a:ea typeface="+mn-lt"/>
                <a:cs typeface="+mn-lt"/>
              </a:rPr>
              <a:t>(~4,500 households) of the Orkney isles uses electricity for heating. </a:t>
            </a:r>
            <a:endParaRPr lang="en-US" dirty="0"/>
          </a:p>
          <a:p>
            <a:pPr algn="just"/>
            <a:endParaRPr lang="en-US" dirty="0">
              <a:latin typeface="Calibri Light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latin typeface="Calibri Light"/>
                <a:ea typeface="+mn-lt"/>
                <a:cs typeface="+mn-lt"/>
              </a:rPr>
              <a:t>For those who do, </a:t>
            </a:r>
            <a:r>
              <a:rPr lang="en-US" b="1" dirty="0">
                <a:latin typeface="Calibri Light"/>
                <a:ea typeface="+mn-lt"/>
                <a:cs typeface="+mn-lt"/>
              </a:rPr>
              <a:t>75% </a:t>
            </a:r>
            <a:r>
              <a:rPr lang="en-US" dirty="0">
                <a:latin typeface="Calibri Light"/>
                <a:ea typeface="+mn-lt"/>
                <a:cs typeface="+mn-lt"/>
              </a:rPr>
              <a:t>of the consumed electricity </a:t>
            </a:r>
            <a:r>
              <a:rPr lang="en-US" b="1" dirty="0">
                <a:latin typeface="Calibri Light"/>
                <a:ea typeface="+mn-lt"/>
                <a:cs typeface="+mn-lt"/>
              </a:rPr>
              <a:t>relates to space heating</a:t>
            </a:r>
            <a:r>
              <a:rPr lang="en-US" dirty="0">
                <a:latin typeface="Calibri Light"/>
                <a:ea typeface="+mn-lt"/>
                <a:cs typeface="+mn-lt"/>
              </a:rPr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dirty="0">
              <a:latin typeface="Calibri Light"/>
              <a:ea typeface="+mn-lt"/>
              <a:cs typeface="+mn-lt"/>
            </a:endParaRPr>
          </a:p>
          <a:p>
            <a:pPr algn="just"/>
            <a:endParaRPr lang="en-US" dirty="0">
              <a:latin typeface="Calibri Light"/>
              <a:ea typeface="+mn-lt"/>
              <a:cs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u="sng" dirty="0">
                <a:latin typeface="Calibri Light"/>
                <a:ea typeface="+mn-lt"/>
                <a:cs typeface="+mn-lt"/>
              </a:rPr>
              <a:t>OPPORTUNITY</a:t>
            </a:r>
            <a:r>
              <a:rPr lang="en-US" dirty="0">
                <a:latin typeface="Calibri Light"/>
                <a:ea typeface="+mn-lt"/>
                <a:cs typeface="+mn-lt"/>
              </a:rPr>
              <a:t>: If modern storage heaters are introduced to Orkney households, </a:t>
            </a:r>
            <a:r>
              <a:rPr lang="en-US" b="1" dirty="0">
                <a:latin typeface="Calibri Light"/>
                <a:ea typeface="+mn-lt"/>
                <a:cs typeface="+mn-lt"/>
              </a:rPr>
              <a:t>a large share of consumption can be shifted </a:t>
            </a:r>
            <a:r>
              <a:rPr lang="en-US" dirty="0">
                <a:latin typeface="Calibri Light"/>
                <a:ea typeface="+mn-lt"/>
                <a:cs typeface="+mn-lt"/>
              </a:rPr>
              <a:t>within a day.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Calibri Light"/>
              <a:ea typeface="+mn-lt"/>
              <a:cs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u="sng" dirty="0">
                <a:latin typeface="Calibri Light"/>
                <a:ea typeface="+mn-lt"/>
                <a:cs typeface="+mn-lt"/>
              </a:rPr>
              <a:t>ADVANTAGES</a:t>
            </a:r>
            <a:r>
              <a:rPr lang="en-US" dirty="0">
                <a:latin typeface="Calibri Light"/>
                <a:ea typeface="+mn-lt"/>
                <a:cs typeface="+mn-lt"/>
              </a:rPr>
              <a:t>: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 Light"/>
                <a:ea typeface="+mn-lt"/>
                <a:cs typeface="+mn-lt"/>
              </a:rPr>
              <a:t>Practical and a simple way to smoothen demand profile;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 Light"/>
                <a:ea typeface="+mn-lt"/>
                <a:cs typeface="+mn-lt"/>
              </a:rPr>
              <a:t>Potential to reduce curtailment;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 Light"/>
                <a:ea typeface="+mn-lt"/>
                <a:cs typeface="+mn-lt"/>
              </a:rPr>
              <a:t>Consumers can take advantage of lower ‘off peak’ pricing</a:t>
            </a:r>
          </a:p>
          <a:p>
            <a:pPr algn="just"/>
            <a:endParaRPr lang="en-US" dirty="0">
              <a:latin typeface="Calibri Light"/>
              <a:cs typeface="Calibri" panose="020F0502020204030204"/>
            </a:endParaRP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643A93CF-5381-8548-99B3-AB8E7A4CC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280" y="2395703"/>
            <a:ext cx="4654833" cy="258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7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374"/>
    </mc:Choice>
    <mc:Fallback xmlns="">
      <p:transition spd="slow" advTm="4537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2DDB13-CD7D-498E-8F6E-29065C37A434}"/>
              </a:ext>
            </a:extLst>
          </p:cNvPr>
          <p:cNvSpPr/>
          <p:nvPr/>
        </p:nvSpPr>
        <p:spPr>
          <a:xfrm>
            <a:off x="615820" y="457203"/>
            <a:ext cx="10963469" cy="783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spc="-130" dirty="0">
                <a:solidFill>
                  <a:schemeClr val="tx1"/>
                </a:solidFill>
              </a:rPr>
              <a:t>2. </a:t>
            </a:r>
            <a:r>
              <a:rPr lang="en-US" sz="2800" spc="-130" dirty="0">
                <a:solidFill>
                  <a:schemeClr val="tx1"/>
                </a:solidFill>
              </a:rPr>
              <a:t>Reshaping demand with electric storage heaters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88958C-D042-4B63-BA47-AB1878A889E1}"/>
              </a:ext>
            </a:extLst>
          </p:cNvPr>
          <p:cNvCxnSpPr>
            <a:cxnSpLocks/>
          </p:cNvCxnSpPr>
          <p:nvPr/>
        </p:nvCxnSpPr>
        <p:spPr>
          <a:xfrm>
            <a:off x="615820" y="1250302"/>
            <a:ext cx="1106610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52002-628A-441E-ACE1-BA33F9EA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F714-E039-442C-845F-D7E27359242E}" type="slidenum">
              <a:rPr lang="en-GB" smtClean="0"/>
              <a:t>9</a:t>
            </a:fld>
            <a:endParaRPr lang="en-GB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D14D41-A909-344C-960C-3E8E3501B0F2}"/>
              </a:ext>
            </a:extLst>
          </p:cNvPr>
          <p:cNvGrpSpPr/>
          <p:nvPr/>
        </p:nvGrpSpPr>
        <p:grpSpPr>
          <a:xfrm>
            <a:off x="6657165" y="1922632"/>
            <a:ext cx="4657759" cy="4548221"/>
            <a:chOff x="6657165" y="1922632"/>
            <a:chExt cx="4657759" cy="454822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47E160E-C137-4E1B-A276-905021DC4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57165" y="1922632"/>
              <a:ext cx="4657759" cy="4548221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CEE13741-161B-4E49-B5C0-9BA7B5E50699}"/>
                </a:ext>
              </a:extLst>
            </p:cNvPr>
            <p:cNvSpPr/>
            <p:nvPr/>
          </p:nvSpPr>
          <p:spPr>
            <a:xfrm rot="17553262">
              <a:off x="9237180" y="2746621"/>
              <a:ext cx="261258" cy="174171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A1DD1E-486B-4980-9C0D-E4D6D7247433}"/>
                </a:ext>
              </a:extLst>
            </p:cNvPr>
            <p:cNvSpPr txBox="1"/>
            <p:nvPr/>
          </p:nvSpPr>
          <p:spPr>
            <a:xfrm>
              <a:off x="8909957" y="2987747"/>
              <a:ext cx="7892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+mj-lt"/>
                </a:rPr>
                <a:t>Focus</a:t>
              </a: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891D8473-A81A-4D88-B829-1B0172FE8559}"/>
                </a:ext>
              </a:extLst>
            </p:cNvPr>
            <p:cNvSpPr/>
            <p:nvPr/>
          </p:nvSpPr>
          <p:spPr>
            <a:xfrm rot="10800000">
              <a:off x="9443909" y="4733122"/>
              <a:ext cx="745020" cy="191498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EAF36B2-1FC0-4436-AA1E-F3BBBF55475A}"/>
                </a:ext>
              </a:extLst>
            </p:cNvPr>
            <p:cNvSpPr txBox="1"/>
            <p:nvPr/>
          </p:nvSpPr>
          <p:spPr>
            <a:xfrm>
              <a:off x="9699171" y="4924621"/>
              <a:ext cx="11871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+mj-lt"/>
                </a:rPr>
                <a:t>Shift to match curtailment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E2E140-37D5-7F4E-898E-F838B69C7CAE}"/>
              </a:ext>
            </a:extLst>
          </p:cNvPr>
          <p:cNvGrpSpPr/>
          <p:nvPr/>
        </p:nvGrpSpPr>
        <p:grpSpPr>
          <a:xfrm>
            <a:off x="566346" y="4192744"/>
            <a:ext cx="4351638" cy="2306043"/>
            <a:chOff x="566346" y="4192744"/>
            <a:chExt cx="4351638" cy="2306043"/>
          </a:xfrm>
        </p:grpSpPr>
        <p:pic>
          <p:nvPicPr>
            <p:cNvPr id="8" name="Picture 7" descr="A close up of a map&#10;&#10;Description automatically generated">
              <a:extLst>
                <a:ext uri="{FF2B5EF4-FFF2-40B4-BE49-F238E27FC236}">
                  <a16:creationId xmlns:a16="http://schemas.microsoft.com/office/drawing/2014/main" id="{77F05E91-4271-6D48-977A-937810DA4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346" y="4192744"/>
              <a:ext cx="4351638" cy="2306043"/>
            </a:xfrm>
            <a:prstGeom prst="rect">
              <a:avLst/>
            </a:prstGeom>
          </p:spPr>
        </p:pic>
        <p:sp>
          <p:nvSpPr>
            <p:cNvPr id="15" name="Arrow: Right 12">
              <a:extLst>
                <a:ext uri="{FF2B5EF4-FFF2-40B4-BE49-F238E27FC236}">
                  <a16:creationId xmlns:a16="http://schemas.microsoft.com/office/drawing/2014/main" id="{261D457F-B02E-544B-8C60-D0392C7CB87F}"/>
                </a:ext>
              </a:extLst>
            </p:cNvPr>
            <p:cNvSpPr/>
            <p:nvPr/>
          </p:nvSpPr>
          <p:spPr>
            <a:xfrm rot="10800000">
              <a:off x="2145182" y="4686827"/>
              <a:ext cx="745020" cy="191498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565133-8A08-024D-AE09-AC622A4F4655}"/>
                </a:ext>
              </a:extLst>
            </p:cNvPr>
            <p:cNvSpPr txBox="1"/>
            <p:nvPr/>
          </p:nvSpPr>
          <p:spPr>
            <a:xfrm>
              <a:off x="2401995" y="4841228"/>
              <a:ext cx="15274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+mj-lt"/>
                </a:rPr>
                <a:t>Shift peak to benefit from low pricing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3AECF07-1D83-A844-8E93-C6F2FE4B5B4D}"/>
              </a:ext>
            </a:extLst>
          </p:cNvPr>
          <p:cNvGrpSpPr/>
          <p:nvPr/>
        </p:nvGrpSpPr>
        <p:grpSpPr>
          <a:xfrm>
            <a:off x="566346" y="1863853"/>
            <a:ext cx="4351638" cy="2328891"/>
            <a:chOff x="566346" y="1863853"/>
            <a:chExt cx="4351638" cy="2328891"/>
          </a:xfrm>
        </p:grpSpPr>
        <p:pic>
          <p:nvPicPr>
            <p:cNvPr id="17" name="Picture 16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505DF738-7CE2-8647-BA4E-CD97FF3B4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346" y="1863853"/>
              <a:ext cx="4351638" cy="232889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B694CA-C098-5B4C-83CC-8BD6598FE6DD}"/>
                </a:ext>
              </a:extLst>
            </p:cNvPr>
            <p:cNvSpPr txBox="1"/>
            <p:nvPr/>
          </p:nvSpPr>
          <p:spPr>
            <a:xfrm>
              <a:off x="2554605" y="2525646"/>
              <a:ext cx="15274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E7 ‘Day’ tariff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98B4C43-3E99-9340-9047-7F2C483194CD}"/>
                </a:ext>
              </a:extLst>
            </p:cNvPr>
            <p:cNvSpPr txBox="1"/>
            <p:nvPr/>
          </p:nvSpPr>
          <p:spPr>
            <a:xfrm>
              <a:off x="627195" y="3282650"/>
              <a:ext cx="1527454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E7 ‘Night’ tariff</a:t>
              </a:r>
              <a:endParaRPr lang="en-US" sz="1100" dirty="0">
                <a:latin typeface="+mj-lt"/>
                <a:cs typeface="Calibri Light"/>
              </a:endParaRP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237A16AD-2F14-CF44-ABCF-9E1903D6E016}"/>
                </a:ext>
              </a:extLst>
            </p:cNvPr>
            <p:cNvSpPr/>
            <p:nvPr/>
          </p:nvSpPr>
          <p:spPr>
            <a:xfrm rot="5400000">
              <a:off x="3187527" y="1214466"/>
              <a:ext cx="261611" cy="223548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85239146-701B-5341-B68E-F71EDE1161D9}"/>
                </a:ext>
              </a:extLst>
            </p:cNvPr>
            <p:cNvSpPr/>
            <p:nvPr/>
          </p:nvSpPr>
          <p:spPr>
            <a:xfrm rot="16200000">
              <a:off x="1359978" y="3176419"/>
              <a:ext cx="163185" cy="97216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FBD5775-8EC2-4CE9-97C9-A7E2EC50A0B0}"/>
              </a:ext>
            </a:extLst>
          </p:cNvPr>
          <p:cNvSpPr txBox="1"/>
          <p:nvPr/>
        </p:nvSpPr>
        <p:spPr>
          <a:xfrm>
            <a:off x="1523449" y="1467567"/>
            <a:ext cx="273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Scenario 1 – Focus on price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2F7D58-2269-4596-9168-98F686FBD894}"/>
              </a:ext>
            </a:extLst>
          </p:cNvPr>
          <p:cNvSpPr txBox="1"/>
          <p:nvPr/>
        </p:nvSpPr>
        <p:spPr>
          <a:xfrm>
            <a:off x="7309976" y="1461474"/>
            <a:ext cx="335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Scenario 2 – Focus on curtailment</a:t>
            </a:r>
          </a:p>
        </p:txBody>
      </p:sp>
    </p:spTree>
    <p:extLst>
      <p:ext uri="{BB962C8B-B14F-4D97-AF65-F5344CB8AC3E}">
        <p14:creationId xmlns:p14="http://schemas.microsoft.com/office/powerpoint/2010/main" val="175192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75"/>
    </mc:Choice>
    <mc:Fallback xmlns="">
      <p:transition spd="slow" advTm="28075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48BB13B8A5AE4FA14957043E36A390" ma:contentTypeVersion="10" ma:contentTypeDescription="Create a new document." ma:contentTypeScope="" ma:versionID="40e5fd4f731d427c8d741d6bdbe94575">
  <xsd:schema xmlns:xsd="http://www.w3.org/2001/XMLSchema" xmlns:xs="http://www.w3.org/2001/XMLSchema" xmlns:p="http://schemas.microsoft.com/office/2006/metadata/properties" xmlns:ns2="0d44a3e6-4b4d-4cd7-a836-09a666080cb8" targetNamespace="http://schemas.microsoft.com/office/2006/metadata/properties" ma:root="true" ma:fieldsID="3c5dc3ad96344382cbb420c4814c08d2" ns2:_="">
    <xsd:import namespace="0d44a3e6-4b4d-4cd7-a836-09a666080c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44a3e6-4b4d-4cd7-a836-09a666080c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8B961D-E0F5-4BA9-9F08-97A16FA896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FC086A-A7EF-4B1F-A834-D8FEAAD3AD4F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0d44a3e6-4b4d-4cd7-a836-09a666080cb8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832A2A7-28A2-43BD-AF0C-4EEDC0358B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44a3e6-4b4d-4cd7-a836-09a666080c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1500</Words>
  <Application>Microsoft Macintosh PowerPoint</Application>
  <PresentationFormat>Widescreen</PresentationFormat>
  <Paragraphs>152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jeanluc Kyburz</dc:creator>
  <cp:lastModifiedBy>Leo Ardon</cp:lastModifiedBy>
  <cp:revision>315</cp:revision>
  <dcterms:created xsi:type="dcterms:W3CDTF">2020-08-14T18:47:28Z</dcterms:created>
  <dcterms:modified xsi:type="dcterms:W3CDTF">2020-10-19T14:53:01Z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0x0101003548BB13B8A5AE4FA14957043E36A390</vt:lpwstr>
  </property>
</Properties>
</file>