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8F05-C9B5-4CF1-86FF-705ECD51CA62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2C4D-141C-4997-A93C-E01F61AAD1D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8F05-C9B5-4CF1-86FF-705ECD51CA62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2C4D-141C-4997-A93C-E01F61AAD1D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8F05-C9B5-4CF1-86FF-705ECD51CA62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2C4D-141C-4997-A93C-E01F61AAD1D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8F05-C9B5-4CF1-86FF-705ECD51CA62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2C4D-141C-4997-A93C-E01F61AAD1D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8F05-C9B5-4CF1-86FF-705ECD51CA62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2C4D-141C-4997-A93C-E01F61AAD1D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8F05-C9B5-4CF1-86FF-705ECD51CA62}" type="datetimeFigureOut">
              <a:rPr lang="pt-PT" smtClean="0"/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2C4D-141C-4997-A93C-E01F61AAD1D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8F05-C9B5-4CF1-86FF-705ECD51CA62}" type="datetimeFigureOut">
              <a:rPr lang="pt-PT" smtClean="0"/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2C4D-141C-4997-A93C-E01F61AAD1D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8F05-C9B5-4CF1-86FF-705ECD51CA62}" type="datetimeFigureOut">
              <a:rPr lang="pt-PT" smtClean="0"/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2C4D-141C-4997-A93C-E01F61AAD1D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8F05-C9B5-4CF1-86FF-705ECD51CA62}" type="datetimeFigureOut">
              <a:rPr lang="pt-PT" smtClean="0"/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2C4D-141C-4997-A93C-E01F61AAD1D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8F05-C9B5-4CF1-86FF-705ECD51CA62}" type="datetimeFigureOut">
              <a:rPr lang="pt-PT" smtClean="0"/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2C4D-141C-4997-A93C-E01F61AAD1D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8F05-C9B5-4CF1-86FF-705ECD51CA62}" type="datetimeFigureOut">
              <a:rPr lang="pt-PT" smtClean="0"/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2C4D-141C-4997-A93C-E01F61AAD1D5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8F05-C9B5-4CF1-86FF-705ECD51CA62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82C4D-141C-4997-A93C-E01F61AAD1D5}" type="slidenum">
              <a:rPr lang="pt-PT" smtClean="0"/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>
            <a:grpSpLocks noGrp="1" noRot="1" noChangeAspect="1" noMove="1" noResize="1" noUngrp="1"/>
          </p:cNvGrpSpPr>
          <p:nvPr/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59" name="Oval 5"/>
            <p:cNvSpPr>
              <a:spLocks noChangeArrowheads="1"/>
            </p:cNvSpPr>
            <p:nvPr/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9072" y="2014538"/>
            <a:ext cx="9144000" cy="762000"/>
          </a:xfrm>
        </p:spPr>
        <p:txBody>
          <a:bodyPr>
            <a:normAutofit/>
          </a:bodyPr>
          <a:lstStyle/>
          <a:p>
            <a:r>
              <a:rPr lang="pt-PT" sz="1800" dirty="0">
                <a:latin typeface="Bahnschrift Light SemiCondensed" panose="020B0502040204020203" pitchFamily="34" charset="0"/>
              </a:rPr>
              <a:t>GAME OF LIFE</a:t>
            </a:r>
            <a:endParaRPr lang="pt-PT" sz="1800" dirty="0">
              <a:latin typeface="Bahnschrift Light SemiCondensed" panose="020B0502040204020203" pitchFamily="34" charset="0"/>
            </a:endParaRPr>
          </a:p>
        </p:txBody>
      </p:sp>
      <p:sp>
        <p:nvSpPr>
          <p:cNvPr id="63" name="Rectangle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6400" y="3094070"/>
            <a:ext cx="9144000" cy="1381188"/>
          </a:xfrm>
        </p:spPr>
        <p:txBody>
          <a:bodyPr anchor="ctr">
            <a:normAutofit fontScale="90000"/>
          </a:bodyPr>
          <a:lstStyle/>
          <a:p>
            <a:r>
              <a:rPr lang="pt-PT" sz="40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B1/S and B2/S</a:t>
            </a:r>
            <a:br>
              <a:rPr lang="pt-PT" sz="31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</a:br>
            <a:br>
              <a:rPr lang="pt-PT" sz="31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</a:br>
            <a:endParaRPr lang="pt-PT" sz="3100" dirty="0">
              <a:solidFill>
                <a:schemeClr val="bg2"/>
              </a:solidFill>
              <a:latin typeface="Bahnschrift Light SemiCondensed" panose="020B05020402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996" y="5597583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dirty="0"/>
              <a:t>B1/S</a:t>
            </a:r>
            <a:br>
              <a:rPr lang="en-US" sz="3300" dirty="0"/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(Cube) 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m 8" descr="Uma imagem com captura de ecrã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1713099"/>
            <a:ext cx="2685705" cy="2555110"/>
          </a:xfrm>
          <a:prstGeom prst="rect">
            <a:avLst/>
          </a:prstGeom>
        </p:spPr>
      </p:pic>
      <p:pic>
        <p:nvPicPr>
          <p:cNvPr id="11" name="Imagem 10" descr="Uma imagem com captura de ecrã&#10;&#10;Descrição gerad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007" y="1714494"/>
            <a:ext cx="2685705" cy="2553715"/>
          </a:xfrm>
          <a:prstGeom prst="rect">
            <a:avLst/>
          </a:prstGeom>
        </p:spPr>
      </p:pic>
      <p:pic>
        <p:nvPicPr>
          <p:cNvPr id="14" name="Marcador de Posição de Conteúdo 4" descr="Uma imagem com captura de ecrã&#10;&#10;Descrição gerada automaticame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6" y="1660270"/>
            <a:ext cx="2637795" cy="2565754"/>
          </a:xfrm>
          <a:prstGeom prst="rect">
            <a:avLst/>
          </a:prstGeom>
        </p:spPr>
      </p:pic>
      <p:pic>
        <p:nvPicPr>
          <p:cNvPr id="7" name="Imagem 6" descr="Uma imagem com captura de ecrã&#10;&#10;Descrição gerada automaticamen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17" y="1687635"/>
            <a:ext cx="2685706" cy="2538389"/>
          </a:xfrm>
          <a:prstGeom prst="rect">
            <a:avLst/>
          </a:prstGeom>
        </p:spPr>
      </p:pic>
      <p:cxnSp>
        <p:nvCxnSpPr>
          <p:cNvPr id="44" name="Straight Connector 4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FB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996" y="5578922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dirty="0"/>
              <a:t>B1/S </a:t>
            </a:r>
            <a:br>
              <a:rPr lang="en-US" sz="3300" dirty="0"/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(Bee-hive)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4" name="Marcador de Posição de Conteúdo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520" y="1675826"/>
            <a:ext cx="2685705" cy="2571662"/>
          </a:xfrm>
          <a:prstGeom prst="rect">
            <a:avLst/>
          </a:prstGeom>
        </p:spPr>
      </p:pic>
      <p:pic>
        <p:nvPicPr>
          <p:cNvPr id="48" name="Imagem 47" descr="Uma imagem com captura de ecrã&#10;&#10;Descrição gerad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18" y="1681051"/>
            <a:ext cx="2685705" cy="2570438"/>
          </a:xfrm>
          <a:prstGeom prst="rect">
            <a:avLst/>
          </a:prstGeom>
        </p:spPr>
      </p:pic>
      <p:pic>
        <p:nvPicPr>
          <p:cNvPr id="45" name="Imagem 44" descr="Uma imagem com captura de ecrã&#10;&#10;Descrição gerada automaticame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9" y="1671826"/>
            <a:ext cx="2637795" cy="2575662"/>
          </a:xfrm>
          <a:prstGeom prst="rect">
            <a:avLst/>
          </a:prstGeom>
        </p:spPr>
      </p:pic>
      <p:pic>
        <p:nvPicPr>
          <p:cNvPr id="51" name="Imagem 50" descr="Uma imagem com captura de ecrã&#10;&#10;Descrição gerada automaticamen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48" y="1681051"/>
            <a:ext cx="2685706" cy="2553716"/>
          </a:xfrm>
          <a:prstGeom prst="rect">
            <a:avLst/>
          </a:prstGeom>
        </p:spPr>
      </p:pic>
      <p:cxnSp>
        <p:nvCxnSpPr>
          <p:cNvPr id="85" name="Straight Connector 8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FB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612" y="5656961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dirty="0"/>
              <a:t>B2/S </a:t>
            </a:r>
            <a:br>
              <a:rPr lang="en-US" sz="8800" dirty="0"/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(Cube)</a:t>
            </a:r>
            <a:endParaRPr lang="en-US" sz="2000" dirty="0"/>
          </a:p>
        </p:txBody>
      </p:sp>
      <p:pic>
        <p:nvPicPr>
          <p:cNvPr id="9" name="Imagem 8" descr="Uma imagem com captura de ecrã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07" y="508550"/>
            <a:ext cx="2385204" cy="2287744"/>
          </a:xfrm>
          <a:prstGeom prst="rect">
            <a:avLst/>
          </a:prstGeom>
        </p:spPr>
      </p:pic>
      <p:pic>
        <p:nvPicPr>
          <p:cNvPr id="5" name="Imagem 4" descr="Uma imagem com captura de ecrã&#10;&#10;Descrição gerad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969" y="496771"/>
            <a:ext cx="2432668" cy="2333268"/>
          </a:xfrm>
          <a:prstGeom prst="rect">
            <a:avLst/>
          </a:prstGeom>
        </p:spPr>
      </p:pic>
      <p:pic>
        <p:nvPicPr>
          <p:cNvPr id="7" name="Imagem 6" descr="Uma imagem com captura de ecrã&#10;&#10;Descrição gerada automaticame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38" y="498668"/>
            <a:ext cx="2385204" cy="2297625"/>
          </a:xfrm>
          <a:prstGeom prst="rect">
            <a:avLst/>
          </a:prstGeom>
        </p:spPr>
      </p:pic>
      <p:pic>
        <p:nvPicPr>
          <p:cNvPr id="11" name="Imagem 10" descr="Uma imagem com captura de ecrã&#10;&#10;Descrição gerada automaticamen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9" y="496771"/>
            <a:ext cx="2432668" cy="2287743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FB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Uma imagem com captura de ecrã&#10;&#10;Descrição gerada automaticament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40" y="3059993"/>
            <a:ext cx="2473208" cy="2332329"/>
          </a:xfrm>
          <a:prstGeom prst="rect">
            <a:avLst/>
          </a:prstGeom>
        </p:spPr>
      </p:pic>
      <p:pic>
        <p:nvPicPr>
          <p:cNvPr id="15" name="Imagem 14" descr="Uma imagem com captura de ecrã&#10;&#10;Descrição gerada automaticament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58" y="3008953"/>
            <a:ext cx="2473208" cy="2383369"/>
          </a:xfrm>
          <a:prstGeom prst="rect">
            <a:avLst/>
          </a:prstGeom>
        </p:spPr>
      </p:pic>
      <p:pic>
        <p:nvPicPr>
          <p:cNvPr id="18" name="Imagem 17" descr="Uma imagem com captura de ecrã&#10;&#10;Descrição gerada automaticament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76" y="2982802"/>
            <a:ext cx="2473208" cy="2409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499" y="5560260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dirty="0"/>
              <a:t>B2/S</a:t>
            </a:r>
            <a:br>
              <a:rPr lang="en-US" sz="3300" dirty="0"/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(Bee-hive)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 descr="Uma imagem com captura de ecrã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299" y="1747406"/>
            <a:ext cx="2685705" cy="2610942"/>
          </a:xfrm>
          <a:prstGeom prst="rect">
            <a:avLst/>
          </a:prstGeom>
        </p:spPr>
      </p:pic>
      <p:pic>
        <p:nvPicPr>
          <p:cNvPr id="11" name="Imagem 10" descr="Uma imagem com captura de ecrã&#10;&#10;Descrição gerad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809" y="1747406"/>
            <a:ext cx="2685705" cy="2582187"/>
          </a:xfrm>
          <a:prstGeom prst="rect">
            <a:avLst/>
          </a:prstGeom>
        </p:spPr>
      </p:pic>
      <p:pic>
        <p:nvPicPr>
          <p:cNvPr id="7" name="Imagem 6" descr="Uma imagem com captura de ecrã&#10;&#10;Descrição gerada automaticame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2" y="1667732"/>
            <a:ext cx="2637795" cy="2643566"/>
          </a:xfrm>
          <a:prstGeom prst="rect">
            <a:avLst/>
          </a:prstGeom>
        </p:spPr>
      </p:pic>
      <p:pic>
        <p:nvPicPr>
          <p:cNvPr id="9" name="Imagem 8" descr="Uma imagem com captura de ecrã&#10;&#10;Descrição gerada automaticamen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00" y="1747406"/>
            <a:ext cx="2685706" cy="2563892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FB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996" y="5621804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dirty="0"/>
              <a:t>B1/S </a:t>
            </a:r>
            <a:r>
              <a:rPr lang="en-US" sz="2000" dirty="0"/>
              <a:t>&amp;</a:t>
            </a:r>
            <a:r>
              <a:rPr lang="en-US" sz="3300" dirty="0"/>
              <a:t> B2/S</a:t>
            </a:r>
            <a:br>
              <a:rPr lang="en-US" sz="3300" dirty="0"/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(Random seeds)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m 6" descr="Uma imagem com captura de ecrã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295" y="1597264"/>
            <a:ext cx="2685705" cy="2576403"/>
          </a:xfrm>
          <a:prstGeom prst="rect">
            <a:avLst/>
          </a:prstGeom>
        </p:spPr>
      </p:pic>
      <p:pic>
        <p:nvPicPr>
          <p:cNvPr id="5" name="Imagem 4" descr="Uma imagem com captura de ecrã&#10;&#10;Descrição gerad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7" y="1597264"/>
            <a:ext cx="2685705" cy="2569851"/>
          </a:xfrm>
          <a:prstGeom prst="rect">
            <a:avLst/>
          </a:prstGeom>
        </p:spPr>
      </p:pic>
      <p:pic>
        <p:nvPicPr>
          <p:cNvPr id="9" name="Imagem 8" descr="Uma imagem com captura de ecrã&#10;&#10;Descrição gerada automaticame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67" y="1597264"/>
            <a:ext cx="2685705" cy="2577865"/>
          </a:xfrm>
          <a:prstGeom prst="rect">
            <a:avLst/>
          </a:prstGeom>
        </p:spPr>
      </p:pic>
      <p:pic>
        <p:nvPicPr>
          <p:cNvPr id="11" name="Imagem 10" descr="Uma imagem com captura de ecrã&#10;&#10;Descrição gerada automaticamen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529" y="1576079"/>
            <a:ext cx="2756950" cy="2597588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FB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>
            <a:grpSpLocks noGrp="1" noRot="1" noChangeAspect="1" noMove="1" noResize="1" noUngrp="1"/>
          </p:cNvGrpSpPr>
          <p:nvPr/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59" name="Oval 5"/>
            <p:cNvSpPr>
              <a:spLocks noChangeArrowheads="1"/>
            </p:cNvSpPr>
            <p:nvPr/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961828"/>
            <a:ext cx="9144000" cy="762000"/>
          </a:xfrm>
        </p:spPr>
        <p:txBody>
          <a:bodyPr>
            <a:normAutofit/>
          </a:bodyPr>
          <a:lstStyle/>
          <a:p>
            <a:r>
              <a:rPr lang="pt-PT" sz="1800" dirty="0">
                <a:latin typeface="Bahnschrift Light SemiCondensed" panose="020B0502040204020203" pitchFamily="34" charset="0"/>
              </a:rPr>
              <a:t>GAME OF LIFE</a:t>
            </a:r>
            <a:endParaRPr lang="pt-PT" sz="1800" dirty="0">
              <a:latin typeface="Bahnschrift Light SemiCondensed" panose="020B0502040204020203" pitchFamily="34" charset="0"/>
            </a:endParaRPr>
          </a:p>
        </p:txBody>
      </p:sp>
      <p:sp>
        <p:nvSpPr>
          <p:cNvPr id="63" name="Rectangle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92116" y="4515172"/>
            <a:ext cx="9144000" cy="1381188"/>
          </a:xfrm>
        </p:spPr>
        <p:txBody>
          <a:bodyPr anchor="ctr">
            <a:normAutofit fontScale="90000"/>
          </a:bodyPr>
          <a:lstStyle/>
          <a:p>
            <a:r>
              <a:rPr lang="pt-PT" sz="4000" dirty="0">
                <a:latin typeface="Bahnschrift Light SemiCondensed" panose="020B0502040204020203" pitchFamily="34" charset="0"/>
              </a:rPr>
              <a:t>B1/S and B2/S</a:t>
            </a:r>
            <a:br>
              <a:rPr lang="pt-PT" sz="31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</a:br>
            <a:br>
              <a:rPr lang="pt-PT" sz="31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</a:br>
            <a:endParaRPr lang="pt-PT" sz="3100" dirty="0">
              <a:solidFill>
                <a:schemeClr val="bg2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931298" y="3167390"/>
            <a:ext cx="656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chemeClr val="accent1"/>
                </a:solidFill>
                <a:latin typeface="Bahnschrift Light SemiCondensed" panose="020B0502040204020203" pitchFamily="34" charset="0"/>
              </a:rPr>
              <a:t>Ibrahim Jah &amp; Leonardo Pedro</a:t>
            </a:r>
            <a:endParaRPr lang="pt-PT" sz="2800" dirty="0">
              <a:solidFill>
                <a:schemeClr val="accent1"/>
              </a:solidFill>
              <a:latin typeface="Bahnschrift Light SemiCondensed" panose="020B05020402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WPS Presentation</Application>
  <PresentationFormat>Ecrã Panorâmico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Bahnschrift Light SemiCondensed</vt:lpstr>
      <vt:lpstr>Microsoft YaHei</vt:lpstr>
      <vt:lpstr/>
      <vt:lpstr>Arial Unicode MS</vt:lpstr>
      <vt:lpstr>Calibri Light</vt:lpstr>
      <vt:lpstr>Calibri</vt:lpstr>
      <vt:lpstr>Tema do Office</vt:lpstr>
      <vt:lpstr>B1/S and B2/S  </vt:lpstr>
      <vt:lpstr>B1/S (Cube) </vt:lpstr>
      <vt:lpstr>B1/S  (Bee-hive)</vt:lpstr>
      <vt:lpstr>B2/S  (Cube)</vt:lpstr>
      <vt:lpstr>B2/S (Bee-hive)</vt:lpstr>
      <vt:lpstr>B1/S &amp; B2/S (Random seeds)</vt:lpstr>
      <vt:lpstr>B1/S and B2/S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B1/S and B2/S  </dc:title>
  <dc:creator>Leonardo Pedro</dc:creator>
  <cp:lastModifiedBy>LeonardoPedro</cp:lastModifiedBy>
  <cp:revision>2</cp:revision>
  <dcterms:created xsi:type="dcterms:W3CDTF">2019-05-11T18:18:00Z</dcterms:created>
  <dcterms:modified xsi:type="dcterms:W3CDTF">2019-05-11T18:25:15Z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