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7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658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5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2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72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9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6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6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84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5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9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8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4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F0EB7D-80CE-4E3F-B98E-AFF5FF2D705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584580-0AD3-4E7E-B369-4C38E30438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7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CE072B-AC33-49BA-A28B-7A5CC430F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r>
              <a:rPr lang="pt-PT" dirty="0">
                <a:latin typeface="Bahnschrift Light" panose="020B0502040204020203" pitchFamily="34" charset="0"/>
              </a:rPr>
              <a:t>Can </a:t>
            </a:r>
            <a:r>
              <a:rPr lang="pt-PT" dirty="0" err="1">
                <a:latin typeface="Bahnschrift Light" panose="020B0502040204020203" pitchFamily="34" charset="0"/>
              </a:rPr>
              <a:t>video</a:t>
            </a:r>
            <a:r>
              <a:rPr lang="pt-PT" dirty="0">
                <a:latin typeface="Bahnschrift Light" panose="020B0502040204020203" pitchFamily="34" charset="0"/>
              </a:rPr>
              <a:t> games </a:t>
            </a:r>
            <a:r>
              <a:rPr lang="pt-PT" dirty="0" err="1">
                <a:latin typeface="Bahnschrift Light" panose="020B0502040204020203" pitchFamily="34" charset="0"/>
              </a:rPr>
              <a:t>be</a:t>
            </a:r>
            <a:r>
              <a:rPr lang="pt-PT" dirty="0">
                <a:latin typeface="Bahnschrift Light" panose="020B0502040204020203" pitchFamily="34" charset="0"/>
              </a:rPr>
              <a:t> </a:t>
            </a:r>
            <a:r>
              <a:rPr lang="pt-PT" dirty="0" err="1">
                <a:latin typeface="Bahnschrift Light" panose="020B0502040204020203" pitchFamily="34" charset="0"/>
              </a:rPr>
              <a:t>educational</a:t>
            </a:r>
            <a:r>
              <a:rPr lang="pt-PT" dirty="0">
                <a:latin typeface="Bahnschrift Light" panose="020B0502040204020203" pitchFamily="34" charset="0"/>
              </a:rPr>
              <a:t> ?</a:t>
            </a:r>
            <a:endParaRPr lang="en-GB" dirty="0">
              <a:latin typeface="Bahnschrift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m para educational videogames">
            <a:extLst>
              <a:ext uri="{FF2B5EF4-FFF2-40B4-BE49-F238E27FC236}">
                <a16:creationId xmlns:a16="http://schemas.microsoft.com/office/drawing/2014/main" id="{ACBB11CE-3029-4EA9-AC0D-532A462C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29" y="2043112"/>
            <a:ext cx="2857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1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pessoa, parede, interior, sentado&#10;&#10;Descrição gerada com confiança muito alta">
            <a:extLst>
              <a:ext uri="{FF2B5EF4-FFF2-40B4-BE49-F238E27FC236}">
                <a16:creationId xmlns:a16="http://schemas.microsoft.com/office/drawing/2014/main" id="{E7D4E20D-0DEF-4A63-A55C-986530AF4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3642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5" name="Imagem 4" descr="Uma imagem com pessoa, sentado, telemóvel, homem&#10;&#10;Descrição gerada com confiança muito alta">
            <a:extLst>
              <a:ext uri="{FF2B5EF4-FFF2-40B4-BE49-F238E27FC236}">
                <a16:creationId xmlns:a16="http://schemas.microsoft.com/office/drawing/2014/main" id="{94AA96CD-D12F-4E13-BDC1-B7DDC4B49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" b="25744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2052" name="Picture 4" descr="https://pplware.sapo.pt/wp-content/uploads/2013/01/97577269.jpg">
            <a:extLst>
              <a:ext uri="{FF2B5EF4-FFF2-40B4-BE49-F238E27FC236}">
                <a16:creationId xmlns:a16="http://schemas.microsoft.com/office/drawing/2014/main" id="{D8D83E7B-BF33-4C0A-BBCD-B453A5180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8" r="1717"/>
          <a:stretch/>
        </p:blipFill>
        <p:spPr bwMode="auto">
          <a:xfrm>
            <a:off x="20" y="10"/>
            <a:ext cx="7503091" cy="6857990"/>
          </a:xfrm>
          <a:custGeom>
            <a:avLst/>
            <a:gdLst>
              <a:gd name="connsiteX0" fmla="*/ 0 w 7503111"/>
              <a:gd name="connsiteY0" fmla="*/ 0 h 6858000"/>
              <a:gd name="connsiteX1" fmla="*/ 677334 w 7503111"/>
              <a:gd name="connsiteY1" fmla="*/ 0 h 6858000"/>
              <a:gd name="connsiteX2" fmla="*/ 1168036 w 7503111"/>
              <a:gd name="connsiteY2" fmla="*/ 0 h 6858000"/>
              <a:gd name="connsiteX3" fmla="*/ 1205499 w 7503111"/>
              <a:gd name="connsiteY3" fmla="*/ 0 h 6858000"/>
              <a:gd name="connsiteX4" fmla="*/ 1647632 w 7503111"/>
              <a:gd name="connsiteY4" fmla="*/ 0 h 6858000"/>
              <a:gd name="connsiteX5" fmla="*/ 7215401 w 7503111"/>
              <a:gd name="connsiteY5" fmla="*/ 0 h 6858000"/>
              <a:gd name="connsiteX6" fmla="*/ 4041567 w 7503111"/>
              <a:gd name="connsiteY6" fmla="*/ 6852993 h 6858000"/>
              <a:gd name="connsiteX7" fmla="*/ 7503111 w 7503111"/>
              <a:gd name="connsiteY7" fmla="*/ 6852993 h 6858000"/>
              <a:gd name="connsiteX8" fmla="*/ 7503111 w 7503111"/>
              <a:gd name="connsiteY8" fmla="*/ 6852994 h 6858000"/>
              <a:gd name="connsiteX9" fmla="*/ 1647632 w 7503111"/>
              <a:gd name="connsiteY9" fmla="*/ 6852994 h 6858000"/>
              <a:gd name="connsiteX10" fmla="*/ 1647632 w 7503111"/>
              <a:gd name="connsiteY10" fmla="*/ 6858000 h 6858000"/>
              <a:gd name="connsiteX11" fmla="*/ 0 w 750311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C990EEC-F50B-4210-909B-C6749B64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76">
            <a:extLst>
              <a:ext uri="{FF2B5EF4-FFF2-40B4-BE49-F238E27FC236}">
                <a16:creationId xmlns:a16="http://schemas.microsoft.com/office/drawing/2014/main" id="{E9C3F85D-435C-45BF-9CFC-7ACE930F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C0DB1233-B9FA-48CC-A8F7-ECF1C5E94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4" name="Freeform 7">
              <a:extLst>
                <a:ext uri="{FF2B5EF4-FFF2-40B4-BE49-F238E27FC236}">
                  <a16:creationId xmlns:a16="http://schemas.microsoft.com/office/drawing/2014/main" id="{CC41E8BA-D332-434C-8935-990796DE7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F154EBF1-9FA5-411E-8F8A-6AFF90C64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894F796-53FB-4E54-8A32-85097594C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E9AFBF9B-D14F-4860-93DD-65B0347D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EFBB9C89-4D5E-4197-9CF1-E4F1A5DBD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0113CF-9053-46B3-B7B1-6EF8441B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827" y="149815"/>
            <a:ext cx="7446961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Light" panose="020B0502040204020203" pitchFamily="34" charset="0"/>
              </a:rPr>
              <a:t>Educational video games</a:t>
            </a:r>
          </a:p>
        </p:txBody>
      </p:sp>
      <p:pic>
        <p:nvPicPr>
          <p:cNvPr id="1028" name="Picture 4" descr="Resultado de imagem para buzz brain">
            <a:extLst>
              <a:ext uri="{FF2B5EF4-FFF2-40B4-BE49-F238E27FC236}">
                <a16:creationId xmlns:a16="http://schemas.microsoft.com/office/drawing/2014/main" id="{2BEC45B1-28E9-463E-8857-26C738D90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5" r="-3" b="32486"/>
          <a:stretch/>
        </p:blipFill>
        <p:spPr bwMode="auto">
          <a:xfrm>
            <a:off x="20" y="1"/>
            <a:ext cx="3175466" cy="2622205"/>
          </a:xfrm>
          <a:custGeom>
            <a:avLst/>
            <a:gdLst>
              <a:gd name="connsiteX0" fmla="*/ 0 w 3175486"/>
              <a:gd name="connsiteY0" fmla="*/ 0 h 2622205"/>
              <a:gd name="connsiteX1" fmla="*/ 3175486 w 3175486"/>
              <a:gd name="connsiteY1" fmla="*/ 0 h 2622205"/>
              <a:gd name="connsiteX2" fmla="*/ 2733426 w 3175486"/>
              <a:gd name="connsiteY2" fmla="*/ 2622205 h 2622205"/>
              <a:gd name="connsiteX3" fmla="*/ 0 w 3175486"/>
              <a:gd name="connsiteY3" fmla="*/ 2160761 h 262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486" h="2622205">
                <a:moveTo>
                  <a:pt x="0" y="0"/>
                </a:moveTo>
                <a:lnTo>
                  <a:pt x="3175486" y="0"/>
                </a:lnTo>
                <a:lnTo>
                  <a:pt x="2733426" y="2622205"/>
                </a:lnTo>
                <a:lnTo>
                  <a:pt x="0" y="2160761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marty pants videogame">
            <a:extLst>
              <a:ext uri="{FF2B5EF4-FFF2-40B4-BE49-F238E27FC236}">
                <a16:creationId xmlns:a16="http://schemas.microsoft.com/office/drawing/2014/main" id="{B268FFAA-272A-42DA-A766-4CE9EC5CA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" r="1" b="18523"/>
          <a:stretch/>
        </p:blipFill>
        <p:spPr bwMode="auto">
          <a:xfrm>
            <a:off x="1" y="2160794"/>
            <a:ext cx="2733421" cy="3085156"/>
          </a:xfrm>
          <a:custGeom>
            <a:avLst/>
            <a:gdLst>
              <a:gd name="connsiteX0" fmla="*/ 0 w 2733421"/>
              <a:gd name="connsiteY0" fmla="*/ 0 h 3085156"/>
              <a:gd name="connsiteX1" fmla="*/ 2733421 w 2733421"/>
              <a:gd name="connsiteY1" fmla="*/ 461444 h 3085156"/>
              <a:gd name="connsiteX2" fmla="*/ 2294818 w 2733421"/>
              <a:gd name="connsiteY2" fmla="*/ 3063138 h 3085156"/>
              <a:gd name="connsiteX3" fmla="*/ 2310547 w 2733421"/>
              <a:gd name="connsiteY3" fmla="*/ 3085156 h 3085156"/>
              <a:gd name="connsiteX4" fmla="*/ 0 w 2733421"/>
              <a:gd name="connsiteY4" fmla="*/ 2741169 h 308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3421" h="3085156">
                <a:moveTo>
                  <a:pt x="0" y="0"/>
                </a:moveTo>
                <a:lnTo>
                  <a:pt x="2733421" y="461444"/>
                </a:lnTo>
                <a:lnTo>
                  <a:pt x="2294818" y="3063138"/>
                </a:lnTo>
                <a:lnTo>
                  <a:pt x="2310547" y="3085156"/>
                </a:lnTo>
                <a:lnTo>
                  <a:pt x="0" y="2741169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47B22C7-CEF9-4F21-850C-A61E0D876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18" idx="0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" y="2160794"/>
            <a:ext cx="2733421" cy="46141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nintendogs">
            <a:extLst>
              <a:ext uri="{FF2B5EF4-FFF2-40B4-BE49-F238E27FC236}">
                <a16:creationId xmlns:a16="http://schemas.microsoft.com/office/drawing/2014/main" id="{17895CE8-7385-4A00-9150-94D60CBAB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1" r="2" b="26798"/>
          <a:stretch/>
        </p:blipFill>
        <p:spPr bwMode="auto">
          <a:xfrm>
            <a:off x="20" y="4901964"/>
            <a:ext cx="3459143" cy="1956037"/>
          </a:xfrm>
          <a:custGeom>
            <a:avLst/>
            <a:gdLst>
              <a:gd name="connsiteX0" fmla="*/ 0 w 3459163"/>
              <a:gd name="connsiteY0" fmla="*/ 0 h 1956037"/>
              <a:gd name="connsiteX1" fmla="*/ 2310547 w 3459163"/>
              <a:gd name="connsiteY1" fmla="*/ 343987 h 1956037"/>
              <a:gd name="connsiteX2" fmla="*/ 3459163 w 3459163"/>
              <a:gd name="connsiteY2" fmla="*/ 1951804 h 1956037"/>
              <a:gd name="connsiteX3" fmla="*/ 0 w 3459163"/>
              <a:gd name="connsiteY3" fmla="*/ 1956037 h 195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163" h="1956037">
                <a:moveTo>
                  <a:pt x="0" y="0"/>
                </a:moveTo>
                <a:lnTo>
                  <a:pt x="2310547" y="343987"/>
                </a:lnTo>
                <a:lnTo>
                  <a:pt x="3459163" y="1951804"/>
                </a:lnTo>
                <a:lnTo>
                  <a:pt x="0" y="1956037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86">
            <a:extLst>
              <a:ext uri="{FF2B5EF4-FFF2-40B4-BE49-F238E27FC236}">
                <a16:creationId xmlns:a16="http://schemas.microsoft.com/office/drawing/2014/main" id="{7FADFBC3-A288-41FA-9445-B6847F6AD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892132"/>
            <a:ext cx="2360612" cy="34398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2B1C98-F079-450A-89C4-B1DD6104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1" y="3030401"/>
            <a:ext cx="7446961" cy="3124201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Light" panose="020B0502040204020203" pitchFamily="34" charset="0"/>
              </a:rPr>
              <a:t> Introduce technology to kids</a:t>
            </a:r>
          </a:p>
          <a:p>
            <a:endParaRPr lang="en-GB" dirty="0">
              <a:latin typeface="Bahnschrift Light" panose="020B0502040204020203" pitchFamily="34" charset="0"/>
            </a:endParaRPr>
          </a:p>
          <a:p>
            <a:r>
              <a:rPr lang="en-GB" dirty="0">
                <a:latin typeface="Bahnschrift Light" panose="020B0502040204020203" pitchFamily="34" charset="0"/>
              </a:rPr>
              <a:t>Can give learners immediate and continuous feedback</a:t>
            </a:r>
          </a:p>
          <a:p>
            <a:endParaRPr lang="en-GB" dirty="0">
              <a:latin typeface="Bahnschrift Light" panose="020B0502040204020203" pitchFamily="34" charset="0"/>
            </a:endParaRPr>
          </a:p>
          <a:p>
            <a:r>
              <a:rPr lang="en-GB" dirty="0">
                <a:latin typeface="Bahnschrift Light" panose="020B0502040204020203" pitchFamily="34" charset="0"/>
              </a:rPr>
              <a:t>Can be adapted to the individual pace of the learner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5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F2C18C-103B-4C2A-BF05-80F1FFF9C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51892D2D-AFA1-4A8A-A3CB-D24D68637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2974973" y="-15832"/>
            <a:ext cx="9217026" cy="6889518"/>
          </a:xfrm>
          <a:custGeom>
            <a:avLst/>
            <a:gdLst>
              <a:gd name="connsiteX0" fmla="*/ 1087153 w 9217026"/>
              <a:gd name="connsiteY0" fmla="*/ 0 h 6889518"/>
              <a:gd name="connsiteX1" fmla="*/ 1087153 w 9217026"/>
              <a:gd name="connsiteY1" fmla="*/ 1098 h 6889518"/>
              <a:gd name="connsiteX2" fmla="*/ 0 w 9217026"/>
              <a:gd name="connsiteY2" fmla="*/ 0 h 6889518"/>
              <a:gd name="connsiteX3" fmla="*/ 0 w 9217026"/>
              <a:gd name="connsiteY3" fmla="*/ 6889518 h 6889518"/>
              <a:gd name="connsiteX4" fmla="*/ 1087153 w 9217026"/>
              <a:gd name="connsiteY4" fmla="*/ 6888254 h 6889518"/>
              <a:gd name="connsiteX5" fmla="*/ 1087153 w 9217026"/>
              <a:gd name="connsiteY5" fmla="*/ 6889518 h 6889518"/>
              <a:gd name="connsiteX6" fmla="*/ 7295095 w 9217026"/>
              <a:gd name="connsiteY6" fmla="*/ 6882299 h 6889518"/>
              <a:gd name="connsiteX7" fmla="*/ 9217026 w 9217026"/>
              <a:gd name="connsiteY7" fmla="*/ 5349831 h 6889518"/>
              <a:gd name="connsiteX8" fmla="*/ 8378827 w 9217026"/>
              <a:gd name="connsiteY8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17026" h="6889518">
                <a:moveTo>
                  <a:pt x="1087153" y="0"/>
                </a:moveTo>
                <a:lnTo>
                  <a:pt x="1087153" y="1098"/>
                </a:lnTo>
                <a:lnTo>
                  <a:pt x="0" y="0"/>
                </a:lnTo>
                <a:lnTo>
                  <a:pt x="0" y="6889518"/>
                </a:lnTo>
                <a:lnTo>
                  <a:pt x="1087153" y="6888254"/>
                </a:lnTo>
                <a:lnTo>
                  <a:pt x="1087153" y="6889518"/>
                </a:lnTo>
                <a:lnTo>
                  <a:pt x="7295095" y="6882299"/>
                </a:lnTo>
                <a:lnTo>
                  <a:pt x="9217026" y="5349831"/>
                </a:lnTo>
                <a:lnTo>
                  <a:pt x="8378827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B494D8-AD41-49A5-A56B-FE659E02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6362DD6-03C5-4033-B4B0-A817D4818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4449137-6C25-4073-83C6-FF203407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0902DC7-44AC-43E8-A857-DB023D9CD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F6C3FD3-850E-4827-8AFA-AF6DAF7EF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CB95DE6E-D4BE-41C6-B767-28D953E3F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E0F0CD2-C1D9-4713-BCC7-55A542BC6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74D8A93-AF36-42D5-8163-70B95B1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573" y="276225"/>
            <a:ext cx="7446961" cy="17525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Video games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3069B8-DFD4-490B-8BD9-F6460431D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57"/>
          <a:stretch/>
        </p:blipFill>
        <p:spPr>
          <a:xfrm>
            <a:off x="20" y="1"/>
            <a:ext cx="3175466" cy="2622205"/>
          </a:xfrm>
          <a:custGeom>
            <a:avLst/>
            <a:gdLst>
              <a:gd name="connsiteX0" fmla="*/ 0 w 3175486"/>
              <a:gd name="connsiteY0" fmla="*/ 0 h 2622205"/>
              <a:gd name="connsiteX1" fmla="*/ 3175486 w 3175486"/>
              <a:gd name="connsiteY1" fmla="*/ 0 h 2622205"/>
              <a:gd name="connsiteX2" fmla="*/ 2733426 w 3175486"/>
              <a:gd name="connsiteY2" fmla="*/ 2622205 h 2622205"/>
              <a:gd name="connsiteX3" fmla="*/ 0 w 3175486"/>
              <a:gd name="connsiteY3" fmla="*/ 2160761 h 262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486" h="2622205">
                <a:moveTo>
                  <a:pt x="0" y="0"/>
                </a:moveTo>
                <a:lnTo>
                  <a:pt x="3175486" y="0"/>
                </a:lnTo>
                <a:lnTo>
                  <a:pt x="2733426" y="2622205"/>
                </a:lnTo>
                <a:lnTo>
                  <a:pt x="0" y="2160761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ED66F8C5-9CB6-4EB3-8E95-20EC47DA2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00" r="-4" b="-4"/>
          <a:stretch/>
        </p:blipFill>
        <p:spPr>
          <a:xfrm>
            <a:off x="1" y="2160794"/>
            <a:ext cx="2733421" cy="3085156"/>
          </a:xfrm>
          <a:custGeom>
            <a:avLst/>
            <a:gdLst>
              <a:gd name="connsiteX0" fmla="*/ 0 w 2733421"/>
              <a:gd name="connsiteY0" fmla="*/ 0 h 3085156"/>
              <a:gd name="connsiteX1" fmla="*/ 2733421 w 2733421"/>
              <a:gd name="connsiteY1" fmla="*/ 461444 h 3085156"/>
              <a:gd name="connsiteX2" fmla="*/ 2294818 w 2733421"/>
              <a:gd name="connsiteY2" fmla="*/ 3063138 h 3085156"/>
              <a:gd name="connsiteX3" fmla="*/ 2310547 w 2733421"/>
              <a:gd name="connsiteY3" fmla="*/ 3085156 h 3085156"/>
              <a:gd name="connsiteX4" fmla="*/ 0 w 2733421"/>
              <a:gd name="connsiteY4" fmla="*/ 2741169 h 308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3421" h="3085156">
                <a:moveTo>
                  <a:pt x="0" y="0"/>
                </a:moveTo>
                <a:lnTo>
                  <a:pt x="2733421" y="461444"/>
                </a:lnTo>
                <a:lnTo>
                  <a:pt x="2294818" y="3063138"/>
                </a:lnTo>
                <a:lnTo>
                  <a:pt x="2310547" y="3085156"/>
                </a:lnTo>
                <a:lnTo>
                  <a:pt x="0" y="2741169"/>
                </a:lnTo>
                <a:close/>
              </a:path>
            </a:pathLst>
          </a:custGeom>
          <a:ln w="38100">
            <a:noFill/>
          </a:ln>
          <a:effectLst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BEC20B-48EC-4E84-9E56-D970F8120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18" idx="0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" y="2160794"/>
            <a:ext cx="2733421" cy="46141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3E45A0F2-B6FA-4180-871A-FF7FA6D2B2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5" r="-6" b="-6"/>
          <a:stretch/>
        </p:blipFill>
        <p:spPr>
          <a:xfrm>
            <a:off x="20" y="4901964"/>
            <a:ext cx="3459143" cy="1956037"/>
          </a:xfrm>
          <a:custGeom>
            <a:avLst/>
            <a:gdLst>
              <a:gd name="connsiteX0" fmla="*/ 0 w 3459163"/>
              <a:gd name="connsiteY0" fmla="*/ 0 h 1956037"/>
              <a:gd name="connsiteX1" fmla="*/ 2310547 w 3459163"/>
              <a:gd name="connsiteY1" fmla="*/ 343987 h 1956037"/>
              <a:gd name="connsiteX2" fmla="*/ 3459163 w 3459163"/>
              <a:gd name="connsiteY2" fmla="*/ 1951804 h 1956037"/>
              <a:gd name="connsiteX3" fmla="*/ 0 w 3459163"/>
              <a:gd name="connsiteY3" fmla="*/ 1956037 h 195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163" h="1956037">
                <a:moveTo>
                  <a:pt x="0" y="0"/>
                </a:moveTo>
                <a:lnTo>
                  <a:pt x="2310547" y="343987"/>
                </a:lnTo>
                <a:lnTo>
                  <a:pt x="3459163" y="1951804"/>
                </a:lnTo>
                <a:lnTo>
                  <a:pt x="0" y="1956037"/>
                </a:lnTo>
                <a:close/>
              </a:path>
            </a:pathLst>
          </a:custGeom>
          <a:ln w="38100">
            <a:noFill/>
          </a:ln>
          <a:effectLst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E65CDC-35D6-4BC5-99C5-3F9DB0C5A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892132"/>
            <a:ext cx="2360612" cy="34398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C047BF-F203-45EA-AC91-F71F46CDE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32" y="3741641"/>
            <a:ext cx="7446961" cy="312420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Promote active learning and decision making skills</a:t>
            </a:r>
          </a:p>
          <a:p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dirty="0">
                <a:solidFill>
                  <a:schemeClr val="bg1"/>
                </a:solidFill>
              </a:rPr>
              <a:t>Forces players to view complex problems in a cross-disciplinary way</a:t>
            </a:r>
          </a:p>
          <a:p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Bahnschrift Light" panose="020B0502040204020203" pitchFamily="34" charset="0"/>
              </a:rPr>
              <a:t>Improve players ability to connect with others </a:t>
            </a:r>
          </a:p>
          <a:p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7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CE072B-AC33-49BA-A28B-7A5CC430F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280" y="-102013"/>
            <a:ext cx="6979918" cy="5222117"/>
          </a:xfrm>
        </p:spPr>
        <p:txBody>
          <a:bodyPr anchor="ctr">
            <a:normAutofit/>
          </a:bodyPr>
          <a:lstStyle/>
          <a:p>
            <a:r>
              <a:rPr lang="pt-PT" dirty="0">
                <a:latin typeface="Bahnschrift Light" panose="020B0502040204020203" pitchFamily="34" charset="0"/>
              </a:rPr>
              <a:t>Can </a:t>
            </a:r>
            <a:r>
              <a:rPr lang="pt-PT" dirty="0" err="1">
                <a:latin typeface="Bahnschrift Light" panose="020B0502040204020203" pitchFamily="34" charset="0"/>
              </a:rPr>
              <a:t>video</a:t>
            </a:r>
            <a:r>
              <a:rPr lang="pt-PT" dirty="0">
                <a:latin typeface="Bahnschrift Light" panose="020B0502040204020203" pitchFamily="34" charset="0"/>
              </a:rPr>
              <a:t> games </a:t>
            </a:r>
            <a:r>
              <a:rPr lang="pt-PT" dirty="0" err="1">
                <a:latin typeface="Bahnschrift Light" panose="020B0502040204020203" pitchFamily="34" charset="0"/>
              </a:rPr>
              <a:t>be</a:t>
            </a:r>
            <a:r>
              <a:rPr lang="pt-PT" dirty="0">
                <a:latin typeface="Bahnschrift Light" panose="020B0502040204020203" pitchFamily="34" charset="0"/>
              </a:rPr>
              <a:t> </a:t>
            </a:r>
            <a:r>
              <a:rPr lang="pt-PT" dirty="0" err="1">
                <a:latin typeface="Bahnschrift Light" panose="020B0502040204020203" pitchFamily="34" charset="0"/>
              </a:rPr>
              <a:t>educational</a:t>
            </a:r>
            <a:r>
              <a:rPr lang="pt-PT" dirty="0">
                <a:latin typeface="Bahnschrift Light" panose="020B0502040204020203" pitchFamily="34" charset="0"/>
              </a:rPr>
              <a:t> ?</a:t>
            </a:r>
            <a:endParaRPr lang="en-GB" dirty="0">
              <a:latin typeface="Bahnschrift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m para educational videogames">
            <a:extLst>
              <a:ext uri="{FF2B5EF4-FFF2-40B4-BE49-F238E27FC236}">
                <a16:creationId xmlns:a16="http://schemas.microsoft.com/office/drawing/2014/main" id="{ACBB11CE-3029-4EA9-AC0D-532A462C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49" y="1797368"/>
            <a:ext cx="3110844" cy="301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C4A6855-41E6-496A-A593-9A2B0D84E995}"/>
              </a:ext>
            </a:extLst>
          </p:cNvPr>
          <p:cNvSpPr txBox="1"/>
          <p:nvPr/>
        </p:nvSpPr>
        <p:spPr>
          <a:xfrm>
            <a:off x="4500202" y="3701989"/>
            <a:ext cx="21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5400" dirty="0"/>
              <a:t>  YES</a:t>
            </a:r>
          </a:p>
        </p:txBody>
      </p:sp>
    </p:spTree>
    <p:extLst>
      <p:ext uri="{BB962C8B-B14F-4D97-AF65-F5344CB8AC3E}">
        <p14:creationId xmlns:p14="http://schemas.microsoft.com/office/powerpoint/2010/main" val="309833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65</Words>
  <Application>Microsoft Office PowerPoint</Application>
  <PresentationFormat>Ecrã Panorâmico</PresentationFormat>
  <Paragraphs>20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Bahnschrift Light</vt:lpstr>
      <vt:lpstr>Century Gothic</vt:lpstr>
      <vt:lpstr>Corbel</vt:lpstr>
      <vt:lpstr>Wingdings</vt:lpstr>
      <vt:lpstr>Paralaxe</vt:lpstr>
      <vt:lpstr>Can video games be educational ?</vt:lpstr>
      <vt:lpstr>Apresentação do PowerPoint</vt:lpstr>
      <vt:lpstr>Educational video games</vt:lpstr>
      <vt:lpstr>Video games </vt:lpstr>
      <vt:lpstr>Can video games be educational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video games be educational ?</dc:title>
  <dc:creator>leonardo pedro</dc:creator>
  <cp:lastModifiedBy>leonardo pedro</cp:lastModifiedBy>
  <cp:revision>3</cp:revision>
  <dcterms:created xsi:type="dcterms:W3CDTF">2018-10-03T16:36:53Z</dcterms:created>
  <dcterms:modified xsi:type="dcterms:W3CDTF">2018-10-03T16:54:16Z</dcterms:modified>
</cp:coreProperties>
</file>