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3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#1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663B73-2525-45B9-9204-B0A52E7444BE}" type="doc">
      <dgm:prSet loTypeId="urn:microsoft.com/office/officeart/2009/3/layout/HorizontalOrganizationChart#1" loCatId="hierarchy" qsTypeId="urn:microsoft.com/office/officeart/2005/8/quickstyle/simple1#1" qsCatId="simple" csTypeId="urn:microsoft.com/office/officeart/2005/8/colors/accent2_2#1" csCatId="accent2" phldr="1"/>
      <dgm:spPr/>
      <dgm:t>
        <a:bodyPr/>
        <a:lstStyle/>
        <a:p>
          <a:endParaRPr lang="en-US"/>
        </a:p>
      </dgm:t>
    </dgm:pt>
    <dgm:pt modelId="{5B859AFC-2DBB-4604-9DC2-C7AFB7A4699F}">
      <dgm:prSet/>
      <dgm:spPr>
        <a:solidFill>
          <a:schemeClr val="accent4"/>
        </a:solidFill>
      </dgm:spPr>
      <dgm:t>
        <a:bodyPr/>
        <a:lstStyle/>
        <a:p>
          <a:r>
            <a:rPr lang="en-GB"/>
            <a:t>Nature of Existence</a:t>
          </a:r>
          <a:endParaRPr lang="en-US"/>
        </a:p>
      </dgm:t>
    </dgm:pt>
    <dgm:pt modelId="{9EFCB3D6-74E0-4879-9F62-BA852DCB0915}" type="parTrans" cxnId="{BD5989CD-2E6B-4681-BD43-F08B5CDA6B13}">
      <dgm:prSet/>
      <dgm:spPr/>
      <dgm:t>
        <a:bodyPr/>
        <a:lstStyle/>
        <a:p>
          <a:endParaRPr lang="en-US"/>
        </a:p>
      </dgm:t>
    </dgm:pt>
    <dgm:pt modelId="{437F63C6-B6E4-4A16-9B96-CCE0FD8CCCF8}" type="sibTrans" cxnId="{BD5989CD-2E6B-4681-BD43-F08B5CDA6B13}">
      <dgm:prSet/>
      <dgm:spPr/>
      <dgm:t>
        <a:bodyPr/>
        <a:lstStyle/>
        <a:p>
          <a:endParaRPr lang="en-US"/>
        </a:p>
      </dgm:t>
    </dgm:pt>
    <dgm:pt modelId="{8DD53DE6-D93A-4FDC-BEF2-A0E786B3B9FF}">
      <dgm:prSet/>
      <dgm:spPr>
        <a:solidFill>
          <a:schemeClr val="accent4"/>
        </a:solidFill>
      </dgm:spPr>
      <dgm:t>
        <a:bodyPr/>
        <a:lstStyle/>
        <a:p>
          <a:r>
            <a:rPr lang="en-GB" dirty="0"/>
            <a:t>Memory usage</a:t>
          </a:r>
          <a:endParaRPr lang="en-US" dirty="0"/>
        </a:p>
      </dgm:t>
    </dgm:pt>
    <dgm:pt modelId="{7D960699-B5FA-4069-80A5-426D4DFC406F}" type="parTrans" cxnId="{1418B61C-95D6-4E37-9F96-2E637A7F748C}">
      <dgm:prSet/>
      <dgm:spPr/>
      <dgm:t>
        <a:bodyPr/>
        <a:lstStyle/>
        <a:p>
          <a:endParaRPr lang="en-US"/>
        </a:p>
      </dgm:t>
    </dgm:pt>
    <dgm:pt modelId="{9CD153F3-697D-481F-BA1A-706D5CEED282}" type="sibTrans" cxnId="{1418B61C-95D6-4E37-9F96-2E637A7F748C}">
      <dgm:prSet/>
      <dgm:spPr/>
      <dgm:t>
        <a:bodyPr/>
        <a:lstStyle/>
        <a:p>
          <a:endParaRPr lang="en-US"/>
        </a:p>
      </dgm:t>
    </dgm:pt>
    <dgm:pt modelId="{F7DD44C6-0A13-47E4-A901-4EDEA0FB2BA0}">
      <dgm:prSet/>
      <dgm:spPr>
        <a:solidFill>
          <a:schemeClr val="accent4"/>
        </a:solidFill>
      </dgm:spPr>
      <dgm:t>
        <a:bodyPr/>
        <a:lstStyle/>
        <a:p>
          <a:r>
            <a:rPr lang="en-GB" dirty="0"/>
            <a:t>Mode of creation</a:t>
          </a:r>
          <a:endParaRPr lang="en-US" dirty="0"/>
        </a:p>
      </dgm:t>
    </dgm:pt>
    <dgm:pt modelId="{EB317ABD-E60C-4E20-BB65-EC217E268C56}" type="parTrans" cxnId="{3178089C-3B6A-47AE-8515-A802E4090843}">
      <dgm:prSet/>
      <dgm:spPr/>
      <dgm:t>
        <a:bodyPr/>
        <a:lstStyle/>
        <a:p>
          <a:endParaRPr lang="en-US"/>
        </a:p>
      </dgm:t>
    </dgm:pt>
    <dgm:pt modelId="{C41B3C0A-B2D2-4770-A7BF-04251D2A8630}" type="sibTrans" cxnId="{3178089C-3B6A-47AE-8515-A802E4090843}">
      <dgm:prSet/>
      <dgm:spPr/>
      <dgm:t>
        <a:bodyPr/>
        <a:lstStyle/>
        <a:p>
          <a:endParaRPr lang="en-US"/>
        </a:p>
      </dgm:t>
    </dgm:pt>
    <dgm:pt modelId="{BFD9D713-79EB-4326-9E91-97249B953440}">
      <dgm:prSet/>
      <dgm:spPr>
        <a:solidFill>
          <a:schemeClr val="accent4"/>
        </a:solidFill>
      </dgm:spPr>
      <dgm:t>
        <a:bodyPr/>
        <a:lstStyle/>
        <a:p>
          <a:r>
            <a:rPr lang="en-GB" dirty="0"/>
            <a:t>Dominance</a:t>
          </a:r>
          <a:endParaRPr lang="en-US" dirty="0"/>
        </a:p>
      </dgm:t>
    </dgm:pt>
    <dgm:pt modelId="{AA013D3B-4CFE-4EB4-99DC-CA3A17E0479C}" type="parTrans" cxnId="{0B49BB6F-DCF1-4108-9F58-F33FC5074138}">
      <dgm:prSet/>
      <dgm:spPr/>
      <dgm:t>
        <a:bodyPr/>
        <a:lstStyle/>
        <a:p>
          <a:endParaRPr lang="en-US"/>
        </a:p>
      </dgm:t>
    </dgm:pt>
    <dgm:pt modelId="{69205A8F-E02A-40E0-882C-BD8FA6E91C6A}" type="sibTrans" cxnId="{0B49BB6F-DCF1-4108-9F58-F33FC5074138}">
      <dgm:prSet/>
      <dgm:spPr/>
      <dgm:t>
        <a:bodyPr/>
        <a:lstStyle/>
        <a:p>
          <a:endParaRPr lang="en-US"/>
        </a:p>
      </dgm:t>
    </dgm:pt>
    <dgm:pt modelId="{BA9B7E5D-664F-4C5A-B800-E4B621F16F30}" type="pres">
      <dgm:prSet presAssocID="{63663B73-2525-45B9-9204-B0A52E7444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36E247-DD27-4F41-85AB-677E2784773E}" type="pres">
      <dgm:prSet presAssocID="{5B859AFC-2DBB-4604-9DC2-C7AFB7A4699F}" presName="hierRoot1" presStyleCnt="0">
        <dgm:presLayoutVars>
          <dgm:hierBranch val="init"/>
        </dgm:presLayoutVars>
      </dgm:prSet>
      <dgm:spPr/>
    </dgm:pt>
    <dgm:pt modelId="{50183A71-C291-4DBD-A577-84577FB55067}" type="pres">
      <dgm:prSet presAssocID="{5B859AFC-2DBB-4604-9DC2-C7AFB7A4699F}" presName="rootComposite1" presStyleCnt="0"/>
      <dgm:spPr/>
    </dgm:pt>
    <dgm:pt modelId="{8545835F-72F4-485F-83C7-F5DD025C94FB}" type="pres">
      <dgm:prSet presAssocID="{5B859AFC-2DBB-4604-9DC2-C7AFB7A4699F}" presName="rootText1" presStyleLbl="node0" presStyleIdx="0" presStyleCnt="4">
        <dgm:presLayoutVars>
          <dgm:chPref val="3"/>
        </dgm:presLayoutVars>
      </dgm:prSet>
      <dgm:spPr/>
    </dgm:pt>
    <dgm:pt modelId="{405D1788-7425-417B-982B-448D6D698B93}" type="pres">
      <dgm:prSet presAssocID="{5B859AFC-2DBB-4604-9DC2-C7AFB7A4699F}" presName="rootConnector1" presStyleLbl="node1" presStyleIdx="0" presStyleCnt="0"/>
      <dgm:spPr/>
    </dgm:pt>
    <dgm:pt modelId="{4BC8B1E9-2B92-475C-ABC3-C96AAEF7F4AC}" type="pres">
      <dgm:prSet presAssocID="{5B859AFC-2DBB-4604-9DC2-C7AFB7A4699F}" presName="hierChild2" presStyleCnt="0"/>
      <dgm:spPr/>
    </dgm:pt>
    <dgm:pt modelId="{606B5501-9FF3-4EDD-8F8C-0EE4CE31AEBD}" type="pres">
      <dgm:prSet presAssocID="{5B859AFC-2DBB-4604-9DC2-C7AFB7A4699F}" presName="hierChild3" presStyleCnt="0"/>
      <dgm:spPr/>
    </dgm:pt>
    <dgm:pt modelId="{9A644B80-4E61-452F-891A-292D26D4FEF1}" type="pres">
      <dgm:prSet presAssocID="{8DD53DE6-D93A-4FDC-BEF2-A0E786B3B9FF}" presName="hierRoot1" presStyleCnt="0">
        <dgm:presLayoutVars>
          <dgm:hierBranch val="init"/>
        </dgm:presLayoutVars>
      </dgm:prSet>
      <dgm:spPr/>
    </dgm:pt>
    <dgm:pt modelId="{23CA58E9-30DA-4CB3-A2FA-2B6C887868E7}" type="pres">
      <dgm:prSet presAssocID="{8DD53DE6-D93A-4FDC-BEF2-A0E786B3B9FF}" presName="rootComposite1" presStyleCnt="0"/>
      <dgm:spPr/>
    </dgm:pt>
    <dgm:pt modelId="{96575315-C174-4324-A732-A9A270CE0EF2}" type="pres">
      <dgm:prSet presAssocID="{8DD53DE6-D93A-4FDC-BEF2-A0E786B3B9FF}" presName="rootText1" presStyleLbl="node0" presStyleIdx="1" presStyleCnt="4">
        <dgm:presLayoutVars>
          <dgm:chPref val="3"/>
        </dgm:presLayoutVars>
      </dgm:prSet>
      <dgm:spPr/>
    </dgm:pt>
    <dgm:pt modelId="{9B13D0AD-6417-4D83-A48B-F7C9368733ED}" type="pres">
      <dgm:prSet presAssocID="{8DD53DE6-D93A-4FDC-BEF2-A0E786B3B9FF}" presName="rootConnector1" presStyleLbl="node1" presStyleIdx="0" presStyleCnt="0"/>
      <dgm:spPr/>
    </dgm:pt>
    <dgm:pt modelId="{81789871-36E2-49BC-B1C3-E813CDB3F100}" type="pres">
      <dgm:prSet presAssocID="{8DD53DE6-D93A-4FDC-BEF2-A0E786B3B9FF}" presName="hierChild2" presStyleCnt="0"/>
      <dgm:spPr/>
    </dgm:pt>
    <dgm:pt modelId="{C79ABF59-56B8-4DB0-9239-D40F191FDC05}" type="pres">
      <dgm:prSet presAssocID="{8DD53DE6-D93A-4FDC-BEF2-A0E786B3B9FF}" presName="hierChild3" presStyleCnt="0"/>
      <dgm:spPr/>
    </dgm:pt>
    <dgm:pt modelId="{2644D137-5137-4BE8-8725-5B3510CD621F}" type="pres">
      <dgm:prSet presAssocID="{F7DD44C6-0A13-47E4-A901-4EDEA0FB2BA0}" presName="hierRoot1" presStyleCnt="0">
        <dgm:presLayoutVars>
          <dgm:hierBranch val="init"/>
        </dgm:presLayoutVars>
      </dgm:prSet>
      <dgm:spPr/>
    </dgm:pt>
    <dgm:pt modelId="{F7145259-F548-4BE8-8493-46F527848A63}" type="pres">
      <dgm:prSet presAssocID="{F7DD44C6-0A13-47E4-A901-4EDEA0FB2BA0}" presName="rootComposite1" presStyleCnt="0"/>
      <dgm:spPr/>
    </dgm:pt>
    <dgm:pt modelId="{1B8CCD5E-6F6E-476B-9989-812669CDD899}" type="pres">
      <dgm:prSet presAssocID="{F7DD44C6-0A13-47E4-A901-4EDEA0FB2BA0}" presName="rootText1" presStyleLbl="node0" presStyleIdx="2" presStyleCnt="4">
        <dgm:presLayoutVars>
          <dgm:chPref val="3"/>
        </dgm:presLayoutVars>
      </dgm:prSet>
      <dgm:spPr/>
    </dgm:pt>
    <dgm:pt modelId="{F738723E-CC11-4907-82C3-5875AFEB32AB}" type="pres">
      <dgm:prSet presAssocID="{F7DD44C6-0A13-47E4-A901-4EDEA0FB2BA0}" presName="rootConnector1" presStyleLbl="node1" presStyleIdx="0" presStyleCnt="0"/>
      <dgm:spPr/>
    </dgm:pt>
    <dgm:pt modelId="{1391098C-FBB0-471A-B9BE-FCD313BE7F14}" type="pres">
      <dgm:prSet presAssocID="{F7DD44C6-0A13-47E4-A901-4EDEA0FB2BA0}" presName="hierChild2" presStyleCnt="0"/>
      <dgm:spPr/>
    </dgm:pt>
    <dgm:pt modelId="{12669FE2-C35D-4D5E-B1BE-1CF8B9EEAE2F}" type="pres">
      <dgm:prSet presAssocID="{F7DD44C6-0A13-47E4-A901-4EDEA0FB2BA0}" presName="hierChild3" presStyleCnt="0"/>
      <dgm:spPr/>
    </dgm:pt>
    <dgm:pt modelId="{4A2DBA9E-42CE-42FA-83AA-EBE90C3AF50A}" type="pres">
      <dgm:prSet presAssocID="{BFD9D713-79EB-4326-9E91-97249B953440}" presName="hierRoot1" presStyleCnt="0">
        <dgm:presLayoutVars>
          <dgm:hierBranch val="init"/>
        </dgm:presLayoutVars>
      </dgm:prSet>
      <dgm:spPr/>
    </dgm:pt>
    <dgm:pt modelId="{C223BE54-07D4-46C3-BEB6-96930F3F3126}" type="pres">
      <dgm:prSet presAssocID="{BFD9D713-79EB-4326-9E91-97249B953440}" presName="rootComposite1" presStyleCnt="0"/>
      <dgm:spPr/>
    </dgm:pt>
    <dgm:pt modelId="{7E8D6226-E6E0-4308-9530-956D7456322C}" type="pres">
      <dgm:prSet presAssocID="{BFD9D713-79EB-4326-9E91-97249B953440}" presName="rootText1" presStyleLbl="node0" presStyleIdx="3" presStyleCnt="4">
        <dgm:presLayoutVars>
          <dgm:chPref val="3"/>
        </dgm:presLayoutVars>
      </dgm:prSet>
      <dgm:spPr/>
    </dgm:pt>
    <dgm:pt modelId="{65348A76-26CC-48A8-9798-8EBAC5542C85}" type="pres">
      <dgm:prSet presAssocID="{BFD9D713-79EB-4326-9E91-97249B953440}" presName="rootConnector1" presStyleLbl="node1" presStyleIdx="0" presStyleCnt="0"/>
      <dgm:spPr/>
    </dgm:pt>
    <dgm:pt modelId="{9E56FCDE-67DC-46DF-B52F-BCE19926CBD0}" type="pres">
      <dgm:prSet presAssocID="{BFD9D713-79EB-4326-9E91-97249B953440}" presName="hierChild2" presStyleCnt="0"/>
      <dgm:spPr/>
    </dgm:pt>
    <dgm:pt modelId="{B1DA5401-142F-4C4C-A216-3CFD63E8F6A3}" type="pres">
      <dgm:prSet presAssocID="{BFD9D713-79EB-4326-9E91-97249B953440}" presName="hierChild3" presStyleCnt="0"/>
      <dgm:spPr/>
    </dgm:pt>
  </dgm:ptLst>
  <dgm:cxnLst>
    <dgm:cxn modelId="{043A0303-152D-42DE-938E-36E1C6B4E01E}" type="presOf" srcId="{BFD9D713-79EB-4326-9E91-97249B953440}" destId="{65348A76-26CC-48A8-9798-8EBAC5542C85}" srcOrd="1" destOrd="0" presId="urn:microsoft.com/office/officeart/2009/3/layout/HorizontalOrganizationChart#1"/>
    <dgm:cxn modelId="{55865A18-DD1B-491E-9EE3-4D33782A6BD6}" type="presOf" srcId="{5B859AFC-2DBB-4604-9DC2-C7AFB7A4699F}" destId="{405D1788-7425-417B-982B-448D6D698B93}" srcOrd="1" destOrd="0" presId="urn:microsoft.com/office/officeart/2009/3/layout/HorizontalOrganizationChart#1"/>
    <dgm:cxn modelId="{D0D08B1A-F7F5-4F12-922F-1E5531E82C23}" type="presOf" srcId="{F7DD44C6-0A13-47E4-A901-4EDEA0FB2BA0}" destId="{1B8CCD5E-6F6E-476B-9989-812669CDD899}" srcOrd="0" destOrd="0" presId="urn:microsoft.com/office/officeart/2009/3/layout/HorizontalOrganizationChart#1"/>
    <dgm:cxn modelId="{1418B61C-95D6-4E37-9F96-2E637A7F748C}" srcId="{63663B73-2525-45B9-9204-B0A52E7444BE}" destId="{8DD53DE6-D93A-4FDC-BEF2-A0E786B3B9FF}" srcOrd="1" destOrd="0" parTransId="{7D960699-B5FA-4069-80A5-426D4DFC406F}" sibTransId="{9CD153F3-697D-481F-BA1A-706D5CEED282}"/>
    <dgm:cxn modelId="{83C07D2C-451F-46E2-B09F-5F8439E1253F}" type="presOf" srcId="{BFD9D713-79EB-4326-9E91-97249B953440}" destId="{7E8D6226-E6E0-4308-9530-956D7456322C}" srcOrd="0" destOrd="0" presId="urn:microsoft.com/office/officeart/2009/3/layout/HorizontalOrganizationChart#1"/>
    <dgm:cxn modelId="{DB9E7135-1563-4B86-A446-A6A92A3B03F1}" type="presOf" srcId="{63663B73-2525-45B9-9204-B0A52E7444BE}" destId="{BA9B7E5D-664F-4C5A-B800-E4B621F16F30}" srcOrd="0" destOrd="0" presId="urn:microsoft.com/office/officeart/2009/3/layout/HorizontalOrganizationChart#1"/>
    <dgm:cxn modelId="{F8DDD465-2140-4A3B-BCE6-559F59ACDA8E}" type="presOf" srcId="{5B859AFC-2DBB-4604-9DC2-C7AFB7A4699F}" destId="{8545835F-72F4-485F-83C7-F5DD025C94FB}" srcOrd="0" destOrd="0" presId="urn:microsoft.com/office/officeart/2009/3/layout/HorizontalOrganizationChart#1"/>
    <dgm:cxn modelId="{0B49BB6F-DCF1-4108-9F58-F33FC5074138}" srcId="{63663B73-2525-45B9-9204-B0A52E7444BE}" destId="{BFD9D713-79EB-4326-9E91-97249B953440}" srcOrd="3" destOrd="0" parTransId="{AA013D3B-4CFE-4EB4-99DC-CA3A17E0479C}" sibTransId="{69205A8F-E02A-40E0-882C-BD8FA6E91C6A}"/>
    <dgm:cxn modelId="{013CA67B-EC3C-4FCC-9E77-6B74E81CCFD6}" type="presOf" srcId="{F7DD44C6-0A13-47E4-A901-4EDEA0FB2BA0}" destId="{F738723E-CC11-4907-82C3-5875AFEB32AB}" srcOrd="1" destOrd="0" presId="urn:microsoft.com/office/officeart/2009/3/layout/HorizontalOrganizationChart#1"/>
    <dgm:cxn modelId="{3178089C-3B6A-47AE-8515-A802E4090843}" srcId="{63663B73-2525-45B9-9204-B0A52E7444BE}" destId="{F7DD44C6-0A13-47E4-A901-4EDEA0FB2BA0}" srcOrd="2" destOrd="0" parTransId="{EB317ABD-E60C-4E20-BB65-EC217E268C56}" sibTransId="{C41B3C0A-B2D2-4770-A7BF-04251D2A8630}"/>
    <dgm:cxn modelId="{CB9870A5-4E65-4C01-8273-1D8FB175D505}" type="presOf" srcId="{8DD53DE6-D93A-4FDC-BEF2-A0E786B3B9FF}" destId="{9B13D0AD-6417-4D83-A48B-F7C9368733ED}" srcOrd="1" destOrd="0" presId="urn:microsoft.com/office/officeart/2009/3/layout/HorizontalOrganizationChart#1"/>
    <dgm:cxn modelId="{D24A6BBB-69BD-4FC3-82BF-DB2A5C70DF5B}" type="presOf" srcId="{8DD53DE6-D93A-4FDC-BEF2-A0E786B3B9FF}" destId="{96575315-C174-4324-A732-A9A270CE0EF2}" srcOrd="0" destOrd="0" presId="urn:microsoft.com/office/officeart/2009/3/layout/HorizontalOrganizationChart#1"/>
    <dgm:cxn modelId="{BD5989CD-2E6B-4681-BD43-F08B5CDA6B13}" srcId="{63663B73-2525-45B9-9204-B0A52E7444BE}" destId="{5B859AFC-2DBB-4604-9DC2-C7AFB7A4699F}" srcOrd="0" destOrd="0" parTransId="{9EFCB3D6-74E0-4879-9F62-BA852DCB0915}" sibTransId="{437F63C6-B6E4-4A16-9B96-CCE0FD8CCCF8}"/>
    <dgm:cxn modelId="{0C3DFE1B-9DF6-4B70-B989-EA4D15973150}" type="presParOf" srcId="{BA9B7E5D-664F-4C5A-B800-E4B621F16F30}" destId="{F136E247-DD27-4F41-85AB-677E2784773E}" srcOrd="0" destOrd="0" presId="urn:microsoft.com/office/officeart/2009/3/layout/HorizontalOrganizationChart#1"/>
    <dgm:cxn modelId="{FEA80D84-E07F-436D-8A5F-4FBF00EDE361}" type="presParOf" srcId="{F136E247-DD27-4F41-85AB-677E2784773E}" destId="{50183A71-C291-4DBD-A577-84577FB55067}" srcOrd="0" destOrd="0" presId="urn:microsoft.com/office/officeart/2009/3/layout/HorizontalOrganizationChart#1"/>
    <dgm:cxn modelId="{13724DCF-471F-458F-8365-8879E394A876}" type="presParOf" srcId="{50183A71-C291-4DBD-A577-84577FB55067}" destId="{8545835F-72F4-485F-83C7-F5DD025C94FB}" srcOrd="0" destOrd="0" presId="urn:microsoft.com/office/officeart/2009/3/layout/HorizontalOrganizationChart#1"/>
    <dgm:cxn modelId="{77B4D77C-FCF9-4D08-9E43-CAA1B690973C}" type="presParOf" srcId="{50183A71-C291-4DBD-A577-84577FB55067}" destId="{405D1788-7425-417B-982B-448D6D698B93}" srcOrd="1" destOrd="0" presId="urn:microsoft.com/office/officeart/2009/3/layout/HorizontalOrganizationChart#1"/>
    <dgm:cxn modelId="{C78A32EC-4FA2-4BB4-9392-80244A326B3F}" type="presParOf" srcId="{F136E247-DD27-4F41-85AB-677E2784773E}" destId="{4BC8B1E9-2B92-475C-ABC3-C96AAEF7F4AC}" srcOrd="1" destOrd="0" presId="urn:microsoft.com/office/officeart/2009/3/layout/HorizontalOrganizationChart#1"/>
    <dgm:cxn modelId="{8E855A4C-798F-4E8A-BD07-B37245DAB46F}" type="presParOf" srcId="{F136E247-DD27-4F41-85AB-677E2784773E}" destId="{606B5501-9FF3-4EDD-8F8C-0EE4CE31AEBD}" srcOrd="2" destOrd="0" presId="urn:microsoft.com/office/officeart/2009/3/layout/HorizontalOrganizationChart#1"/>
    <dgm:cxn modelId="{10B84F52-244B-4F72-9CF6-1D7BAC258D68}" type="presParOf" srcId="{BA9B7E5D-664F-4C5A-B800-E4B621F16F30}" destId="{9A644B80-4E61-452F-891A-292D26D4FEF1}" srcOrd="1" destOrd="0" presId="urn:microsoft.com/office/officeart/2009/3/layout/HorizontalOrganizationChart#1"/>
    <dgm:cxn modelId="{3B9EE269-0889-452B-A664-2C405A194A1C}" type="presParOf" srcId="{9A644B80-4E61-452F-891A-292D26D4FEF1}" destId="{23CA58E9-30DA-4CB3-A2FA-2B6C887868E7}" srcOrd="0" destOrd="0" presId="urn:microsoft.com/office/officeart/2009/3/layout/HorizontalOrganizationChart#1"/>
    <dgm:cxn modelId="{DE2DDD65-5454-4E5E-885D-3CA458645DA3}" type="presParOf" srcId="{23CA58E9-30DA-4CB3-A2FA-2B6C887868E7}" destId="{96575315-C174-4324-A732-A9A270CE0EF2}" srcOrd="0" destOrd="0" presId="urn:microsoft.com/office/officeart/2009/3/layout/HorizontalOrganizationChart#1"/>
    <dgm:cxn modelId="{72C2B5A5-44A7-47A3-B2C1-A6089B182016}" type="presParOf" srcId="{23CA58E9-30DA-4CB3-A2FA-2B6C887868E7}" destId="{9B13D0AD-6417-4D83-A48B-F7C9368733ED}" srcOrd="1" destOrd="0" presId="urn:microsoft.com/office/officeart/2009/3/layout/HorizontalOrganizationChart#1"/>
    <dgm:cxn modelId="{47E031C1-1DDC-4E2A-B389-B82E07A29A8E}" type="presParOf" srcId="{9A644B80-4E61-452F-891A-292D26D4FEF1}" destId="{81789871-36E2-49BC-B1C3-E813CDB3F100}" srcOrd="1" destOrd="0" presId="urn:microsoft.com/office/officeart/2009/3/layout/HorizontalOrganizationChart#1"/>
    <dgm:cxn modelId="{FB6C4C9D-900B-4E5D-81F7-E80E2B7DD82C}" type="presParOf" srcId="{9A644B80-4E61-452F-891A-292D26D4FEF1}" destId="{C79ABF59-56B8-4DB0-9239-D40F191FDC05}" srcOrd="2" destOrd="0" presId="urn:microsoft.com/office/officeart/2009/3/layout/HorizontalOrganizationChart#1"/>
    <dgm:cxn modelId="{2A7EC9E8-8733-43B7-A3C2-F17EA6906CFF}" type="presParOf" srcId="{BA9B7E5D-664F-4C5A-B800-E4B621F16F30}" destId="{2644D137-5137-4BE8-8725-5B3510CD621F}" srcOrd="2" destOrd="0" presId="urn:microsoft.com/office/officeart/2009/3/layout/HorizontalOrganizationChart#1"/>
    <dgm:cxn modelId="{DAF1471E-E0DD-4DA4-B351-BF1B0D03EE96}" type="presParOf" srcId="{2644D137-5137-4BE8-8725-5B3510CD621F}" destId="{F7145259-F548-4BE8-8493-46F527848A63}" srcOrd="0" destOrd="0" presId="urn:microsoft.com/office/officeart/2009/3/layout/HorizontalOrganizationChart#1"/>
    <dgm:cxn modelId="{EFE55758-8F96-4B12-8CCA-8D47E562FFFD}" type="presParOf" srcId="{F7145259-F548-4BE8-8493-46F527848A63}" destId="{1B8CCD5E-6F6E-476B-9989-812669CDD899}" srcOrd="0" destOrd="0" presId="urn:microsoft.com/office/officeart/2009/3/layout/HorizontalOrganizationChart#1"/>
    <dgm:cxn modelId="{41676FB7-2392-496F-9536-BEF402218E01}" type="presParOf" srcId="{F7145259-F548-4BE8-8493-46F527848A63}" destId="{F738723E-CC11-4907-82C3-5875AFEB32AB}" srcOrd="1" destOrd="0" presId="urn:microsoft.com/office/officeart/2009/3/layout/HorizontalOrganizationChart#1"/>
    <dgm:cxn modelId="{26984F72-34BA-4551-A0BB-C870ACBF38B8}" type="presParOf" srcId="{2644D137-5137-4BE8-8725-5B3510CD621F}" destId="{1391098C-FBB0-471A-B9BE-FCD313BE7F14}" srcOrd="1" destOrd="0" presId="urn:microsoft.com/office/officeart/2009/3/layout/HorizontalOrganizationChart#1"/>
    <dgm:cxn modelId="{A6A55C2E-4054-43CE-A83E-8BE5E9C40F6E}" type="presParOf" srcId="{2644D137-5137-4BE8-8725-5B3510CD621F}" destId="{12669FE2-C35D-4D5E-B1BE-1CF8B9EEAE2F}" srcOrd="2" destOrd="0" presId="urn:microsoft.com/office/officeart/2009/3/layout/HorizontalOrganizationChart#1"/>
    <dgm:cxn modelId="{65F6A9BE-1CA1-4D4D-9810-D95FFE4901C7}" type="presParOf" srcId="{BA9B7E5D-664F-4C5A-B800-E4B621F16F30}" destId="{4A2DBA9E-42CE-42FA-83AA-EBE90C3AF50A}" srcOrd="3" destOrd="0" presId="urn:microsoft.com/office/officeart/2009/3/layout/HorizontalOrganizationChart#1"/>
    <dgm:cxn modelId="{D4860FFD-846F-42FD-85C9-3ACD320C819C}" type="presParOf" srcId="{4A2DBA9E-42CE-42FA-83AA-EBE90C3AF50A}" destId="{C223BE54-07D4-46C3-BEB6-96930F3F3126}" srcOrd="0" destOrd="0" presId="urn:microsoft.com/office/officeart/2009/3/layout/HorizontalOrganizationChart#1"/>
    <dgm:cxn modelId="{E9D33D3F-1696-425A-8C26-6F3C773C212A}" type="presParOf" srcId="{C223BE54-07D4-46C3-BEB6-96930F3F3126}" destId="{7E8D6226-E6E0-4308-9530-956D7456322C}" srcOrd="0" destOrd="0" presId="urn:microsoft.com/office/officeart/2009/3/layout/HorizontalOrganizationChart#1"/>
    <dgm:cxn modelId="{03E889A5-1B42-4572-BACA-40F8D2057D02}" type="presParOf" srcId="{C223BE54-07D4-46C3-BEB6-96930F3F3126}" destId="{65348A76-26CC-48A8-9798-8EBAC5542C85}" srcOrd="1" destOrd="0" presId="urn:microsoft.com/office/officeart/2009/3/layout/HorizontalOrganizationChart#1"/>
    <dgm:cxn modelId="{68227ACC-7096-4B7B-BCC5-08F693584AAF}" type="presParOf" srcId="{4A2DBA9E-42CE-42FA-83AA-EBE90C3AF50A}" destId="{9E56FCDE-67DC-46DF-B52F-BCE19926CBD0}" srcOrd="1" destOrd="0" presId="urn:microsoft.com/office/officeart/2009/3/layout/HorizontalOrganizationChart#1"/>
    <dgm:cxn modelId="{D474481F-5DF0-4FC5-B3A6-1CCE885C88A8}" type="presParOf" srcId="{4A2DBA9E-42CE-42FA-83AA-EBE90C3AF50A}" destId="{B1DA5401-142F-4C4C-A216-3CFD63E8F6A3}" srcOrd="2" destOrd="0" presId="urn:microsoft.com/office/officeart/2009/3/layout/HorizontalOrganizationChar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834E1B-6AFE-41D2-8A42-7B15B55D55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8725AFAE-092C-4015-9DBC-B709627F64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Speed of execution</a:t>
          </a:r>
        </a:p>
      </dgm:t>
    </dgm:pt>
    <dgm:pt modelId="{D8138604-86F1-4963-8059-EFD217728EC7}" type="parTrans" cxnId="{CA738920-0ADA-43AE-A83A-CEE9E55D7CD6}">
      <dgm:prSet/>
      <dgm:spPr/>
      <dgm:t>
        <a:bodyPr/>
        <a:lstStyle/>
        <a:p>
          <a:endParaRPr lang="en-US"/>
        </a:p>
      </dgm:t>
    </dgm:pt>
    <dgm:pt modelId="{52E486BA-5B06-46F1-A76A-88452A4E6D7F}" type="sibTrans" cxnId="{CA738920-0ADA-43AE-A83A-CEE9E55D7CD6}">
      <dgm:prSet/>
      <dgm:spPr/>
      <dgm:t>
        <a:bodyPr/>
        <a:lstStyle/>
        <a:p>
          <a:endParaRPr lang="en-US"/>
        </a:p>
      </dgm:t>
    </dgm:pt>
    <dgm:pt modelId="{1DC72335-C4B1-414D-852F-46AB6DF91C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Operational Ability</a:t>
          </a:r>
        </a:p>
      </dgm:t>
    </dgm:pt>
    <dgm:pt modelId="{92C7EDEF-61E9-4B36-8F6E-A2E4FC2BB2EF}" type="parTrans" cxnId="{2B74D595-72ED-456A-BC0D-A39A447F4F21}">
      <dgm:prSet/>
      <dgm:spPr/>
      <dgm:t>
        <a:bodyPr/>
        <a:lstStyle/>
        <a:p>
          <a:endParaRPr lang="en-US"/>
        </a:p>
      </dgm:t>
    </dgm:pt>
    <dgm:pt modelId="{C4CED133-DD15-4274-9C05-62EB385F5ADB}" type="sibTrans" cxnId="{2B74D595-72ED-456A-BC0D-A39A447F4F21}">
      <dgm:prSet/>
      <dgm:spPr/>
      <dgm:t>
        <a:bodyPr/>
        <a:lstStyle/>
        <a:p>
          <a:endParaRPr lang="en-US"/>
        </a:p>
      </dgm:t>
    </dgm:pt>
    <dgm:pt modelId="{322A4BAD-2753-46AD-976F-A6BE1D24F5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Accuracy</a:t>
          </a:r>
        </a:p>
      </dgm:t>
    </dgm:pt>
    <dgm:pt modelId="{AE963E7A-8877-4716-8BAA-1DF41CA80A97}" type="parTrans" cxnId="{E08C66F2-4368-43A2-8AFA-34EDF9B125BA}">
      <dgm:prSet/>
      <dgm:spPr/>
      <dgm:t>
        <a:bodyPr/>
        <a:lstStyle/>
        <a:p>
          <a:endParaRPr lang="en-US"/>
        </a:p>
      </dgm:t>
    </dgm:pt>
    <dgm:pt modelId="{F3482C0B-0336-4F74-B38B-0FB86E932E53}" type="sibTrans" cxnId="{E08C66F2-4368-43A2-8AFA-34EDF9B125BA}">
      <dgm:prSet/>
      <dgm:spPr/>
      <dgm:t>
        <a:bodyPr/>
        <a:lstStyle/>
        <a:p>
          <a:endParaRPr lang="en-US"/>
        </a:p>
      </dgm:t>
    </dgm:pt>
    <dgm:pt modelId="{D7EDD134-8A31-4D1E-BCC5-2D36231E8361}" type="pres">
      <dgm:prSet presAssocID="{46834E1B-6AFE-41D2-8A42-7B15B55D55D2}" presName="root" presStyleCnt="0">
        <dgm:presLayoutVars>
          <dgm:dir/>
          <dgm:resizeHandles val="exact"/>
        </dgm:presLayoutVars>
      </dgm:prSet>
      <dgm:spPr/>
    </dgm:pt>
    <dgm:pt modelId="{BAC95628-AAAD-45D5-9F8E-0ABAFFA21B7B}" type="pres">
      <dgm:prSet presAssocID="{8725AFAE-092C-4015-9DBC-B709627F64A2}" presName="compNode" presStyleCnt="0"/>
      <dgm:spPr/>
    </dgm:pt>
    <dgm:pt modelId="{F972CE6F-D0B8-4E5A-A2F8-8988C721C64D}" type="pres">
      <dgm:prSet presAssocID="{8725AFAE-092C-4015-9DBC-B709627F64A2}" presName="bgRect" presStyleLbl="bgShp" presStyleIdx="0" presStyleCnt="3"/>
      <dgm:spPr/>
    </dgm:pt>
    <dgm:pt modelId="{ECD93317-FA9E-4F7B-9ABB-9BFCB14C3141}" type="pres">
      <dgm:prSet presAssocID="{8725AFAE-092C-4015-9DBC-B709627F64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C2E805F-B700-436C-B293-C8FCF424E0B2}" type="pres">
      <dgm:prSet presAssocID="{8725AFAE-092C-4015-9DBC-B709627F64A2}" presName="spaceRect" presStyleCnt="0"/>
      <dgm:spPr/>
    </dgm:pt>
    <dgm:pt modelId="{0981B2D1-11EC-4F08-9E55-B77F43C3994B}" type="pres">
      <dgm:prSet presAssocID="{8725AFAE-092C-4015-9DBC-B709627F64A2}" presName="parTx" presStyleLbl="revTx" presStyleIdx="0" presStyleCnt="3">
        <dgm:presLayoutVars>
          <dgm:chMax val="0"/>
          <dgm:chPref val="0"/>
        </dgm:presLayoutVars>
      </dgm:prSet>
      <dgm:spPr/>
    </dgm:pt>
    <dgm:pt modelId="{957B08CF-FA2E-4471-8480-E0FA1C6C0567}" type="pres">
      <dgm:prSet presAssocID="{52E486BA-5B06-46F1-A76A-88452A4E6D7F}" presName="sibTrans" presStyleCnt="0"/>
      <dgm:spPr/>
    </dgm:pt>
    <dgm:pt modelId="{873F5A7D-3AD7-4EDC-BFA6-3E0C9C3564D1}" type="pres">
      <dgm:prSet presAssocID="{1DC72335-C4B1-414D-852F-46AB6DF91CEC}" presName="compNode" presStyleCnt="0"/>
      <dgm:spPr/>
    </dgm:pt>
    <dgm:pt modelId="{95529BD1-FA8B-420D-B5E0-B8EAD569C4B2}" type="pres">
      <dgm:prSet presAssocID="{1DC72335-C4B1-414D-852F-46AB6DF91CEC}" presName="bgRect" presStyleLbl="bgShp" presStyleIdx="1" presStyleCnt="3" custLinFactNeighborX="-1993"/>
      <dgm:spPr/>
    </dgm:pt>
    <dgm:pt modelId="{871F5C3B-E843-41BB-84AE-B30A13567393}" type="pres">
      <dgm:prSet presAssocID="{1DC72335-C4B1-414D-852F-46AB6DF91C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EFF115B1-FCC1-4BD5-B2A7-B60017FDFEF9}" type="pres">
      <dgm:prSet presAssocID="{1DC72335-C4B1-414D-852F-46AB6DF91CEC}" presName="spaceRect" presStyleCnt="0"/>
      <dgm:spPr/>
    </dgm:pt>
    <dgm:pt modelId="{A14E0C36-FD3D-4C9F-8319-6B7BD8705163}" type="pres">
      <dgm:prSet presAssocID="{1DC72335-C4B1-414D-852F-46AB6DF91CEC}" presName="parTx" presStyleLbl="revTx" presStyleIdx="1" presStyleCnt="3">
        <dgm:presLayoutVars>
          <dgm:chMax val="0"/>
          <dgm:chPref val="0"/>
        </dgm:presLayoutVars>
      </dgm:prSet>
      <dgm:spPr/>
    </dgm:pt>
    <dgm:pt modelId="{3F8EFDF1-CADF-497F-99BE-41E6315AD1EF}" type="pres">
      <dgm:prSet presAssocID="{C4CED133-DD15-4274-9C05-62EB385F5ADB}" presName="sibTrans" presStyleCnt="0"/>
      <dgm:spPr/>
    </dgm:pt>
    <dgm:pt modelId="{112AD7A1-7730-4812-9A5B-D59C4068A632}" type="pres">
      <dgm:prSet presAssocID="{322A4BAD-2753-46AD-976F-A6BE1D24F505}" presName="compNode" presStyleCnt="0"/>
      <dgm:spPr/>
    </dgm:pt>
    <dgm:pt modelId="{FB34949A-A83F-4731-9827-3693431D6D39}" type="pres">
      <dgm:prSet presAssocID="{322A4BAD-2753-46AD-976F-A6BE1D24F505}" presName="bgRect" presStyleLbl="bgShp" presStyleIdx="2" presStyleCnt="3"/>
      <dgm:spPr/>
    </dgm:pt>
    <dgm:pt modelId="{62AC8729-8D22-4562-9DFF-DDBE01AE0DDD}" type="pres">
      <dgm:prSet presAssocID="{322A4BAD-2753-46AD-976F-A6BE1D24F5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2148AC1-E9D4-4E75-8A63-093CD6A51898}" type="pres">
      <dgm:prSet presAssocID="{322A4BAD-2753-46AD-976F-A6BE1D24F505}" presName="spaceRect" presStyleCnt="0"/>
      <dgm:spPr/>
    </dgm:pt>
    <dgm:pt modelId="{35360600-0929-45E1-84CE-B8096AD9902A}" type="pres">
      <dgm:prSet presAssocID="{322A4BAD-2753-46AD-976F-A6BE1D24F5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A738920-0ADA-43AE-A83A-CEE9E55D7CD6}" srcId="{46834E1B-6AFE-41D2-8A42-7B15B55D55D2}" destId="{8725AFAE-092C-4015-9DBC-B709627F64A2}" srcOrd="0" destOrd="0" parTransId="{D8138604-86F1-4963-8059-EFD217728EC7}" sibTransId="{52E486BA-5B06-46F1-A76A-88452A4E6D7F}"/>
    <dgm:cxn modelId="{E16BA974-5FA9-4177-84DA-D8D6441A2575}" type="presOf" srcId="{322A4BAD-2753-46AD-976F-A6BE1D24F505}" destId="{35360600-0929-45E1-84CE-B8096AD9902A}" srcOrd="0" destOrd="0" presId="urn:microsoft.com/office/officeart/2018/2/layout/IconVerticalSolidList"/>
    <dgm:cxn modelId="{ED0E057B-6B4E-425F-B808-598A63C95FED}" type="presOf" srcId="{8725AFAE-092C-4015-9DBC-B709627F64A2}" destId="{0981B2D1-11EC-4F08-9E55-B77F43C3994B}" srcOrd="0" destOrd="0" presId="urn:microsoft.com/office/officeart/2018/2/layout/IconVerticalSolidList"/>
    <dgm:cxn modelId="{0948D78F-CCAD-4B64-B845-B8AD8256D83B}" type="presOf" srcId="{1DC72335-C4B1-414D-852F-46AB6DF91CEC}" destId="{A14E0C36-FD3D-4C9F-8319-6B7BD8705163}" srcOrd="0" destOrd="0" presId="urn:microsoft.com/office/officeart/2018/2/layout/IconVerticalSolidList"/>
    <dgm:cxn modelId="{2B74D595-72ED-456A-BC0D-A39A447F4F21}" srcId="{46834E1B-6AFE-41D2-8A42-7B15B55D55D2}" destId="{1DC72335-C4B1-414D-852F-46AB6DF91CEC}" srcOrd="1" destOrd="0" parTransId="{92C7EDEF-61E9-4B36-8F6E-A2E4FC2BB2EF}" sibTransId="{C4CED133-DD15-4274-9C05-62EB385F5ADB}"/>
    <dgm:cxn modelId="{3891CAC5-880E-4E56-82CA-5D2F3EAF1E81}" type="presOf" srcId="{46834E1B-6AFE-41D2-8A42-7B15B55D55D2}" destId="{D7EDD134-8A31-4D1E-BCC5-2D36231E8361}" srcOrd="0" destOrd="0" presId="urn:microsoft.com/office/officeart/2018/2/layout/IconVerticalSolidList"/>
    <dgm:cxn modelId="{E08C66F2-4368-43A2-8AFA-34EDF9B125BA}" srcId="{46834E1B-6AFE-41D2-8A42-7B15B55D55D2}" destId="{322A4BAD-2753-46AD-976F-A6BE1D24F505}" srcOrd="2" destOrd="0" parTransId="{AE963E7A-8877-4716-8BAA-1DF41CA80A97}" sibTransId="{F3482C0B-0336-4F74-B38B-0FB86E932E53}"/>
    <dgm:cxn modelId="{E4695040-1F43-41A2-84A9-C3029ECF1C03}" type="presParOf" srcId="{D7EDD134-8A31-4D1E-BCC5-2D36231E8361}" destId="{BAC95628-AAAD-45D5-9F8E-0ABAFFA21B7B}" srcOrd="0" destOrd="0" presId="urn:microsoft.com/office/officeart/2018/2/layout/IconVerticalSolidList"/>
    <dgm:cxn modelId="{EDF9089A-995F-48FB-B323-58025A5D9F04}" type="presParOf" srcId="{BAC95628-AAAD-45D5-9F8E-0ABAFFA21B7B}" destId="{F972CE6F-D0B8-4E5A-A2F8-8988C721C64D}" srcOrd="0" destOrd="0" presId="urn:microsoft.com/office/officeart/2018/2/layout/IconVerticalSolidList"/>
    <dgm:cxn modelId="{5A273052-1097-4731-8DEA-63965E3A6465}" type="presParOf" srcId="{BAC95628-AAAD-45D5-9F8E-0ABAFFA21B7B}" destId="{ECD93317-FA9E-4F7B-9ABB-9BFCB14C3141}" srcOrd="1" destOrd="0" presId="urn:microsoft.com/office/officeart/2018/2/layout/IconVerticalSolidList"/>
    <dgm:cxn modelId="{472A5162-4EE7-4719-B2F2-8D737ACE42CC}" type="presParOf" srcId="{BAC95628-AAAD-45D5-9F8E-0ABAFFA21B7B}" destId="{EC2E805F-B700-436C-B293-C8FCF424E0B2}" srcOrd="2" destOrd="0" presId="urn:microsoft.com/office/officeart/2018/2/layout/IconVerticalSolidList"/>
    <dgm:cxn modelId="{C7462AA6-FDC7-43FA-8A8B-FDDC500DE727}" type="presParOf" srcId="{BAC95628-AAAD-45D5-9F8E-0ABAFFA21B7B}" destId="{0981B2D1-11EC-4F08-9E55-B77F43C3994B}" srcOrd="3" destOrd="0" presId="urn:microsoft.com/office/officeart/2018/2/layout/IconVerticalSolidList"/>
    <dgm:cxn modelId="{C5DD3947-DE0A-4240-B05C-9068BB1A4978}" type="presParOf" srcId="{D7EDD134-8A31-4D1E-BCC5-2D36231E8361}" destId="{957B08CF-FA2E-4471-8480-E0FA1C6C0567}" srcOrd="1" destOrd="0" presId="urn:microsoft.com/office/officeart/2018/2/layout/IconVerticalSolidList"/>
    <dgm:cxn modelId="{2D05B76E-5EC0-4B2D-B2AB-261A84661D37}" type="presParOf" srcId="{D7EDD134-8A31-4D1E-BCC5-2D36231E8361}" destId="{873F5A7D-3AD7-4EDC-BFA6-3E0C9C3564D1}" srcOrd="2" destOrd="0" presId="urn:microsoft.com/office/officeart/2018/2/layout/IconVerticalSolidList"/>
    <dgm:cxn modelId="{01A3B56C-0406-40E6-97DE-A6D768E5FF6D}" type="presParOf" srcId="{873F5A7D-3AD7-4EDC-BFA6-3E0C9C3564D1}" destId="{95529BD1-FA8B-420D-B5E0-B8EAD569C4B2}" srcOrd="0" destOrd="0" presId="urn:microsoft.com/office/officeart/2018/2/layout/IconVerticalSolidList"/>
    <dgm:cxn modelId="{8BFB0341-E4B4-47F9-BFD3-57F44A663EF1}" type="presParOf" srcId="{873F5A7D-3AD7-4EDC-BFA6-3E0C9C3564D1}" destId="{871F5C3B-E843-41BB-84AE-B30A13567393}" srcOrd="1" destOrd="0" presId="urn:microsoft.com/office/officeart/2018/2/layout/IconVerticalSolidList"/>
    <dgm:cxn modelId="{E823B417-F921-488B-83A8-AC13A96ED710}" type="presParOf" srcId="{873F5A7D-3AD7-4EDC-BFA6-3E0C9C3564D1}" destId="{EFF115B1-FCC1-4BD5-B2A7-B60017FDFEF9}" srcOrd="2" destOrd="0" presId="urn:microsoft.com/office/officeart/2018/2/layout/IconVerticalSolidList"/>
    <dgm:cxn modelId="{A6A28CC5-788C-4C72-9FA5-FFA72AEB596F}" type="presParOf" srcId="{873F5A7D-3AD7-4EDC-BFA6-3E0C9C3564D1}" destId="{A14E0C36-FD3D-4C9F-8319-6B7BD8705163}" srcOrd="3" destOrd="0" presId="urn:microsoft.com/office/officeart/2018/2/layout/IconVerticalSolidList"/>
    <dgm:cxn modelId="{A119265E-DAD3-4808-920C-C687DA34BCDA}" type="presParOf" srcId="{D7EDD134-8A31-4D1E-BCC5-2D36231E8361}" destId="{3F8EFDF1-CADF-497F-99BE-41E6315AD1EF}" srcOrd="3" destOrd="0" presId="urn:microsoft.com/office/officeart/2018/2/layout/IconVerticalSolidList"/>
    <dgm:cxn modelId="{115FA734-838F-4D2A-B0AA-5C85FBAE2589}" type="presParOf" srcId="{D7EDD134-8A31-4D1E-BCC5-2D36231E8361}" destId="{112AD7A1-7730-4812-9A5B-D59C4068A632}" srcOrd="4" destOrd="0" presId="urn:microsoft.com/office/officeart/2018/2/layout/IconVerticalSolidList"/>
    <dgm:cxn modelId="{43D7F3B0-1F2F-498F-96AB-6DFF1CD6A0E3}" type="presParOf" srcId="{112AD7A1-7730-4812-9A5B-D59C4068A632}" destId="{FB34949A-A83F-4731-9827-3693431D6D39}" srcOrd="0" destOrd="0" presId="urn:microsoft.com/office/officeart/2018/2/layout/IconVerticalSolidList"/>
    <dgm:cxn modelId="{71E3374F-A946-4102-AC6E-4111A1C79EFC}" type="presParOf" srcId="{112AD7A1-7730-4812-9A5B-D59C4068A632}" destId="{62AC8729-8D22-4562-9DFF-DDBE01AE0DDD}" srcOrd="1" destOrd="0" presId="urn:microsoft.com/office/officeart/2018/2/layout/IconVerticalSolidList"/>
    <dgm:cxn modelId="{A595D627-2253-46A2-8337-1540DAA6307D}" type="presParOf" srcId="{112AD7A1-7730-4812-9A5B-D59C4068A632}" destId="{62148AC1-E9D4-4E75-8A63-093CD6A51898}" srcOrd="2" destOrd="0" presId="urn:microsoft.com/office/officeart/2018/2/layout/IconVerticalSolidList"/>
    <dgm:cxn modelId="{4D305BA1-6E85-4403-A2BD-1C5D632A1F58}" type="presParOf" srcId="{112AD7A1-7730-4812-9A5B-D59C4068A632}" destId="{35360600-0929-45E1-84CE-B8096AD990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5835F-72F4-485F-83C7-F5DD025C94FB}">
      <dsp:nvSpPr>
        <dsp:cNvPr id="0" name=""/>
        <dsp:cNvSpPr/>
      </dsp:nvSpPr>
      <dsp:spPr>
        <a:xfrm>
          <a:off x="192725" y="2348"/>
          <a:ext cx="3039288" cy="92698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Nature of Existence</a:t>
          </a:r>
          <a:endParaRPr lang="en-US" sz="3100" kern="1200"/>
        </a:p>
      </dsp:txBody>
      <dsp:txXfrm>
        <a:off x="192725" y="2348"/>
        <a:ext cx="3039288" cy="926983"/>
      </dsp:txXfrm>
    </dsp:sp>
    <dsp:sp modelId="{96575315-C174-4324-A732-A9A270CE0EF2}">
      <dsp:nvSpPr>
        <dsp:cNvPr id="0" name=""/>
        <dsp:cNvSpPr/>
      </dsp:nvSpPr>
      <dsp:spPr>
        <a:xfrm>
          <a:off x="192725" y="1309242"/>
          <a:ext cx="3039288" cy="92698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Memory usage</a:t>
          </a:r>
          <a:endParaRPr lang="en-US" sz="3100" kern="1200" dirty="0"/>
        </a:p>
      </dsp:txBody>
      <dsp:txXfrm>
        <a:off x="192725" y="1309242"/>
        <a:ext cx="3039288" cy="926983"/>
      </dsp:txXfrm>
    </dsp:sp>
    <dsp:sp modelId="{1B8CCD5E-6F6E-476B-9989-812669CDD899}">
      <dsp:nvSpPr>
        <dsp:cNvPr id="0" name=""/>
        <dsp:cNvSpPr/>
      </dsp:nvSpPr>
      <dsp:spPr>
        <a:xfrm>
          <a:off x="192725" y="2616136"/>
          <a:ext cx="3039288" cy="92698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Mode of creation</a:t>
          </a:r>
          <a:endParaRPr lang="en-US" sz="3100" kern="1200" dirty="0"/>
        </a:p>
      </dsp:txBody>
      <dsp:txXfrm>
        <a:off x="192725" y="2616136"/>
        <a:ext cx="3039288" cy="926983"/>
      </dsp:txXfrm>
    </dsp:sp>
    <dsp:sp modelId="{7E8D6226-E6E0-4308-9530-956D7456322C}">
      <dsp:nvSpPr>
        <dsp:cNvPr id="0" name=""/>
        <dsp:cNvSpPr/>
      </dsp:nvSpPr>
      <dsp:spPr>
        <a:xfrm>
          <a:off x="192725" y="3923030"/>
          <a:ext cx="3039288" cy="92698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Dominance</a:t>
          </a:r>
          <a:endParaRPr lang="en-US" sz="3100" kern="1200" dirty="0"/>
        </a:p>
      </dsp:txBody>
      <dsp:txXfrm>
        <a:off x="192725" y="3923030"/>
        <a:ext cx="3039288" cy="926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CE6F-D0B8-4E5A-A2F8-8988C721C64D}">
      <dsp:nvSpPr>
        <dsp:cNvPr id="0" name=""/>
        <dsp:cNvSpPr/>
      </dsp:nvSpPr>
      <dsp:spPr>
        <a:xfrm>
          <a:off x="0" y="388"/>
          <a:ext cx="6382656" cy="9088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93317-FA9E-4F7B-9ABB-9BFCB14C3141}">
      <dsp:nvSpPr>
        <dsp:cNvPr id="0" name=""/>
        <dsp:cNvSpPr/>
      </dsp:nvSpPr>
      <dsp:spPr>
        <a:xfrm>
          <a:off x="274921" y="204875"/>
          <a:ext cx="499856" cy="4998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1B2D1-11EC-4F08-9E55-B77F43C3994B}">
      <dsp:nvSpPr>
        <dsp:cNvPr id="0" name=""/>
        <dsp:cNvSpPr/>
      </dsp:nvSpPr>
      <dsp:spPr>
        <a:xfrm>
          <a:off x="1049699" y="388"/>
          <a:ext cx="5332957" cy="90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185" tIns="96185" rIns="96185" bIns="9618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Speed of execution</a:t>
          </a:r>
        </a:p>
      </dsp:txBody>
      <dsp:txXfrm>
        <a:off x="1049699" y="388"/>
        <a:ext cx="5332957" cy="908830"/>
      </dsp:txXfrm>
    </dsp:sp>
    <dsp:sp modelId="{95529BD1-FA8B-420D-B5E0-B8EAD569C4B2}">
      <dsp:nvSpPr>
        <dsp:cNvPr id="0" name=""/>
        <dsp:cNvSpPr/>
      </dsp:nvSpPr>
      <dsp:spPr>
        <a:xfrm>
          <a:off x="0" y="1136426"/>
          <a:ext cx="6382656" cy="9088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F5C3B-E843-41BB-84AE-B30A13567393}">
      <dsp:nvSpPr>
        <dsp:cNvPr id="0" name=""/>
        <dsp:cNvSpPr/>
      </dsp:nvSpPr>
      <dsp:spPr>
        <a:xfrm>
          <a:off x="274921" y="1340913"/>
          <a:ext cx="499856" cy="4998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E0C36-FD3D-4C9F-8319-6B7BD8705163}">
      <dsp:nvSpPr>
        <dsp:cNvPr id="0" name=""/>
        <dsp:cNvSpPr/>
      </dsp:nvSpPr>
      <dsp:spPr>
        <a:xfrm>
          <a:off x="1049699" y="1136426"/>
          <a:ext cx="5332957" cy="90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185" tIns="96185" rIns="96185" bIns="9618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Operational Ability</a:t>
          </a:r>
        </a:p>
      </dsp:txBody>
      <dsp:txXfrm>
        <a:off x="1049699" y="1136426"/>
        <a:ext cx="5332957" cy="908830"/>
      </dsp:txXfrm>
    </dsp:sp>
    <dsp:sp modelId="{FB34949A-A83F-4731-9827-3693431D6D39}">
      <dsp:nvSpPr>
        <dsp:cNvPr id="0" name=""/>
        <dsp:cNvSpPr/>
      </dsp:nvSpPr>
      <dsp:spPr>
        <a:xfrm>
          <a:off x="0" y="2272464"/>
          <a:ext cx="6382656" cy="9088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C8729-8D22-4562-9DFF-DDBE01AE0DDD}">
      <dsp:nvSpPr>
        <dsp:cNvPr id="0" name=""/>
        <dsp:cNvSpPr/>
      </dsp:nvSpPr>
      <dsp:spPr>
        <a:xfrm>
          <a:off x="274921" y="2476951"/>
          <a:ext cx="499856" cy="4998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60600-0929-45E1-84CE-B8096AD9902A}">
      <dsp:nvSpPr>
        <dsp:cNvPr id="0" name=""/>
        <dsp:cNvSpPr/>
      </dsp:nvSpPr>
      <dsp:spPr>
        <a:xfrm>
          <a:off x="1049699" y="2272464"/>
          <a:ext cx="5332957" cy="90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185" tIns="96185" rIns="96185" bIns="9618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Accuracy</a:t>
          </a:r>
        </a:p>
      </dsp:txBody>
      <dsp:txXfrm>
        <a:off x="1049699" y="2272464"/>
        <a:ext cx="5332957" cy="908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52C4-9B44-45FB-B91C-5E97F52453EB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3AB7-D1B7-4292-84BF-91479ED7272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52C4-9B44-45FB-B91C-5E97F52453EB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3AB7-D1B7-4292-84BF-91479ED7272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52C4-9B44-45FB-B91C-5E97F52453EB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3AB7-D1B7-4292-84BF-91479ED7272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52C4-9B44-45FB-B91C-5E97F52453EB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3AB7-D1B7-4292-84BF-91479ED7272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52C4-9B44-45FB-B91C-5E97F52453EB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3AB7-D1B7-4292-84BF-91479ED7272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52C4-9B44-45FB-B91C-5E97F52453EB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3AB7-D1B7-4292-84BF-91479ED7272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52C4-9B44-45FB-B91C-5E97F52453EB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3AB7-D1B7-4292-84BF-91479ED7272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52C4-9B44-45FB-B91C-5E97F52453EB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3AB7-D1B7-4292-84BF-91479ED7272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52C4-9B44-45FB-B91C-5E97F52453EB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3AB7-D1B7-4292-84BF-91479ED7272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52C4-9B44-45FB-B91C-5E97F52453EB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3AB7-D1B7-4292-84BF-91479ED7272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52C4-9B44-45FB-B91C-5E97F52453EB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3AB7-D1B7-4292-84BF-91479ED7272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552C4-9B44-45FB-B91C-5E97F52453EB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03AB7-D1B7-4292-84BF-91479ED72729}" type="slidenum">
              <a:rPr lang="en-GB" smtClean="0"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0449" y="4559523"/>
            <a:ext cx="10901471" cy="1236440"/>
          </a:xfrm>
          <a:noFill/>
        </p:spPr>
        <p:txBody>
          <a:bodyPr>
            <a:normAutofit/>
          </a:bodyPr>
          <a:lstStyle/>
          <a:p>
            <a:r>
              <a:rPr lang="fr-FR" sz="4700" dirty="0"/>
              <a:t>Artificial intelligence vs Human intelligence</a:t>
            </a:r>
            <a:endParaRPr lang="en-GB" sz="47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0449" y="5795963"/>
            <a:ext cx="10901471" cy="560388"/>
          </a:xfrm>
          <a:noFill/>
        </p:spPr>
        <p:txBody>
          <a:bodyPr>
            <a:normAutofit/>
          </a:bodyPr>
          <a:lstStyle/>
          <a:p>
            <a:r>
              <a:rPr lang="pt-PT" dirty="0">
                <a:latin typeface="+mj-lt"/>
              </a:rPr>
              <a:t>Leonardo Pedro</a:t>
            </a:r>
            <a:endParaRPr lang="en-GB" dirty="0">
              <a:latin typeface="+mj-lt"/>
            </a:endParaRPr>
          </a:p>
        </p:txBody>
      </p:sp>
      <p:pic>
        <p:nvPicPr>
          <p:cNvPr id="2050" name="Picture 2" descr="Resultado de imagem para artificial intelligence vs human intellige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4" b="4908"/>
          <a:stretch>
            <a:fillRect/>
          </a:stretch>
        </p:blipFill>
        <p:spPr bwMode="auto">
          <a:xfrm>
            <a:off x="20" y="1"/>
            <a:ext cx="12191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20" y="1375390"/>
            <a:ext cx="2631085" cy="14098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544" y="1024268"/>
            <a:ext cx="4335315" cy="5182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pt-PT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Intelligence</a:t>
            </a:r>
            <a:endParaRPr lang="en-GB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Marcador de Posição de Conteúdo 2"/>
          <p:cNvSpPr>
            <a:spLocks noGrp="1"/>
          </p:cNvSpPr>
          <p:nvPr>
            <p:ph idx="1"/>
          </p:nvPr>
        </p:nvSpPr>
        <p:spPr>
          <a:xfrm>
            <a:off x="4050889" y="2324100"/>
            <a:ext cx="2739525" cy="3875087"/>
          </a:xfrm>
        </p:spPr>
        <p:txBody>
          <a:bodyPr>
            <a:normAutofit/>
          </a:bodyPr>
          <a:lstStyle/>
          <a:p>
            <a:r>
              <a:rPr lang="en-GB" sz="2400" dirty="0"/>
              <a:t>Reasoning</a:t>
            </a:r>
            <a:endParaRPr lang="en-GB" sz="2400" b="1" dirty="0"/>
          </a:p>
          <a:p>
            <a:endParaRPr lang="en-GB" sz="2400" b="1" dirty="0"/>
          </a:p>
          <a:p>
            <a:r>
              <a:rPr lang="en-GB" sz="2400" dirty="0"/>
              <a:t>Problem-solving</a:t>
            </a:r>
          </a:p>
          <a:p>
            <a:endParaRPr lang="en-GB" sz="2400" dirty="0"/>
          </a:p>
          <a:p>
            <a:r>
              <a:rPr lang="en-GB" sz="2400" dirty="0"/>
              <a:t>Learning</a:t>
            </a:r>
          </a:p>
          <a:p>
            <a:endParaRPr lang="en-GB" sz="2400" dirty="0"/>
          </a:p>
          <a:p>
            <a:r>
              <a:rPr lang="en-GB" sz="2400" dirty="0"/>
              <a:t>Perception</a:t>
            </a:r>
          </a:p>
          <a:p>
            <a:endParaRPr lang="en-GB" sz="800" dirty="0"/>
          </a:p>
          <a:p>
            <a:endParaRPr lang="en-GB" sz="800" dirty="0"/>
          </a:p>
          <a:p>
            <a:endParaRPr lang="en-GB" sz="800" dirty="0"/>
          </a:p>
        </p:txBody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CaixaDeTexto 15"/>
          <p:cNvSpPr txBox="1"/>
          <p:nvPr/>
        </p:nvSpPr>
        <p:spPr>
          <a:xfrm>
            <a:off x="8189843" y="2326419"/>
            <a:ext cx="23138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Planning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/>
          <a:srcRect t="10000"/>
          <a:stretch>
            <a:fillRect/>
          </a:stretch>
        </p:blipFill>
        <p:spPr>
          <a:xfrm>
            <a:off x="-1" y="7961"/>
            <a:ext cx="12192000" cy="6857990"/>
          </a:xfrm>
          <a:prstGeom prst="rect">
            <a:avLst/>
          </a:prstGeom>
        </p:spPr>
      </p:pic>
      <p:sp>
        <p:nvSpPr>
          <p:cNvPr id="19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None/>
            </a:pPr>
            <a:endParaRPr lang="en-US" sz="1600" cap="al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9448" y="1754927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Artificial intelligence</a:t>
            </a:r>
            <a:endParaRPr lang="en-GB" sz="3600" dirty="0"/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>
          <a:xfrm>
            <a:off x="733722" y="2440008"/>
            <a:ext cx="2021039" cy="4820430"/>
          </a:xfrm>
        </p:spPr>
        <p:txBody>
          <a:bodyPr anchor="ctr">
            <a:normAutofit/>
          </a:bodyPr>
          <a:lstStyle/>
          <a:p>
            <a:r>
              <a:rPr lang="en-GB" sz="1800" dirty="0"/>
              <a:t>Knowledge</a:t>
            </a:r>
          </a:p>
          <a:p>
            <a:endParaRPr lang="en-GB" sz="1800" dirty="0"/>
          </a:p>
          <a:p>
            <a:r>
              <a:rPr lang="en-GB" sz="1800" dirty="0"/>
              <a:t>Reasoning</a:t>
            </a:r>
          </a:p>
          <a:p>
            <a:endParaRPr lang="en-GB" sz="1800" dirty="0"/>
          </a:p>
          <a:p>
            <a:r>
              <a:rPr lang="en-GB" sz="1800" dirty="0"/>
              <a:t>Problem solving</a:t>
            </a:r>
          </a:p>
          <a:p>
            <a:endParaRPr lang="en-GB" sz="1800" dirty="0"/>
          </a:p>
          <a:p>
            <a:r>
              <a:rPr lang="en-GB" sz="1800" dirty="0"/>
              <a:t>Perception</a:t>
            </a:r>
          </a:p>
          <a:p>
            <a:endParaRPr lang="en-GB" sz="1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731006" y="3337951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Ability to manipulate and move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Planning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0359"/>
          <a:stretch>
            <a:fillRect/>
          </a:stretch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None/>
            </a:pPr>
            <a:endParaRPr lang="en-US" sz="1600" cap="al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600"/>
              <a:t>Human intelligence</a:t>
            </a:r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4721" y="3522983"/>
            <a:ext cx="4593021" cy="2619839"/>
          </a:xfrm>
        </p:spPr>
        <p:txBody>
          <a:bodyPr anchor="ctr">
            <a:normAutofit lnSpcReduction="10000"/>
          </a:bodyPr>
          <a:lstStyle/>
          <a:p>
            <a:r>
              <a:rPr lang="en-GB" sz="1800"/>
              <a:t> </a:t>
            </a:r>
            <a:r>
              <a:rPr lang="pt-PT" altLang="en-GB" sz="1800"/>
              <a:t>L</a:t>
            </a:r>
            <a:r>
              <a:rPr lang="en-GB" sz="1800"/>
              <a:t>earn from experience</a:t>
            </a:r>
          </a:p>
          <a:p>
            <a:endParaRPr lang="en-GB" sz="1800"/>
          </a:p>
          <a:p>
            <a:r>
              <a:rPr lang="pt-PT" altLang="en-GB" sz="1800"/>
              <a:t>A</a:t>
            </a:r>
            <a:r>
              <a:rPr lang="en-GB" sz="1800"/>
              <a:t>dapt to new situations</a:t>
            </a:r>
          </a:p>
          <a:p>
            <a:endParaRPr lang="en-GB" sz="1800"/>
          </a:p>
          <a:p>
            <a:r>
              <a:rPr lang="pt-PT" altLang="en-GB" sz="1800"/>
              <a:t>U</a:t>
            </a:r>
            <a:r>
              <a:rPr lang="en-GB" sz="1800"/>
              <a:t>nderstand and handle abstract concepts</a:t>
            </a:r>
          </a:p>
          <a:p>
            <a:endParaRPr lang="en-GB" sz="1800"/>
          </a:p>
          <a:p>
            <a:r>
              <a:rPr lang="pt-PT" altLang="en-GB" sz="1800"/>
              <a:t>U</a:t>
            </a:r>
            <a:r>
              <a:rPr lang="en-GB" sz="1800"/>
              <a:t>se knowledge to manipulate one’s environment.</a:t>
            </a:r>
          </a:p>
          <a:p>
            <a:endParaRPr lang="en-GB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B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Key Differences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52" t="1104" r="1277" b="27"/>
          <a:stretch>
            <a:fillRect/>
          </a:stretch>
        </p:blipFill>
        <p:spPr>
          <a:xfrm>
            <a:off x="321732" y="367072"/>
            <a:ext cx="7058307" cy="4060944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Marcador de Posição de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23534"/>
              </p:ext>
            </p:extLst>
          </p:nvPr>
        </p:nvGraphicFramePr>
        <p:xfrm>
          <a:off x="8029319" y="917725"/>
          <a:ext cx="3424739" cy="485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8A57012-8B5C-4731-A2CC-0C8DDA6D07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685" b="-38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B58409-AB3C-4C57-B931-75C767E1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WHICH ONE WINS?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C80CD615-BE3C-4C50-A274-D9CF7886B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154" y="6229726"/>
            <a:ext cx="2503846" cy="533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1219554-3D78-4D14-9C51-D1C45BCD8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334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823216E-983D-4300-8CA5-C2026ED12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72037"/>
            <a:ext cx="12191980" cy="5334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CCD6AB7-386F-4FE4-9404-E17A3B36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792" y="6159202"/>
            <a:ext cx="2248187" cy="5334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324AF3A-B5C3-4B8D-909B-DDF9AEAE2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835" y="0"/>
            <a:ext cx="368732" cy="59188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8EB8412-ECF9-4E0F-BC14-E29E8C842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835" y="6313552"/>
            <a:ext cx="368732" cy="591882"/>
          </a:xfrm>
          <a:prstGeom prst="rect">
            <a:avLst/>
          </a:prstGeom>
        </p:spPr>
      </p:pic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1076594B-391D-42B9-952B-9A26AC82A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79" y="312505"/>
            <a:ext cx="1640846" cy="164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42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Advantages of Artificial Intelligence</a:t>
            </a:r>
          </a:p>
        </p:txBody>
      </p:sp>
      <p:sp>
        <p:nvSpPr>
          <p:cNvPr id="47" name="Freeform: Shape 42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3B51ED9-BF69-43BF-85B9-9B3613810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85" r="5732"/>
          <a:stretch/>
        </p:blipFill>
        <p:spPr>
          <a:xfrm>
            <a:off x="7689829" y="10"/>
            <a:ext cx="4502173" cy="344820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</p:spPr>
      </p:pic>
      <p:sp>
        <p:nvSpPr>
          <p:cNvPr id="48" name="Freeform: Shape 44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727FD42-7B35-426C-B6DF-641C7ACAA2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36" r="20796" b="-1"/>
          <a:stretch/>
        </p:blipFill>
        <p:spPr>
          <a:xfrm>
            <a:off x="8768827" y="4082141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graphicFrame>
        <p:nvGraphicFramePr>
          <p:cNvPr id="25" name="Marcador de Posição de Conteúdo 2">
            <a:extLst>
              <a:ext uri="{FF2B5EF4-FFF2-40B4-BE49-F238E27FC236}">
                <a16:creationId xmlns:a16="http://schemas.microsoft.com/office/drawing/2014/main" id="{CE135ED3-334D-4978-A381-DF7E5F2616A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55087329"/>
              </p:ext>
            </p:extLst>
          </p:nvPr>
        </p:nvGraphicFramePr>
        <p:xfrm>
          <a:off x="805542" y="2871982"/>
          <a:ext cx="6382657" cy="31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4" descr="Uma imagem com homem, óculos&#10;&#10;Descrição gerada com confiança alt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None/>
            </a:pPr>
            <a:endParaRPr lang="en-US" sz="1600" cap="al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GERD LEONHARD</a:t>
            </a:r>
          </a:p>
        </p:txBody>
      </p: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Ecrã Panorâmico</PresentationFormat>
  <Paragraphs>50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Schoolbook</vt:lpstr>
      <vt:lpstr>Tema do Office</vt:lpstr>
      <vt:lpstr>Artificial intelligence vs Human intelligence</vt:lpstr>
      <vt:lpstr>Intelligence</vt:lpstr>
      <vt:lpstr>Artificial intelligence</vt:lpstr>
      <vt:lpstr>Human intelligence</vt:lpstr>
      <vt:lpstr>Key Differences</vt:lpstr>
      <vt:lpstr>WHICH ONE WINS?</vt:lpstr>
      <vt:lpstr>Advantages of Artificial Intelligence</vt:lpstr>
      <vt:lpstr>GERD LEONHARD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vs Human intelligence</dc:title>
  <dc:creator>leonardo pedro</dc:creator>
  <cp:lastModifiedBy>leonardo pedro</cp:lastModifiedBy>
  <cp:revision>3</cp:revision>
  <dcterms:created xsi:type="dcterms:W3CDTF">2018-10-13T19:43:58Z</dcterms:created>
  <dcterms:modified xsi:type="dcterms:W3CDTF">2018-10-15T09:48:12Z</dcterms:modified>
</cp:coreProperties>
</file>