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0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59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0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3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8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72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08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3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38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50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2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F2313D-BD34-4955-A71A-55CC2A4647F1}" type="datetimeFigureOut">
              <a:rPr lang="pt-PT" smtClean="0"/>
              <a:t>07/01/2020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F12B41-0DAA-48FD-93FE-9E205D3DB48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9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085635/metrics#metr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085635/metrics#metric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5F77B-1238-4875-85F9-4501FCBF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000" b="1" dirty="0"/>
              <a:t>Deadlock detection in FPGA design: A practical approach</a:t>
            </a:r>
            <a:br>
              <a:rPr lang="en-US" b="1" dirty="0"/>
            </a:br>
            <a:endParaRPr lang="en-US" sz="3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E9F68-0BFD-498D-86B2-95F71486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398568"/>
            <a:ext cx="6105194" cy="682079"/>
          </a:xfrm>
        </p:spPr>
        <p:txBody>
          <a:bodyPr>
            <a:normAutofit/>
          </a:bodyPr>
          <a:lstStyle/>
          <a:p>
            <a:pPr fontAlgn="base"/>
            <a:r>
              <a:rPr lang="pt-PT" sz="2000" dirty="0">
                <a:hlinkClick r:id="rId2"/>
              </a:rPr>
              <a:t>https://ieeexplore.ieee.org/document/7085635</a:t>
            </a:r>
            <a:endParaRPr lang="pt-P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0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35015-BC3F-44F3-AEB1-2A318F1A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00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Why? What problem are the author(s) trying to solve?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D1D422-BAF4-4225-978B-9FFCF2CE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14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Deadlock Detection in FPGA Design</a:t>
            </a:r>
            <a:endParaRPr lang="pt-PT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1544F5-F0D0-4224-A052-51C4B2402C3D}"/>
              </a:ext>
            </a:extLst>
          </p:cNvPr>
          <p:cNvSpPr txBox="1"/>
          <p:nvPr/>
        </p:nvSpPr>
        <p:spPr>
          <a:xfrm>
            <a:off x="8515349" y="5816290"/>
            <a:ext cx="408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*FPGA - Field Programmable Gate </a:t>
            </a:r>
            <a:r>
              <a:rPr lang="pt-PT" sz="1600" dirty="0" err="1"/>
              <a:t>Array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07239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D31FE-5C2C-40A8-B7F1-FBE47089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400"/>
              <a:t>How? What method has been used to answer the question?</a:t>
            </a:r>
            <a:br>
              <a:rPr lang="en-US" sz="3400"/>
            </a:br>
            <a:endParaRPr lang="pt-PT" sz="3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3B56B4-C2B1-4505-980B-9BD4B28B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3" y="1845734"/>
            <a:ext cx="2500006" cy="4424791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3D6B99-B155-47E0-9EFD-6E7574CC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069" y="1845734"/>
            <a:ext cx="908579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Semi-automatic way to verify FPGA VHDL software deadlocks</a:t>
            </a:r>
            <a:endParaRPr lang="pt-PT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AB2A8C-3920-4DC4-8102-FC5478A3CBDA}"/>
              </a:ext>
            </a:extLst>
          </p:cNvPr>
          <p:cNvSpPr txBox="1"/>
          <p:nvPr/>
        </p:nvSpPr>
        <p:spPr>
          <a:xfrm>
            <a:off x="7897706" y="5469636"/>
            <a:ext cx="531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*FPGA - Field Programmable Gate </a:t>
            </a:r>
            <a:r>
              <a:rPr lang="pt-PT" sz="1600" dirty="0" err="1"/>
              <a:t>Array</a:t>
            </a:r>
            <a:endParaRPr lang="pt-PT" sz="1600" dirty="0"/>
          </a:p>
          <a:p>
            <a:pPr>
              <a:spcAft>
                <a:spcPts val="600"/>
              </a:spcAft>
            </a:pPr>
            <a:r>
              <a:rPr lang="pt-PT" sz="1600" dirty="0"/>
              <a:t>*VHDL - VHSIC Hardware </a:t>
            </a:r>
            <a:r>
              <a:rPr lang="pt-PT" sz="1600" dirty="0" err="1"/>
              <a:t>Description</a:t>
            </a:r>
            <a:r>
              <a:rPr lang="pt-PT" sz="1600" dirty="0"/>
              <a:t> </a:t>
            </a:r>
            <a:r>
              <a:rPr lang="pt-PT" sz="1600" dirty="0" err="1"/>
              <a:t>Language</a:t>
            </a:r>
            <a:endParaRPr lang="pt-PT" sz="1600" dirty="0"/>
          </a:p>
          <a:p>
            <a:pPr>
              <a:spcAft>
                <a:spcPts val="600"/>
              </a:spcAft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659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A64D6-ECA3-4FA6-AFC5-A5B6022F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5253"/>
            <a:ext cx="10058400" cy="1450757"/>
          </a:xfrm>
        </p:spPr>
        <p:txBody>
          <a:bodyPr/>
          <a:lstStyle/>
          <a:p>
            <a:r>
              <a:rPr lang="en-US" dirty="0"/>
              <a:t>What is the result from the method?</a:t>
            </a:r>
            <a:br>
              <a:rPr lang="en-US" dirty="0"/>
            </a:br>
            <a:endParaRPr lang="pt-PT" dirty="0"/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B489CAE-24E3-4674-811F-046B8BD57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9" y="2366010"/>
            <a:ext cx="8512713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DDD6C-73A1-4181-A8E9-766A38A0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857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the research solve the problem/answer the question?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2BC637-6FE6-49E4-9EAF-42668421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2800" dirty="0"/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349898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CD494-DA09-4024-AA57-960FD5A0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2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to be done next? future work? and why?</a:t>
            </a:r>
            <a:br>
              <a:rPr lang="en-US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B5215A-6263-4D53-AF73-D395B3CA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43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 Extend verification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Specify the depth of the SAT solver manually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Use Binary Decision Diagram </a:t>
            </a:r>
          </a:p>
          <a:p>
            <a:pPr marL="0" indent="0">
              <a:buNone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90944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5F77B-1238-4875-85F9-4501FCBF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000" b="1" dirty="0"/>
              <a:t>Deadlock detection in FPGA design: A practical approach</a:t>
            </a:r>
            <a:br>
              <a:rPr lang="en-US" b="1" dirty="0"/>
            </a:br>
            <a:endParaRPr lang="en-US" sz="3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E9F68-0BFD-498D-86B2-95F71486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398568"/>
            <a:ext cx="6105194" cy="682079"/>
          </a:xfrm>
        </p:spPr>
        <p:txBody>
          <a:bodyPr>
            <a:normAutofit/>
          </a:bodyPr>
          <a:lstStyle/>
          <a:p>
            <a:pPr fontAlgn="base"/>
            <a:r>
              <a:rPr lang="pt-PT" sz="2000" dirty="0">
                <a:hlinkClick r:id="rId2"/>
              </a:rPr>
              <a:t>https://ieeexplore.ieee.org/document/7085635</a:t>
            </a:r>
            <a:endParaRPr lang="pt-P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0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159</Words>
  <Application>Microsoft Office PowerPoint</Application>
  <PresentationFormat>Ecrã Panorâmico</PresentationFormat>
  <Paragraphs>19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Retrospetiva</vt:lpstr>
      <vt:lpstr>Deadlock detection in FPGA design: A practical approach </vt:lpstr>
      <vt:lpstr>Why? What problem are the author(s) trying to solve? </vt:lpstr>
      <vt:lpstr>How? What method has been used to answer the question? </vt:lpstr>
      <vt:lpstr>What is the result from the method? </vt:lpstr>
      <vt:lpstr>Does the research solve the problem/answer the question? </vt:lpstr>
      <vt:lpstr>What are to be done next? future work? and why? </vt:lpstr>
      <vt:lpstr>Deadlock detection in FPGA design: A practical approach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detection in FPGA design: A practical approach</dc:title>
  <dc:creator>leonardo pedro</dc:creator>
  <cp:lastModifiedBy>leonardo pedro</cp:lastModifiedBy>
  <cp:revision>3</cp:revision>
  <dcterms:created xsi:type="dcterms:W3CDTF">2020-01-07T12:47:18Z</dcterms:created>
  <dcterms:modified xsi:type="dcterms:W3CDTF">2020-01-07T13:22:57Z</dcterms:modified>
</cp:coreProperties>
</file>