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8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maranhao aureliano" initials="lma" lastIdx="3" clrIdx="0">
    <p:extLst>
      <p:ext uri="{19B8F6BF-5375-455C-9EA6-DF929625EA0E}">
        <p15:presenceInfo xmlns:p15="http://schemas.microsoft.com/office/powerpoint/2012/main" userId="971949de072a1f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AC5DA-B171-44EF-8654-007940E6C1D0}" v="512" dt="2019-11-25T04:42:1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microsoft.com/office/2015/10/relationships/revisionInfo" Target="revisionInfo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anhao aureliano" userId="971949de072a1f96" providerId="LiveId" clId="{89AAC5DA-B171-44EF-8654-007940E6C1D0}"/>
    <pc:docChg chg="undo redo custSel mod addSld delSld modSld sldOrd">
      <pc:chgData name="leonardo maranhao aureliano" userId="971949de072a1f96" providerId="LiveId" clId="{89AAC5DA-B171-44EF-8654-007940E6C1D0}" dt="2019-11-25T04:42:03.688" v="4822" actId="20577"/>
      <pc:docMkLst>
        <pc:docMk/>
      </pc:docMkLst>
      <pc:sldChg chg="addSp delSp modSp mod setBg setClrOvrMap delDesignElem">
        <pc:chgData name="leonardo maranhao aureliano" userId="971949de072a1f96" providerId="LiveId" clId="{89AAC5DA-B171-44EF-8654-007940E6C1D0}" dt="2019-11-25T04:39:51.813" v="4809" actId="20577"/>
        <pc:sldMkLst>
          <pc:docMk/>
          <pc:sldMk cId="4280223632" sldId="256"/>
        </pc:sldMkLst>
        <pc:spChg chg="mod">
          <ac:chgData name="leonardo maranhao aureliano" userId="971949de072a1f96" providerId="LiveId" clId="{89AAC5DA-B171-44EF-8654-007940E6C1D0}" dt="2019-11-25T01:24:59.780" v="198" actId="26606"/>
          <ac:spMkLst>
            <pc:docMk/>
            <pc:sldMk cId="4280223632" sldId="256"/>
            <ac:spMk id="2" creationId="{7848953B-5036-4339-B1D8-779540D91CE9}"/>
          </ac:spMkLst>
        </pc:spChg>
        <pc:spChg chg="mod">
          <ac:chgData name="leonardo maranhao aureliano" userId="971949de072a1f96" providerId="LiveId" clId="{89AAC5DA-B171-44EF-8654-007940E6C1D0}" dt="2019-11-25T04:39:51.813" v="4809" actId="20577"/>
          <ac:spMkLst>
            <pc:docMk/>
            <pc:sldMk cId="4280223632" sldId="256"/>
            <ac:spMk id="3" creationId="{A4DD264A-D164-4FE2-876B-8D762E5EF4AA}"/>
          </ac:spMkLst>
        </pc:spChg>
        <pc:spChg chg="add del">
          <ac:chgData name="leonardo maranhao aureliano" userId="971949de072a1f96" providerId="LiveId" clId="{89AAC5DA-B171-44EF-8654-007940E6C1D0}" dt="2019-11-25T01:23:41.693" v="148" actId="26606"/>
          <ac:spMkLst>
            <pc:docMk/>
            <pc:sldMk cId="4280223632" sldId="256"/>
            <ac:spMk id="6" creationId="{1DB7C82F-AB7E-4F0C-B829-FA1B9C415180}"/>
          </ac:spMkLst>
        </pc:spChg>
        <pc:spChg chg="add del">
          <ac:chgData name="leonardo maranhao aureliano" userId="971949de072a1f96" providerId="LiveId" clId="{89AAC5DA-B171-44EF-8654-007940E6C1D0}" dt="2019-11-25T01:21:01.816" v="9" actId="26606"/>
          <ac:spMkLst>
            <pc:docMk/>
            <pc:sldMk cId="4280223632" sldId="256"/>
            <ac:spMk id="9" creationId="{71B2258F-86CA-4D4D-8270-BC05FCDEBFB3}"/>
          </ac:spMkLst>
        </pc:spChg>
        <pc:spChg chg="add del">
          <ac:chgData name="leonardo maranhao aureliano" userId="971949de072a1f96" providerId="LiveId" clId="{89AAC5DA-B171-44EF-8654-007940E6C1D0}" dt="2019-11-25T01:24:59.790" v="199" actId="26606"/>
          <ac:spMkLst>
            <pc:docMk/>
            <pc:sldMk cId="4280223632" sldId="256"/>
            <ac:spMk id="10" creationId="{1DB7C82F-AB7E-4F0C-B829-FA1B9C415180}"/>
          </ac:spMkLst>
        </pc:spChg>
        <pc:spChg chg="add del">
          <ac:chgData name="leonardo maranhao aureliano" userId="971949de072a1f96" providerId="LiveId" clId="{89AAC5DA-B171-44EF-8654-007940E6C1D0}" dt="2019-11-25T01:21:30.705" v="42" actId="26606"/>
          <ac:spMkLst>
            <pc:docMk/>
            <pc:sldMk cId="4280223632" sldId="256"/>
            <ac:spMk id="11" creationId="{1DB7C82F-AB7E-4F0C-B829-FA1B9C415180}"/>
          </ac:spMkLst>
        </pc:spChg>
        <pc:spChg chg="add del">
          <ac:chgData name="leonardo maranhao aureliano" userId="971949de072a1f96" providerId="LiveId" clId="{89AAC5DA-B171-44EF-8654-007940E6C1D0}" dt="2019-11-25T01:24:58.795" v="196" actId="26606"/>
          <ac:spMkLst>
            <pc:docMk/>
            <pc:sldMk cId="4280223632" sldId="256"/>
            <ac:spMk id="18" creationId="{1DB7C82F-AB7E-4F0C-B829-FA1B9C415180}"/>
          </ac:spMkLst>
        </pc:spChg>
        <pc:spChg chg="add del">
          <ac:chgData name="leonardo maranhao aureliano" userId="971949de072a1f96" providerId="LiveId" clId="{89AAC5DA-B171-44EF-8654-007940E6C1D0}" dt="2019-11-25T01:24:59.780" v="198" actId="26606"/>
          <ac:spMkLst>
            <pc:docMk/>
            <pc:sldMk cId="4280223632" sldId="256"/>
            <ac:spMk id="20" creationId="{2C6334C2-F73F-4B3B-A626-DD5F69DF6ED0}"/>
          </ac:spMkLst>
        </pc:spChg>
        <pc:spChg chg="add del">
          <ac:chgData name="leonardo maranhao aureliano" userId="971949de072a1f96" providerId="LiveId" clId="{89AAC5DA-B171-44EF-8654-007940E6C1D0}" dt="2019-11-25T03:00:21.606" v="2676"/>
          <ac:spMkLst>
            <pc:docMk/>
            <pc:sldMk cId="4280223632" sldId="256"/>
            <ac:spMk id="22" creationId="{1DB7C82F-AB7E-4F0C-B829-FA1B9C415180}"/>
          </ac:spMkLst>
        </pc:spChg>
        <pc:picChg chg="add del">
          <ac:chgData name="leonardo maranhao aureliano" userId="971949de072a1f96" providerId="LiveId" clId="{89AAC5DA-B171-44EF-8654-007940E6C1D0}" dt="2019-11-25T01:21:01.816" v="9" actId="26606"/>
          <ac:picMkLst>
            <pc:docMk/>
            <pc:sldMk cId="4280223632" sldId="256"/>
            <ac:picMk id="5" creationId="{54E3DA1D-9B28-4D99-95E7-551A9E47150C}"/>
          </ac:picMkLst>
        </pc:picChg>
        <pc:picChg chg="add del">
          <ac:chgData name="leonardo maranhao aureliano" userId="971949de072a1f96" providerId="LiveId" clId="{89AAC5DA-B171-44EF-8654-007940E6C1D0}" dt="2019-11-25T01:23:41.693" v="148" actId="26606"/>
          <ac:picMkLst>
            <pc:docMk/>
            <pc:sldMk cId="4280223632" sldId="256"/>
            <ac:picMk id="7" creationId="{6E68845E-F095-4AC3-AF03-B6E8495C0F8B}"/>
          </ac:picMkLst>
        </pc:picChg>
        <pc:picChg chg="add del">
          <ac:chgData name="leonardo maranhao aureliano" userId="971949de072a1f96" providerId="LiveId" clId="{89AAC5DA-B171-44EF-8654-007940E6C1D0}" dt="2019-11-25T01:21:30.705" v="42" actId="26606"/>
          <ac:picMkLst>
            <pc:docMk/>
            <pc:sldMk cId="4280223632" sldId="256"/>
            <ac:picMk id="12" creationId="{D2E9138F-D942-42FD-A46F-BBF2C3F079CB}"/>
          </ac:picMkLst>
        </pc:picChg>
        <pc:picChg chg="add mod">
          <ac:chgData name="leonardo maranhao aureliano" userId="971949de072a1f96" providerId="LiveId" clId="{89AAC5DA-B171-44EF-8654-007940E6C1D0}" dt="2019-11-25T01:24:59.790" v="199" actId="26606"/>
          <ac:picMkLst>
            <pc:docMk/>
            <pc:sldMk cId="4280223632" sldId="256"/>
            <ac:picMk id="13" creationId="{F6367B3E-837E-44D6-B186-421CE8CE42BD}"/>
          </ac:picMkLst>
        </pc:picChg>
      </pc:sldChg>
      <pc:sldChg chg="addSp delSp modSp mod setBg delDesignElem addCm delCm">
        <pc:chgData name="leonardo maranhao aureliano" userId="971949de072a1f96" providerId="LiveId" clId="{89AAC5DA-B171-44EF-8654-007940E6C1D0}" dt="2019-11-25T04:32:34.216" v="4711" actId="313"/>
        <pc:sldMkLst>
          <pc:docMk/>
          <pc:sldMk cId="1575497037" sldId="257"/>
        </pc:sldMkLst>
        <pc:spChg chg="mod">
          <ac:chgData name="leonardo maranhao aureliano" userId="971949de072a1f96" providerId="LiveId" clId="{89AAC5DA-B171-44EF-8654-007940E6C1D0}" dt="2019-11-25T03:01:40.612" v="2692" actId="403"/>
          <ac:spMkLst>
            <pc:docMk/>
            <pc:sldMk cId="1575497037" sldId="257"/>
            <ac:spMk id="2" creationId="{228E8158-14B9-43A6-9D37-199FE6213EC1}"/>
          </ac:spMkLst>
        </pc:spChg>
        <pc:spChg chg="add del">
          <ac:chgData name="leonardo maranhao aureliano" userId="971949de072a1f96" providerId="LiveId" clId="{89AAC5DA-B171-44EF-8654-007940E6C1D0}" dt="2019-11-25T01:24:17.519" v="160" actId="26606"/>
          <ac:spMkLst>
            <pc:docMk/>
            <pc:sldMk cId="1575497037" sldId="257"/>
            <ac:spMk id="3" creationId="{5E3DA811-18B6-4A69-98BB-8866FE39AA36}"/>
          </ac:spMkLst>
        </pc:spChg>
        <pc:spChg chg="add del mod">
          <ac:chgData name="leonardo maranhao aureliano" userId="971949de072a1f96" providerId="LiveId" clId="{89AAC5DA-B171-44EF-8654-007940E6C1D0}" dt="2019-11-25T02:54:12.140" v="2592" actId="478"/>
          <ac:spMkLst>
            <pc:docMk/>
            <pc:sldMk cId="1575497037" sldId="257"/>
            <ac:spMk id="6" creationId="{953213E6-2092-44BF-BC92-E18D16C665DF}"/>
          </ac:spMkLst>
        </pc:spChg>
        <pc:spChg chg="add del">
          <ac:chgData name="leonardo maranhao aureliano" userId="971949de072a1f96" providerId="LiveId" clId="{89AAC5DA-B171-44EF-8654-007940E6C1D0}" dt="2019-11-25T01:24:05.864" v="151" actId="26606"/>
          <ac:spMkLst>
            <pc:docMk/>
            <pc:sldMk cId="1575497037" sldId="257"/>
            <ac:spMk id="10" creationId="{AFF8D2E5-2C4E-47B1-930B-6C82B7C31331}"/>
          </ac:spMkLst>
        </pc:spChg>
        <pc:spChg chg="add del">
          <ac:chgData name="leonardo maranhao aureliano" userId="971949de072a1f96" providerId="LiveId" clId="{89AAC5DA-B171-44EF-8654-007940E6C1D0}" dt="2019-11-25T01:24:05.864" v="151" actId="26606"/>
          <ac:spMkLst>
            <pc:docMk/>
            <pc:sldMk cId="1575497037" sldId="257"/>
            <ac:spMk id="12" creationId="{801E4ADA-0EA9-4930-846E-3C11E8BED6DD}"/>
          </ac:spMkLst>
        </pc:spChg>
        <pc:spChg chg="add del">
          <ac:chgData name="leonardo maranhao aureliano" userId="971949de072a1f96" providerId="LiveId" clId="{89AAC5DA-B171-44EF-8654-007940E6C1D0}" dt="2019-11-25T01:24:05.864" v="151" actId="26606"/>
          <ac:spMkLst>
            <pc:docMk/>
            <pc:sldMk cId="1575497037" sldId="257"/>
            <ac:spMk id="14" creationId="{FB92FFCE-0C90-454E-AA25-D4EE9A6C39C5}"/>
          </ac:spMkLst>
        </pc:spChg>
        <pc:spChg chg="add del">
          <ac:chgData name="leonardo maranhao aureliano" userId="971949de072a1f96" providerId="LiveId" clId="{89AAC5DA-B171-44EF-8654-007940E6C1D0}" dt="2019-11-25T01:24:09.800" v="153" actId="26606"/>
          <ac:spMkLst>
            <pc:docMk/>
            <pc:sldMk cId="1575497037" sldId="257"/>
            <ac:spMk id="16" creationId="{46C2E80F-49A6-4372-B103-219D417A55ED}"/>
          </ac:spMkLst>
        </pc:spChg>
        <pc:spChg chg="add del">
          <ac:chgData name="leonardo maranhao aureliano" userId="971949de072a1f96" providerId="LiveId" clId="{89AAC5DA-B171-44EF-8654-007940E6C1D0}" dt="2019-11-25T01:24:12.809" v="155" actId="26606"/>
          <ac:spMkLst>
            <pc:docMk/>
            <pc:sldMk cId="1575497037" sldId="257"/>
            <ac:spMk id="19" creationId="{46C2E80F-49A6-4372-B103-219D417A55ED}"/>
          </ac:spMkLst>
        </pc:spChg>
        <pc:spChg chg="add del">
          <ac:chgData name="leonardo maranhao aureliano" userId="971949de072a1f96" providerId="LiveId" clId="{89AAC5DA-B171-44EF-8654-007940E6C1D0}" dt="2019-11-25T01:24:15.798" v="157" actId="26606"/>
          <ac:spMkLst>
            <pc:docMk/>
            <pc:sldMk cId="1575497037" sldId="257"/>
            <ac:spMk id="22" creationId="{46C2E80F-49A6-4372-B103-219D417A55ED}"/>
          </ac:spMkLst>
        </pc:spChg>
        <pc:spChg chg="add del">
          <ac:chgData name="leonardo maranhao aureliano" userId="971949de072a1f96" providerId="LiveId" clId="{89AAC5DA-B171-44EF-8654-007940E6C1D0}" dt="2019-11-25T01:24:17.469" v="159" actId="26606"/>
          <ac:spMkLst>
            <pc:docMk/>
            <pc:sldMk cId="1575497037" sldId="257"/>
            <ac:spMk id="25" creationId="{46C2E80F-49A6-4372-B103-219D417A55ED}"/>
          </ac:spMkLst>
        </pc:spChg>
        <pc:spChg chg="add del">
          <ac:chgData name="leonardo maranhao aureliano" userId="971949de072a1f96" providerId="LiveId" clId="{89AAC5DA-B171-44EF-8654-007940E6C1D0}" dt="2019-11-25T03:00:21.606" v="2676"/>
          <ac:spMkLst>
            <pc:docMk/>
            <pc:sldMk cId="1575497037" sldId="257"/>
            <ac:spMk id="28" creationId="{46C2E80F-49A6-4372-B103-219D417A55ED}"/>
          </ac:spMkLst>
        </pc:spChg>
        <pc:graphicFrameChg chg="add del">
          <ac:chgData name="leonardo maranhao aureliano" userId="971949de072a1f96" providerId="LiveId" clId="{89AAC5DA-B171-44EF-8654-007940E6C1D0}" dt="2019-11-25T01:24:05.864" v="151" actId="26606"/>
          <ac:graphicFrameMkLst>
            <pc:docMk/>
            <pc:sldMk cId="1575497037" sldId="257"/>
            <ac:graphicFrameMk id="5" creationId="{777C8DD1-F7BD-40BE-94EE-9B5BAD6426CC}"/>
          </ac:graphicFrameMkLst>
        </pc:graphicFrameChg>
        <pc:graphicFrameChg chg="add del">
          <ac:chgData name="leonardo maranhao aureliano" userId="971949de072a1f96" providerId="LiveId" clId="{89AAC5DA-B171-44EF-8654-007940E6C1D0}" dt="2019-11-25T01:24:09.800" v="153" actId="26606"/>
          <ac:graphicFrameMkLst>
            <pc:docMk/>
            <pc:sldMk cId="1575497037" sldId="257"/>
            <ac:graphicFrameMk id="17" creationId="{D03FD13B-EBFD-4C7A-9C34-B54B5BFE6A23}"/>
          </ac:graphicFrameMkLst>
        </pc:graphicFrameChg>
        <pc:graphicFrameChg chg="add del">
          <ac:chgData name="leonardo maranhao aureliano" userId="971949de072a1f96" providerId="LiveId" clId="{89AAC5DA-B171-44EF-8654-007940E6C1D0}" dt="2019-11-25T01:24:12.809" v="155" actId="26606"/>
          <ac:graphicFrameMkLst>
            <pc:docMk/>
            <pc:sldMk cId="1575497037" sldId="257"/>
            <ac:graphicFrameMk id="20" creationId="{86AC1526-C05F-4DB3-9A2B-E03B93FFA893}"/>
          </ac:graphicFrameMkLst>
        </pc:graphicFrameChg>
        <pc:graphicFrameChg chg="add del">
          <ac:chgData name="leonardo maranhao aureliano" userId="971949de072a1f96" providerId="LiveId" clId="{89AAC5DA-B171-44EF-8654-007940E6C1D0}" dt="2019-11-25T01:24:15.798" v="157" actId="26606"/>
          <ac:graphicFrameMkLst>
            <pc:docMk/>
            <pc:sldMk cId="1575497037" sldId="257"/>
            <ac:graphicFrameMk id="23" creationId="{D03FD13B-EBFD-4C7A-9C34-B54B5BFE6A23}"/>
          </ac:graphicFrameMkLst>
        </pc:graphicFrameChg>
        <pc:graphicFrameChg chg="add del">
          <ac:chgData name="leonardo maranhao aureliano" userId="971949de072a1f96" providerId="LiveId" clId="{89AAC5DA-B171-44EF-8654-007940E6C1D0}" dt="2019-11-25T01:24:17.469" v="159" actId="26606"/>
          <ac:graphicFrameMkLst>
            <pc:docMk/>
            <pc:sldMk cId="1575497037" sldId="257"/>
            <ac:graphicFrameMk id="26" creationId="{86AC1526-C05F-4DB3-9A2B-E03B93FFA893}"/>
          </ac:graphicFrameMkLst>
        </pc:graphicFrameChg>
        <pc:graphicFrameChg chg="add del mod">
          <ac:chgData name="leonardo maranhao aureliano" userId="971949de072a1f96" providerId="LiveId" clId="{89AAC5DA-B171-44EF-8654-007940E6C1D0}" dt="2019-11-25T04:32:34.216" v="4711" actId="313"/>
          <ac:graphicFrameMkLst>
            <pc:docMk/>
            <pc:sldMk cId="1575497037" sldId="257"/>
            <ac:graphicFrameMk id="29" creationId="{D03FD13B-EBFD-4C7A-9C34-B54B5BFE6A23}"/>
          </ac:graphicFrameMkLst>
        </pc:graphicFrameChg>
      </pc:sldChg>
      <pc:sldChg chg="addSp delSp modSp mod setBg setClrOvrMap">
        <pc:chgData name="leonardo maranhao aureliano" userId="971949de072a1f96" providerId="LiveId" clId="{89AAC5DA-B171-44EF-8654-007940E6C1D0}" dt="2019-11-25T03:00:22.020" v="2677" actId="27636"/>
        <pc:sldMkLst>
          <pc:docMk/>
          <pc:sldMk cId="2643291987" sldId="258"/>
        </pc:sldMkLst>
        <pc:spChg chg="mod">
          <ac:chgData name="leonardo maranhao aureliano" userId="971949de072a1f96" providerId="LiveId" clId="{89AAC5DA-B171-44EF-8654-007940E6C1D0}" dt="2019-11-25T02:00:44.228" v="1169" actId="26606"/>
          <ac:spMkLst>
            <pc:docMk/>
            <pc:sldMk cId="2643291987" sldId="258"/>
            <ac:spMk id="2" creationId="{8B62CA4D-2177-4BBE-ADA1-CAA047E318FC}"/>
          </ac:spMkLst>
        </pc:spChg>
        <pc:spChg chg="add del mod">
          <ac:chgData name="leonardo maranhao aureliano" userId="971949de072a1f96" providerId="LiveId" clId="{89AAC5DA-B171-44EF-8654-007940E6C1D0}" dt="2019-11-25T03:00:22.020" v="2677" actId="27636"/>
          <ac:spMkLst>
            <pc:docMk/>
            <pc:sldMk cId="2643291987" sldId="258"/>
            <ac:spMk id="3" creationId="{8E13AABF-92F9-42D0-83ED-27404CB33C57}"/>
          </ac:spMkLst>
        </pc:spChg>
        <pc:spChg chg="add del">
          <ac:chgData name="leonardo maranhao aureliano" userId="971949de072a1f96" providerId="LiveId" clId="{89AAC5DA-B171-44EF-8654-007940E6C1D0}" dt="2019-11-25T02:00:35.433" v="1167" actId="26606"/>
          <ac:spMkLst>
            <pc:docMk/>
            <pc:sldMk cId="2643291987" sldId="258"/>
            <ac:spMk id="9" creationId="{CF62D2A7-8207-488C-9F46-316BA81A16C8}"/>
          </ac:spMkLst>
        </pc:spChg>
        <pc:spChg chg="add del">
          <ac:chgData name="leonardo maranhao aureliano" userId="971949de072a1f96" providerId="LiveId" clId="{89AAC5DA-B171-44EF-8654-007940E6C1D0}" dt="2019-11-25T02:00:44.228" v="1169" actId="26606"/>
          <ac:spMkLst>
            <pc:docMk/>
            <pc:sldMk cId="2643291987" sldId="258"/>
            <ac:spMk id="11" creationId="{4F74D28C-3268-4E35-8EE1-D92CB4A85A7D}"/>
          </ac:spMkLst>
        </pc:spChg>
        <pc:picChg chg="add mod modCrop">
          <ac:chgData name="leonardo maranhao aureliano" userId="971949de072a1f96" providerId="LiveId" clId="{89AAC5DA-B171-44EF-8654-007940E6C1D0}" dt="2019-11-25T02:00:44.228" v="1169" actId="26606"/>
          <ac:picMkLst>
            <pc:docMk/>
            <pc:sldMk cId="2643291987" sldId="258"/>
            <ac:picMk id="4" creationId="{08D4B7CB-D805-4E3A-A47D-F01682A2D22F}"/>
          </ac:picMkLst>
        </pc:picChg>
        <pc:picChg chg="add del">
          <ac:chgData name="leonardo maranhao aureliano" userId="971949de072a1f96" providerId="LiveId" clId="{89AAC5DA-B171-44EF-8654-007940E6C1D0}" dt="2019-11-25T01:34:10.343" v="209"/>
          <ac:picMkLst>
            <pc:docMk/>
            <pc:sldMk cId="2643291987" sldId="258"/>
            <ac:picMk id="1026" creationId="{1CA7C18D-45AD-4E5E-A7B3-D4E14B57964D}"/>
          </ac:picMkLst>
        </pc:picChg>
      </pc:sldChg>
      <pc:sldChg chg="addSp delSp modSp mod setBg setClrOvrMap delDesignElem addCm delCm">
        <pc:chgData name="leonardo maranhao aureliano" userId="971949de072a1f96" providerId="LiveId" clId="{89AAC5DA-B171-44EF-8654-007940E6C1D0}" dt="2019-11-25T03:01:18.942" v="2688" actId="207"/>
        <pc:sldMkLst>
          <pc:docMk/>
          <pc:sldMk cId="4079011022" sldId="259"/>
        </pc:sldMkLst>
        <pc:spChg chg="mod">
          <ac:chgData name="leonardo maranhao aureliano" userId="971949de072a1f96" providerId="LiveId" clId="{89AAC5DA-B171-44EF-8654-007940E6C1D0}" dt="2019-11-25T03:01:18.942" v="2688" actId="207"/>
          <ac:spMkLst>
            <pc:docMk/>
            <pc:sldMk cId="4079011022" sldId="259"/>
            <ac:spMk id="2" creationId="{8044718F-831F-455C-A6D2-45C3475787A4}"/>
          </ac:spMkLst>
        </pc:spChg>
        <pc:spChg chg="mod">
          <ac:chgData name="leonardo maranhao aureliano" userId="971949de072a1f96" providerId="LiveId" clId="{89AAC5DA-B171-44EF-8654-007940E6C1D0}" dt="2019-11-25T03:00:47.148" v="2685" actId="27636"/>
          <ac:spMkLst>
            <pc:docMk/>
            <pc:sldMk cId="4079011022" sldId="259"/>
            <ac:spMk id="3" creationId="{87B9F38E-630B-4344-8CE6-D35B0AFF3917}"/>
          </ac:spMkLst>
        </pc:spChg>
        <pc:spChg chg="add del">
          <ac:chgData name="leonardo maranhao aureliano" userId="971949de072a1f96" providerId="LiveId" clId="{89AAC5DA-B171-44EF-8654-007940E6C1D0}" dt="2019-11-25T01:59:05.291" v="1150" actId="26606"/>
          <ac:spMkLst>
            <pc:docMk/>
            <pc:sldMk cId="4079011022" sldId="259"/>
            <ac:spMk id="10" creationId="{CF62D2A7-8207-488C-9F46-316BA81A16C8}"/>
          </ac:spMkLst>
        </pc:spChg>
        <pc:spChg chg="add del">
          <ac:chgData name="leonardo maranhao aureliano" userId="971949de072a1f96" providerId="LiveId" clId="{89AAC5DA-B171-44EF-8654-007940E6C1D0}" dt="2019-11-25T01:59:05.291" v="1150" actId="26606"/>
          <ac:spMkLst>
            <pc:docMk/>
            <pc:sldMk cId="4079011022" sldId="259"/>
            <ac:spMk id="12" creationId="{52AC6D7F-F068-4E11-BB06-F601D89BB980}"/>
          </ac:spMkLst>
        </pc:spChg>
        <pc:spChg chg="add del">
          <ac:chgData name="leonardo maranhao aureliano" userId="971949de072a1f96" providerId="LiveId" clId="{89AAC5DA-B171-44EF-8654-007940E6C1D0}" dt="2019-11-25T03:00:21.606" v="2676"/>
          <ac:spMkLst>
            <pc:docMk/>
            <pc:sldMk cId="4079011022" sldId="259"/>
            <ac:spMk id="17" creationId="{EF9B8DF2-C3F5-49A2-94D2-F7B65A0F1F15}"/>
          </ac:spMkLst>
        </pc:spChg>
        <pc:spChg chg="add del">
          <ac:chgData name="leonardo maranhao aureliano" userId="971949de072a1f96" providerId="LiveId" clId="{89AAC5DA-B171-44EF-8654-007940E6C1D0}" dt="2019-11-25T03:00:21.606" v="2676"/>
          <ac:spMkLst>
            <pc:docMk/>
            <pc:sldMk cId="4079011022" sldId="259"/>
            <ac:spMk id="19" creationId="{4330B6AC-E6AB-45E4-A303-C8DE90EB2AAC}"/>
          </ac:spMkLst>
        </pc:spChg>
        <pc:picChg chg="add mod">
          <ac:chgData name="leonardo maranhao aureliano" userId="971949de072a1f96" providerId="LiveId" clId="{89AAC5DA-B171-44EF-8654-007940E6C1D0}" dt="2019-11-25T01:59:54.887" v="1163" actId="207"/>
          <ac:picMkLst>
            <pc:docMk/>
            <pc:sldMk cId="4079011022" sldId="259"/>
            <ac:picMk id="7" creationId="{AF83615E-DF28-4EAC-92D9-F50570514015}"/>
          </ac:picMkLst>
        </pc:picChg>
      </pc:sldChg>
      <pc:sldChg chg="addSp delSp modSp setBg">
        <pc:chgData name="leonardo maranhao aureliano" userId="971949de072a1f96" providerId="LiveId" clId="{89AAC5DA-B171-44EF-8654-007940E6C1D0}" dt="2019-11-25T03:18:13.598" v="2960" actId="1076"/>
        <pc:sldMkLst>
          <pc:docMk/>
          <pc:sldMk cId="1836566756" sldId="260"/>
        </pc:sldMkLst>
        <pc:spChg chg="mod">
          <ac:chgData name="leonardo maranhao aureliano" userId="971949de072a1f96" providerId="LiveId" clId="{89AAC5DA-B171-44EF-8654-007940E6C1D0}" dt="2019-11-25T03:04:19.655" v="2790" actId="207"/>
          <ac:spMkLst>
            <pc:docMk/>
            <pc:sldMk cId="1836566756" sldId="260"/>
            <ac:spMk id="2" creationId="{0ED990B0-CBFD-47A8-B2B7-9C1A4FB52D91}"/>
          </ac:spMkLst>
        </pc:spChg>
        <pc:spChg chg="del mod">
          <ac:chgData name="leonardo maranhao aureliano" userId="971949de072a1f96" providerId="LiveId" clId="{89AAC5DA-B171-44EF-8654-007940E6C1D0}" dt="2019-11-25T02:01:56.269" v="1175" actId="478"/>
          <ac:spMkLst>
            <pc:docMk/>
            <pc:sldMk cId="1836566756" sldId="260"/>
            <ac:spMk id="3" creationId="{6A106714-DA25-420F-82EA-92C76287DBE8}"/>
          </ac:spMkLst>
        </pc:spChg>
        <pc:spChg chg="add del mod">
          <ac:chgData name="leonardo maranhao aureliano" userId="971949de072a1f96" providerId="LiveId" clId="{89AAC5DA-B171-44EF-8654-007940E6C1D0}" dt="2019-11-25T02:03:03.447" v="1186" actId="478"/>
          <ac:spMkLst>
            <pc:docMk/>
            <pc:sldMk cId="1836566756" sldId="260"/>
            <ac:spMk id="4" creationId="{2FE5C5AB-C826-491A-8849-85C1BB8A3FCA}"/>
          </ac:spMkLst>
        </pc:spChg>
        <pc:spChg chg="add mod">
          <ac:chgData name="leonardo maranhao aureliano" userId="971949de072a1f96" providerId="LiveId" clId="{89AAC5DA-B171-44EF-8654-007940E6C1D0}" dt="2019-11-25T03:03:26.417" v="2694" actId="207"/>
          <ac:spMkLst>
            <pc:docMk/>
            <pc:sldMk cId="1836566756" sldId="260"/>
            <ac:spMk id="5" creationId="{169A49DC-441D-459A-8D2F-A2A047C5BD22}"/>
          </ac:spMkLst>
        </pc:spChg>
        <pc:spChg chg="add mod">
          <ac:chgData name="leonardo maranhao aureliano" userId="971949de072a1f96" providerId="LiveId" clId="{89AAC5DA-B171-44EF-8654-007940E6C1D0}" dt="2019-11-25T02:37:39.218" v="1663" actId="207"/>
          <ac:spMkLst>
            <pc:docMk/>
            <pc:sldMk cId="1836566756" sldId="260"/>
            <ac:spMk id="150" creationId="{E7709D7D-2574-4813-AE67-FFB8B1E2BD79}"/>
          </ac:spMkLst>
        </pc:spChg>
        <pc:spChg chg="add mod">
          <ac:chgData name="leonardo maranhao aureliano" userId="971949de072a1f96" providerId="LiveId" clId="{89AAC5DA-B171-44EF-8654-007940E6C1D0}" dt="2019-11-25T02:37:57.751" v="1664" actId="207"/>
          <ac:spMkLst>
            <pc:docMk/>
            <pc:sldMk cId="1836566756" sldId="260"/>
            <ac:spMk id="151" creationId="{A00C4976-31A2-4994-8F24-CD5EF82DA4E8}"/>
          </ac:spMkLst>
        </pc:spChg>
        <pc:spChg chg="add mod">
          <ac:chgData name="leonardo maranhao aureliano" userId="971949de072a1f96" providerId="LiveId" clId="{89AAC5DA-B171-44EF-8654-007940E6C1D0}" dt="2019-11-25T02:38:03.163" v="1665" actId="207"/>
          <ac:spMkLst>
            <pc:docMk/>
            <pc:sldMk cId="1836566756" sldId="260"/>
            <ac:spMk id="152" creationId="{E992CFD1-6BC3-44DB-8B18-076A6A3E3271}"/>
          </ac:spMkLst>
        </pc:spChg>
        <pc:spChg chg="add mod">
          <ac:chgData name="leonardo maranhao aureliano" userId="971949de072a1f96" providerId="LiveId" clId="{89AAC5DA-B171-44EF-8654-007940E6C1D0}" dt="2019-11-25T02:38:05.794" v="1666" actId="207"/>
          <ac:spMkLst>
            <pc:docMk/>
            <pc:sldMk cId="1836566756" sldId="260"/>
            <ac:spMk id="153" creationId="{E2428A0D-1991-44D2-A58A-3EF9D8AD746E}"/>
          </ac:spMkLst>
        </pc:spChg>
        <pc:spChg chg="add mod">
          <ac:chgData name="leonardo maranhao aureliano" userId="971949de072a1f96" providerId="LiveId" clId="{89AAC5DA-B171-44EF-8654-007940E6C1D0}" dt="2019-11-25T02:38:09.250" v="1667" actId="207"/>
          <ac:spMkLst>
            <pc:docMk/>
            <pc:sldMk cId="1836566756" sldId="260"/>
            <ac:spMk id="154" creationId="{1C944025-A6AE-4F70-A5C3-E83602337E53}"/>
          </ac:spMkLst>
        </pc:spChg>
        <pc:spChg chg="add mod">
          <ac:chgData name="leonardo maranhao aureliano" userId="971949de072a1f96" providerId="LiveId" clId="{89AAC5DA-B171-44EF-8654-007940E6C1D0}" dt="2019-11-25T02:38:14.307" v="1668" actId="207"/>
          <ac:spMkLst>
            <pc:docMk/>
            <pc:sldMk cId="1836566756" sldId="260"/>
            <ac:spMk id="155" creationId="{51D9A37B-8C6F-4458-94E0-084277C0C77C}"/>
          </ac:spMkLst>
        </pc:spChg>
        <pc:spChg chg="add mod">
          <ac:chgData name="leonardo maranhao aureliano" userId="971949de072a1f96" providerId="LiveId" clId="{89AAC5DA-B171-44EF-8654-007940E6C1D0}" dt="2019-11-25T02:38:17.856" v="1669" actId="207"/>
          <ac:spMkLst>
            <pc:docMk/>
            <pc:sldMk cId="1836566756" sldId="260"/>
            <ac:spMk id="156" creationId="{7CD7AE9B-7231-4FC6-8C55-A57D8B8DCF1B}"/>
          </ac:spMkLst>
        </pc:spChg>
        <pc:picChg chg="add mod">
          <ac:chgData name="leonardo maranhao aureliano" userId="971949de072a1f96" providerId="LiveId" clId="{89AAC5DA-B171-44EF-8654-007940E6C1D0}" dt="2019-11-25T03:02:14.344" v="2693" actId="1440"/>
          <ac:picMkLst>
            <pc:docMk/>
            <pc:sldMk cId="1836566756" sldId="260"/>
            <ac:picMk id="6" creationId="{2490EE28-32D2-4BA6-961E-0E678E358EEA}"/>
          </ac:picMkLst>
        </pc:picChg>
        <pc:picChg chg="add mod">
          <ac:chgData name="leonardo maranhao aureliano" userId="971949de072a1f96" providerId="LiveId" clId="{89AAC5DA-B171-44EF-8654-007940E6C1D0}" dt="2019-11-25T02:06:24.511" v="1221" actId="1076"/>
          <ac:picMkLst>
            <pc:docMk/>
            <pc:sldMk cId="1836566756" sldId="260"/>
            <ac:picMk id="7" creationId="{29C58D72-0DC1-4477-8335-377231B13862}"/>
          </ac:picMkLst>
        </pc:picChg>
        <pc:picChg chg="add mod">
          <ac:chgData name="leonardo maranhao aureliano" userId="971949de072a1f96" providerId="LiveId" clId="{89AAC5DA-B171-44EF-8654-007940E6C1D0}" dt="2019-11-25T02:24:13.316" v="1516" actId="1076"/>
          <ac:picMkLst>
            <pc:docMk/>
            <pc:sldMk cId="1836566756" sldId="260"/>
            <ac:picMk id="8" creationId="{CE854312-B2BC-43C3-BEA9-E12717CDAA05}"/>
          </ac:picMkLst>
        </pc:picChg>
        <pc:picChg chg="add mod">
          <ac:chgData name="leonardo maranhao aureliano" userId="971949de072a1f96" providerId="LiveId" clId="{89AAC5DA-B171-44EF-8654-007940E6C1D0}" dt="2019-11-25T02:24:02.069" v="1515" actId="1076"/>
          <ac:picMkLst>
            <pc:docMk/>
            <pc:sldMk cId="1836566756" sldId="260"/>
            <ac:picMk id="9" creationId="{151A7792-D34B-4A9F-A50B-037D35580A39}"/>
          </ac:picMkLst>
        </pc:picChg>
        <pc:picChg chg="add mod">
          <ac:chgData name="leonardo maranhao aureliano" userId="971949de072a1f96" providerId="LiveId" clId="{89AAC5DA-B171-44EF-8654-007940E6C1D0}" dt="2019-11-25T02:13:13.264" v="1333" actId="1076"/>
          <ac:picMkLst>
            <pc:docMk/>
            <pc:sldMk cId="1836566756" sldId="260"/>
            <ac:picMk id="10" creationId="{4A327C69-FB11-4B93-88EF-124446C06223}"/>
          </ac:picMkLst>
        </pc:picChg>
        <pc:picChg chg="add mod">
          <ac:chgData name="leonardo maranhao aureliano" userId="971949de072a1f96" providerId="LiveId" clId="{89AAC5DA-B171-44EF-8654-007940E6C1D0}" dt="2019-11-25T02:06:20.128" v="1220" actId="1076"/>
          <ac:picMkLst>
            <pc:docMk/>
            <pc:sldMk cId="1836566756" sldId="260"/>
            <ac:picMk id="11" creationId="{28B0C125-9C9A-42AE-81A7-C85FC5C61424}"/>
          </ac:picMkLst>
        </pc:picChg>
        <pc:picChg chg="add mod">
          <ac:chgData name="leonardo maranhao aureliano" userId="971949de072a1f96" providerId="LiveId" clId="{89AAC5DA-B171-44EF-8654-007940E6C1D0}" dt="2019-11-25T02:07:19.369" v="1228" actId="1076"/>
          <ac:picMkLst>
            <pc:docMk/>
            <pc:sldMk cId="1836566756" sldId="260"/>
            <ac:picMk id="12" creationId="{CE096002-3A71-4234-85AA-FBAD0531D439}"/>
          </ac:picMkLst>
        </pc:picChg>
        <pc:cxnChg chg="add mod">
          <ac:chgData name="leonardo maranhao aureliano" userId="971949de072a1f96" providerId="LiveId" clId="{89AAC5DA-B171-44EF-8654-007940E6C1D0}" dt="2019-11-25T02:09:22.553" v="1269" actId="692"/>
          <ac:cxnSpMkLst>
            <pc:docMk/>
            <pc:sldMk cId="1836566756" sldId="260"/>
            <ac:cxnSpMk id="14" creationId="{4BFE4A7B-01DA-4F29-80F8-7ECD311F3003}"/>
          </ac:cxnSpMkLst>
        </pc:cxnChg>
        <pc:cxnChg chg="add mod">
          <ac:chgData name="leonardo maranhao aureliano" userId="971949de072a1f96" providerId="LiveId" clId="{89AAC5DA-B171-44EF-8654-007940E6C1D0}" dt="2019-11-25T02:20:58.590" v="1495" actId="692"/>
          <ac:cxnSpMkLst>
            <pc:docMk/>
            <pc:sldMk cId="1836566756" sldId="260"/>
            <ac:cxnSpMk id="16" creationId="{3E69D91B-94A8-44A6-B532-2F7407C11C47}"/>
          </ac:cxnSpMkLst>
        </pc:cxnChg>
        <pc:cxnChg chg="add mod">
          <ac:chgData name="leonardo maranhao aureliano" userId="971949de072a1f96" providerId="LiveId" clId="{89AAC5DA-B171-44EF-8654-007940E6C1D0}" dt="2019-11-25T02:14:26.002" v="1363" actId="692"/>
          <ac:cxnSpMkLst>
            <pc:docMk/>
            <pc:sldMk cId="1836566756" sldId="260"/>
            <ac:cxnSpMk id="19" creationId="{DA4D83F6-E91D-4B24-8A55-937A3FFC89D0}"/>
          </ac:cxnSpMkLst>
        </pc:cxnChg>
        <pc:cxnChg chg="add mod">
          <ac:chgData name="leonardo maranhao aureliano" userId="971949de072a1f96" providerId="LiveId" clId="{89AAC5DA-B171-44EF-8654-007940E6C1D0}" dt="2019-11-25T02:24:19.033" v="1517" actId="14100"/>
          <ac:cxnSpMkLst>
            <pc:docMk/>
            <pc:sldMk cId="1836566756" sldId="260"/>
            <ac:cxnSpMk id="22" creationId="{4D6BF4B5-3041-49F1-8B97-AE78E9BFA3C0}"/>
          </ac:cxnSpMkLst>
        </pc:cxnChg>
        <pc:cxnChg chg="add mod">
          <ac:chgData name="leonardo maranhao aureliano" userId="971949de072a1f96" providerId="LiveId" clId="{89AAC5DA-B171-44EF-8654-007940E6C1D0}" dt="2019-11-25T02:14:32.528" v="1367" actId="692"/>
          <ac:cxnSpMkLst>
            <pc:docMk/>
            <pc:sldMk cId="1836566756" sldId="260"/>
            <ac:cxnSpMk id="25" creationId="{B4132CF0-EE5C-4637-A4F6-947F0DB72CD3}"/>
          </ac:cxnSpMkLst>
        </pc:cxnChg>
        <pc:cxnChg chg="add mod">
          <ac:chgData name="leonardo maranhao aureliano" userId="971949de072a1f96" providerId="LiveId" clId="{89AAC5DA-B171-44EF-8654-007940E6C1D0}" dt="2019-11-25T02:14:35.166" v="1368" actId="692"/>
          <ac:cxnSpMkLst>
            <pc:docMk/>
            <pc:sldMk cId="1836566756" sldId="260"/>
            <ac:cxnSpMk id="27" creationId="{44C7893B-7EBB-47CA-B7F5-BFC68EDB9C71}"/>
          </ac:cxnSpMkLst>
        </pc:cxnChg>
        <pc:cxnChg chg="add del mod">
          <ac:chgData name="leonardo maranhao aureliano" userId="971949de072a1f96" providerId="LiveId" clId="{89AAC5DA-B171-44EF-8654-007940E6C1D0}" dt="2019-11-25T02:20:10.427" v="1468"/>
          <ac:cxnSpMkLst>
            <pc:docMk/>
            <pc:sldMk cId="1836566756" sldId="260"/>
            <ac:cxnSpMk id="29" creationId="{7CCA92D3-B35A-47AD-BEA1-EDC7BCBC9538}"/>
          </ac:cxnSpMkLst>
        </pc:cxnChg>
        <pc:cxnChg chg="add del mod">
          <ac:chgData name="leonardo maranhao aureliano" userId="971949de072a1f96" providerId="LiveId" clId="{89AAC5DA-B171-44EF-8654-007940E6C1D0}" dt="2019-11-25T02:11:56.677" v="1313" actId="11529"/>
          <ac:cxnSpMkLst>
            <pc:docMk/>
            <pc:sldMk cId="1836566756" sldId="260"/>
            <ac:cxnSpMk id="31" creationId="{31A534E3-A65D-40AD-94EF-EDFF9DDC4FC7}"/>
          </ac:cxnSpMkLst>
        </pc:cxnChg>
        <pc:cxnChg chg="add del mod">
          <ac:chgData name="leonardo maranhao aureliano" userId="971949de072a1f96" providerId="LiveId" clId="{89AAC5DA-B171-44EF-8654-007940E6C1D0}" dt="2019-11-25T02:12:09.475" v="1317" actId="11529"/>
          <ac:cxnSpMkLst>
            <pc:docMk/>
            <pc:sldMk cId="1836566756" sldId="260"/>
            <ac:cxnSpMk id="33" creationId="{67C410F8-2CFC-4F85-ADA1-A2A1C8AB6641}"/>
          </ac:cxnSpMkLst>
        </pc:cxnChg>
        <pc:cxnChg chg="add del mod">
          <ac:chgData name="leonardo maranhao aureliano" userId="971949de072a1f96" providerId="LiveId" clId="{89AAC5DA-B171-44EF-8654-007940E6C1D0}" dt="2019-11-25T02:12:27.139" v="1321" actId="11529"/>
          <ac:cxnSpMkLst>
            <pc:docMk/>
            <pc:sldMk cId="1836566756" sldId="260"/>
            <ac:cxnSpMk id="35" creationId="{C3ACB4D5-4A74-4613-A0EE-2F8E57BAD63A}"/>
          </ac:cxnSpMkLst>
        </pc:cxnChg>
        <pc:cxnChg chg="add mod">
          <ac:chgData name="leonardo maranhao aureliano" userId="971949de072a1f96" providerId="LiveId" clId="{89AAC5DA-B171-44EF-8654-007940E6C1D0}" dt="2019-11-25T02:17:48.914" v="1442" actId="692"/>
          <ac:cxnSpMkLst>
            <pc:docMk/>
            <pc:sldMk cId="1836566756" sldId="260"/>
            <ac:cxnSpMk id="37" creationId="{1B80629F-FF09-4716-8767-AC9FECD1FC53}"/>
          </ac:cxnSpMkLst>
        </pc:cxnChg>
        <pc:cxnChg chg="add mod">
          <ac:chgData name="leonardo maranhao aureliano" userId="971949de072a1f96" providerId="LiveId" clId="{89AAC5DA-B171-44EF-8654-007940E6C1D0}" dt="2019-11-25T02:17:49.393" v="1443" actId="692"/>
          <ac:cxnSpMkLst>
            <pc:docMk/>
            <pc:sldMk cId="1836566756" sldId="260"/>
            <ac:cxnSpMk id="39" creationId="{8F554851-48DB-4794-B5A6-22D1B1F2185A}"/>
          </ac:cxnSpMkLst>
        </pc:cxnChg>
        <pc:cxnChg chg="add del mod">
          <ac:chgData name="leonardo maranhao aureliano" userId="971949de072a1f96" providerId="LiveId" clId="{89AAC5DA-B171-44EF-8654-007940E6C1D0}" dt="2019-11-25T02:18:10.800" v="1450"/>
          <ac:cxnSpMkLst>
            <pc:docMk/>
            <pc:sldMk cId="1836566756" sldId="260"/>
            <ac:cxnSpMk id="41" creationId="{C3908DE0-0295-4603-AE8D-A76F606073C0}"/>
          </ac:cxnSpMkLst>
        </pc:cxnChg>
        <pc:cxnChg chg="add del mod">
          <ac:chgData name="leonardo maranhao aureliano" userId="971949de072a1f96" providerId="LiveId" clId="{89AAC5DA-B171-44EF-8654-007940E6C1D0}" dt="2019-11-25T02:18:01.572" v="1447"/>
          <ac:cxnSpMkLst>
            <pc:docMk/>
            <pc:sldMk cId="1836566756" sldId="260"/>
            <ac:cxnSpMk id="43" creationId="{B68FE304-EF09-441C-A20F-CDABCDAFA123}"/>
          </ac:cxnSpMkLst>
        </pc:cxnChg>
        <pc:cxnChg chg="add del mod">
          <ac:chgData name="leonardo maranhao aureliano" userId="971949de072a1f96" providerId="LiveId" clId="{89AAC5DA-B171-44EF-8654-007940E6C1D0}" dt="2019-11-25T02:18:06.272" v="1449"/>
          <ac:cxnSpMkLst>
            <pc:docMk/>
            <pc:sldMk cId="1836566756" sldId="260"/>
            <ac:cxnSpMk id="45" creationId="{36D47BBB-C58B-494F-948A-B5ED0627F69B}"/>
          </ac:cxnSpMkLst>
        </pc:cxnChg>
        <pc:cxnChg chg="add del mod">
          <ac:chgData name="leonardo maranhao aureliano" userId="971949de072a1f96" providerId="LiveId" clId="{89AAC5DA-B171-44EF-8654-007940E6C1D0}" dt="2019-11-25T02:18:04.387" v="1448"/>
          <ac:cxnSpMkLst>
            <pc:docMk/>
            <pc:sldMk cId="1836566756" sldId="260"/>
            <ac:cxnSpMk id="47" creationId="{BB65C644-ADF4-48AD-92A8-AA171C7ACA08}"/>
          </ac:cxnSpMkLst>
        </pc:cxnChg>
        <pc:cxnChg chg="add del mod">
          <ac:chgData name="leonardo maranhao aureliano" userId="971949de072a1f96" providerId="LiveId" clId="{89AAC5DA-B171-44EF-8654-007940E6C1D0}" dt="2019-11-25T02:17:59.282" v="1446"/>
          <ac:cxnSpMkLst>
            <pc:docMk/>
            <pc:sldMk cId="1836566756" sldId="260"/>
            <ac:cxnSpMk id="49" creationId="{091A1D8A-9E50-4247-8CCD-E482BCB19FB1}"/>
          </ac:cxnSpMkLst>
        </pc:cxnChg>
        <pc:cxnChg chg="add del mod">
          <ac:chgData name="leonardo maranhao aureliano" userId="971949de072a1f96" providerId="LiveId" clId="{89AAC5DA-B171-44EF-8654-007940E6C1D0}" dt="2019-11-25T02:17:56.838" v="1445"/>
          <ac:cxnSpMkLst>
            <pc:docMk/>
            <pc:sldMk cId="1836566756" sldId="260"/>
            <ac:cxnSpMk id="51" creationId="{D03690F2-25CF-41F5-920C-2A8ABE9AD211}"/>
          </ac:cxnSpMkLst>
        </pc:cxnChg>
        <pc:cxnChg chg="add del mod">
          <ac:chgData name="leonardo maranhao aureliano" userId="971949de072a1f96" providerId="LiveId" clId="{89AAC5DA-B171-44EF-8654-007940E6C1D0}" dt="2019-11-25T02:17:41.796" v="1434" actId="11529"/>
          <ac:cxnSpMkLst>
            <pc:docMk/>
            <pc:sldMk cId="1836566756" sldId="260"/>
            <ac:cxnSpMk id="55" creationId="{599A486C-6CD5-4F78-AC75-95E3B814B31A}"/>
          </ac:cxnSpMkLst>
        </pc:cxnChg>
        <pc:cxnChg chg="add del mod">
          <ac:chgData name="leonardo maranhao aureliano" userId="971949de072a1f96" providerId="LiveId" clId="{89AAC5DA-B171-44EF-8654-007940E6C1D0}" dt="2019-11-25T02:17:41.174" v="1432" actId="11529"/>
          <ac:cxnSpMkLst>
            <pc:docMk/>
            <pc:sldMk cId="1836566756" sldId="260"/>
            <ac:cxnSpMk id="57" creationId="{CBAA24AC-F25A-4BC7-A5FC-18626DAA097B}"/>
          </ac:cxnSpMkLst>
        </pc:cxnChg>
        <pc:cxnChg chg="add del mod">
          <ac:chgData name="leonardo maranhao aureliano" userId="971949de072a1f96" providerId="LiveId" clId="{89AAC5DA-B171-44EF-8654-007940E6C1D0}" dt="2019-11-25T02:17:40.655" v="1430" actId="11529"/>
          <ac:cxnSpMkLst>
            <pc:docMk/>
            <pc:sldMk cId="1836566756" sldId="260"/>
            <ac:cxnSpMk id="59" creationId="{F37E4663-0C3D-450E-AC04-E75B080ADC0D}"/>
          </ac:cxnSpMkLst>
        </pc:cxnChg>
        <pc:cxnChg chg="add del mod">
          <ac:chgData name="leonardo maranhao aureliano" userId="971949de072a1f96" providerId="LiveId" clId="{89AAC5DA-B171-44EF-8654-007940E6C1D0}" dt="2019-11-25T02:16:21.442" v="1402" actId="11529"/>
          <ac:cxnSpMkLst>
            <pc:docMk/>
            <pc:sldMk cId="1836566756" sldId="260"/>
            <ac:cxnSpMk id="61" creationId="{54B69DCF-05D7-4E58-9EF0-D46C18049116}"/>
          </ac:cxnSpMkLst>
        </pc:cxnChg>
        <pc:cxnChg chg="add del mod">
          <ac:chgData name="leonardo maranhao aureliano" userId="971949de072a1f96" providerId="LiveId" clId="{89AAC5DA-B171-44EF-8654-007940E6C1D0}" dt="2019-11-25T02:17:40.195" v="1428" actId="11529"/>
          <ac:cxnSpMkLst>
            <pc:docMk/>
            <pc:sldMk cId="1836566756" sldId="260"/>
            <ac:cxnSpMk id="63" creationId="{1B4C29D5-60C9-465D-B566-1C7C7F483186}"/>
          </ac:cxnSpMkLst>
        </pc:cxnChg>
        <pc:cxnChg chg="add del mod">
          <ac:chgData name="leonardo maranhao aureliano" userId="971949de072a1f96" providerId="LiveId" clId="{89AAC5DA-B171-44EF-8654-007940E6C1D0}" dt="2019-11-25T02:17:39.622" v="1426" actId="11529"/>
          <ac:cxnSpMkLst>
            <pc:docMk/>
            <pc:sldMk cId="1836566756" sldId="260"/>
            <ac:cxnSpMk id="65" creationId="{92326024-E70E-4D2C-944B-839A571B2423}"/>
          </ac:cxnSpMkLst>
        </pc:cxnChg>
        <pc:cxnChg chg="add del mod">
          <ac:chgData name="leonardo maranhao aureliano" userId="971949de072a1f96" providerId="LiveId" clId="{89AAC5DA-B171-44EF-8654-007940E6C1D0}" dt="2019-11-25T02:17:39.042" v="1424" actId="11529"/>
          <ac:cxnSpMkLst>
            <pc:docMk/>
            <pc:sldMk cId="1836566756" sldId="260"/>
            <ac:cxnSpMk id="67" creationId="{9A657D0F-3C44-4F0C-B1AC-D07C34A44DD8}"/>
          </ac:cxnSpMkLst>
        </pc:cxnChg>
        <pc:cxnChg chg="add mod">
          <ac:chgData name="leonardo maranhao aureliano" userId="971949de072a1f96" providerId="LiveId" clId="{89AAC5DA-B171-44EF-8654-007940E6C1D0}" dt="2019-11-25T02:22:48.478" v="1509" actId="14100"/>
          <ac:cxnSpMkLst>
            <pc:docMk/>
            <pc:sldMk cId="1836566756" sldId="260"/>
            <ac:cxnSpMk id="70" creationId="{FC96C904-E282-41D7-BFC5-EFD54F1B1B13}"/>
          </ac:cxnSpMkLst>
        </pc:cxnChg>
        <pc:cxnChg chg="add mod">
          <ac:chgData name="leonardo maranhao aureliano" userId="971949de072a1f96" providerId="LiveId" clId="{89AAC5DA-B171-44EF-8654-007940E6C1D0}" dt="2019-11-25T03:18:13.598" v="2960" actId="1076"/>
          <ac:cxnSpMkLst>
            <pc:docMk/>
            <pc:sldMk cId="1836566756" sldId="260"/>
            <ac:cxnSpMk id="72" creationId="{326D18FC-0103-40D0-88B3-F5CDCE2EFBBC}"/>
          </ac:cxnSpMkLst>
        </pc:cxnChg>
        <pc:cxnChg chg="add mod">
          <ac:chgData name="leonardo maranhao aureliano" userId="971949de072a1f96" providerId="LiveId" clId="{89AAC5DA-B171-44EF-8654-007940E6C1D0}" dt="2019-11-25T02:20:50.909" v="1485" actId="692"/>
          <ac:cxnSpMkLst>
            <pc:docMk/>
            <pc:sldMk cId="1836566756" sldId="260"/>
            <ac:cxnSpMk id="74" creationId="{567D4EB5-504E-4D88-8F38-C31529B31979}"/>
          </ac:cxnSpMkLst>
        </pc:cxnChg>
        <pc:cxnChg chg="add mod">
          <ac:chgData name="leonardo maranhao aureliano" userId="971949de072a1f96" providerId="LiveId" clId="{89AAC5DA-B171-44EF-8654-007940E6C1D0}" dt="2019-11-25T02:24:57.054" v="1521" actId="1076"/>
          <ac:cxnSpMkLst>
            <pc:docMk/>
            <pc:sldMk cId="1836566756" sldId="260"/>
            <ac:cxnSpMk id="76" creationId="{E947C67D-29DD-45A4-9F72-A0127B0576D6}"/>
          </ac:cxnSpMkLst>
        </pc:cxnChg>
        <pc:cxnChg chg="add mod">
          <ac:chgData name="leonardo maranhao aureliano" userId="971949de072a1f96" providerId="LiveId" clId="{89AAC5DA-B171-44EF-8654-007940E6C1D0}" dt="2019-11-25T02:24:22.339" v="1518" actId="14100"/>
          <ac:cxnSpMkLst>
            <pc:docMk/>
            <pc:sldMk cId="1836566756" sldId="260"/>
            <ac:cxnSpMk id="79" creationId="{5740DFA3-4EE1-4AB1-9B51-2052F6DAC057}"/>
          </ac:cxnSpMkLst>
        </pc:cxnChg>
        <pc:cxnChg chg="add del mod">
          <ac:chgData name="leonardo maranhao aureliano" userId="971949de072a1f96" providerId="LiveId" clId="{89AAC5DA-B171-44EF-8654-007940E6C1D0}" dt="2019-11-25T02:21:35.216" v="1499" actId="11529"/>
          <ac:cxnSpMkLst>
            <pc:docMk/>
            <pc:sldMk cId="1836566756" sldId="260"/>
            <ac:cxnSpMk id="81" creationId="{7B65267E-CFFA-4DAE-8283-DF0937426673}"/>
          </ac:cxnSpMkLst>
        </pc:cxnChg>
        <pc:cxnChg chg="add mod">
          <ac:chgData name="leonardo maranhao aureliano" userId="971949de072a1f96" providerId="LiveId" clId="{89AAC5DA-B171-44EF-8654-007940E6C1D0}" dt="2019-11-25T02:39:50.261" v="1684" actId="692"/>
          <ac:cxnSpMkLst>
            <pc:docMk/>
            <pc:sldMk cId="1836566756" sldId="260"/>
            <ac:cxnSpMk id="83" creationId="{4A901E29-E9CB-41BB-B13B-B7A3DDF57DC6}"/>
          </ac:cxnSpMkLst>
        </pc:cxnChg>
        <pc:cxnChg chg="add del mod">
          <ac:chgData name="leonardo maranhao aureliano" userId="971949de072a1f96" providerId="LiveId" clId="{89AAC5DA-B171-44EF-8654-007940E6C1D0}" dt="2019-11-25T02:21:58.486" v="1502" actId="11529"/>
          <ac:cxnSpMkLst>
            <pc:docMk/>
            <pc:sldMk cId="1836566756" sldId="260"/>
            <ac:cxnSpMk id="85" creationId="{965B6B05-E9A9-412C-B4C8-A7100B8517B8}"/>
          </ac:cxnSpMkLst>
        </pc:cxnChg>
        <pc:cxnChg chg="add del mod">
          <ac:chgData name="leonardo maranhao aureliano" userId="971949de072a1f96" providerId="LiveId" clId="{89AAC5DA-B171-44EF-8654-007940E6C1D0}" dt="2019-11-25T02:22:09.375" v="1504"/>
          <ac:cxnSpMkLst>
            <pc:docMk/>
            <pc:sldMk cId="1836566756" sldId="260"/>
            <ac:cxnSpMk id="87" creationId="{1AE21FA5-8A8F-45F3-B8EE-4C418B75A54B}"/>
          </ac:cxnSpMkLst>
        </pc:cxnChg>
        <pc:cxnChg chg="add mod">
          <ac:chgData name="leonardo maranhao aureliano" userId="971949de072a1f96" providerId="LiveId" clId="{89AAC5DA-B171-44EF-8654-007940E6C1D0}" dt="2019-11-25T02:40:03.381" v="1699" actId="692"/>
          <ac:cxnSpMkLst>
            <pc:docMk/>
            <pc:sldMk cId="1836566756" sldId="260"/>
            <ac:cxnSpMk id="89" creationId="{4997CF6E-33D5-4D93-9BEE-B9994ED7C5DC}"/>
          </ac:cxnSpMkLst>
        </pc:cxnChg>
        <pc:cxnChg chg="add mod">
          <ac:chgData name="leonardo maranhao aureliano" userId="971949de072a1f96" providerId="LiveId" clId="{89AAC5DA-B171-44EF-8654-007940E6C1D0}" dt="2019-11-25T02:40:50.898" v="1753" actId="692"/>
          <ac:cxnSpMkLst>
            <pc:docMk/>
            <pc:sldMk cId="1836566756" sldId="260"/>
            <ac:cxnSpMk id="92" creationId="{CFE80F32-9F28-4179-B6F9-B8679F655864}"/>
          </ac:cxnSpMkLst>
        </pc:cxnChg>
        <pc:cxnChg chg="add mod">
          <ac:chgData name="leonardo maranhao aureliano" userId="971949de072a1f96" providerId="LiveId" clId="{89AAC5DA-B171-44EF-8654-007940E6C1D0}" dt="2019-11-25T03:18:13.231" v="2959" actId="1076"/>
          <ac:cxnSpMkLst>
            <pc:docMk/>
            <pc:sldMk cId="1836566756" sldId="260"/>
            <ac:cxnSpMk id="95" creationId="{AEF5D838-CCF7-4880-9761-DCADAB97E16C}"/>
          </ac:cxnSpMkLst>
        </pc:cxnChg>
        <pc:cxnChg chg="add del mod">
          <ac:chgData name="leonardo maranhao aureliano" userId="971949de072a1f96" providerId="LiveId" clId="{89AAC5DA-B171-44EF-8654-007940E6C1D0}" dt="2019-11-25T02:23:39.234" v="1512" actId="11529"/>
          <ac:cxnSpMkLst>
            <pc:docMk/>
            <pc:sldMk cId="1836566756" sldId="260"/>
            <ac:cxnSpMk id="97" creationId="{7C361EC9-5C24-4F6A-8536-C5EC3FBD13CE}"/>
          </ac:cxnSpMkLst>
        </pc:cxnChg>
        <pc:cxnChg chg="add del mod">
          <ac:chgData name="leonardo maranhao aureliano" userId="971949de072a1f96" providerId="LiveId" clId="{89AAC5DA-B171-44EF-8654-007940E6C1D0}" dt="2019-11-25T02:23:53.323" v="1514" actId="11529"/>
          <ac:cxnSpMkLst>
            <pc:docMk/>
            <pc:sldMk cId="1836566756" sldId="260"/>
            <ac:cxnSpMk id="99" creationId="{B98E0D78-F9FE-4094-9D38-2558D3F00C27}"/>
          </ac:cxnSpMkLst>
        </pc:cxnChg>
        <pc:cxnChg chg="add mod">
          <ac:chgData name="leonardo maranhao aureliano" userId="971949de072a1f96" providerId="LiveId" clId="{89AAC5DA-B171-44EF-8654-007940E6C1D0}" dt="2019-11-25T02:39:36.677" v="1674" actId="692"/>
          <ac:cxnSpMkLst>
            <pc:docMk/>
            <pc:sldMk cId="1836566756" sldId="260"/>
            <ac:cxnSpMk id="103" creationId="{3E6B5639-4EFC-4BC3-AB58-846362C7FA48}"/>
          </ac:cxnSpMkLst>
        </pc:cxnChg>
        <pc:cxnChg chg="add mod">
          <ac:chgData name="leonardo maranhao aureliano" userId="971949de072a1f96" providerId="LiveId" clId="{89AAC5DA-B171-44EF-8654-007940E6C1D0}" dt="2019-11-25T02:39:44.379" v="1679" actId="692"/>
          <ac:cxnSpMkLst>
            <pc:docMk/>
            <pc:sldMk cId="1836566756" sldId="260"/>
            <ac:cxnSpMk id="105" creationId="{6CF302C0-F9D5-47F3-8997-C91B5A6DB4B9}"/>
          </ac:cxnSpMkLst>
        </pc:cxnChg>
        <pc:cxnChg chg="add mod">
          <ac:chgData name="leonardo maranhao aureliano" userId="971949de072a1f96" providerId="LiveId" clId="{89AAC5DA-B171-44EF-8654-007940E6C1D0}" dt="2019-11-25T02:40:21.778" v="1719" actId="692"/>
          <ac:cxnSpMkLst>
            <pc:docMk/>
            <pc:sldMk cId="1836566756" sldId="260"/>
            <ac:cxnSpMk id="107" creationId="{3EFBE9CB-5783-404D-9703-459FFF37378B}"/>
          </ac:cxnSpMkLst>
        </pc:cxnChg>
        <pc:cxnChg chg="add mod">
          <ac:chgData name="leonardo maranhao aureliano" userId="971949de072a1f96" providerId="LiveId" clId="{89AAC5DA-B171-44EF-8654-007940E6C1D0}" dt="2019-11-25T02:40:38.107" v="1738" actId="692"/>
          <ac:cxnSpMkLst>
            <pc:docMk/>
            <pc:sldMk cId="1836566756" sldId="260"/>
            <ac:cxnSpMk id="109" creationId="{E719DD0C-58B9-4415-BC76-895E0349AF73}"/>
          </ac:cxnSpMkLst>
        </pc:cxnChg>
        <pc:cxnChg chg="add mod">
          <ac:chgData name="leonardo maranhao aureliano" userId="971949de072a1f96" providerId="LiveId" clId="{89AAC5DA-B171-44EF-8654-007940E6C1D0}" dt="2019-11-25T02:40:46.583" v="1748" actId="692"/>
          <ac:cxnSpMkLst>
            <pc:docMk/>
            <pc:sldMk cId="1836566756" sldId="260"/>
            <ac:cxnSpMk id="111" creationId="{E9FBFC4A-AC5B-4F65-82E5-6E645C0EC888}"/>
          </ac:cxnSpMkLst>
        </pc:cxnChg>
        <pc:cxnChg chg="add mod">
          <ac:chgData name="leonardo maranhao aureliano" userId="971949de072a1f96" providerId="LiveId" clId="{89AAC5DA-B171-44EF-8654-007940E6C1D0}" dt="2019-11-25T02:39:54.431" v="1689" actId="692"/>
          <ac:cxnSpMkLst>
            <pc:docMk/>
            <pc:sldMk cId="1836566756" sldId="260"/>
            <ac:cxnSpMk id="113" creationId="{7402150E-BFAD-4E86-962E-FD21F0E82C95}"/>
          </ac:cxnSpMkLst>
        </pc:cxnChg>
        <pc:cxnChg chg="add mod">
          <ac:chgData name="leonardo maranhao aureliano" userId="971949de072a1f96" providerId="LiveId" clId="{89AAC5DA-B171-44EF-8654-007940E6C1D0}" dt="2019-11-25T02:39:58.723" v="1694" actId="692"/>
          <ac:cxnSpMkLst>
            <pc:docMk/>
            <pc:sldMk cId="1836566756" sldId="260"/>
            <ac:cxnSpMk id="115" creationId="{DE60C6D4-8DB7-48CD-AAD4-0A66756E3658}"/>
          </ac:cxnSpMkLst>
        </pc:cxnChg>
        <pc:cxnChg chg="add del mod">
          <ac:chgData name="leonardo maranhao aureliano" userId="971949de072a1f96" providerId="LiveId" clId="{89AAC5DA-B171-44EF-8654-007940E6C1D0}" dt="2019-11-25T02:26:34.233" v="1528" actId="11529"/>
          <ac:cxnSpMkLst>
            <pc:docMk/>
            <pc:sldMk cId="1836566756" sldId="260"/>
            <ac:cxnSpMk id="117" creationId="{0A5CF48D-26A9-4E61-93F5-6692E8554488}"/>
          </ac:cxnSpMkLst>
        </pc:cxnChg>
        <pc:cxnChg chg="add mod">
          <ac:chgData name="leonardo maranhao aureliano" userId="971949de072a1f96" providerId="LiveId" clId="{89AAC5DA-B171-44EF-8654-007940E6C1D0}" dt="2019-11-25T02:40:08.629" v="1704" actId="692"/>
          <ac:cxnSpMkLst>
            <pc:docMk/>
            <pc:sldMk cId="1836566756" sldId="260"/>
            <ac:cxnSpMk id="119" creationId="{00A6BE65-19AA-46DF-A45C-B4A984E90056}"/>
          </ac:cxnSpMkLst>
        </pc:cxnChg>
        <pc:cxnChg chg="add mod">
          <ac:chgData name="leonardo maranhao aureliano" userId="971949de072a1f96" providerId="LiveId" clId="{89AAC5DA-B171-44EF-8654-007940E6C1D0}" dt="2019-11-25T02:40:12.510" v="1709" actId="692"/>
          <ac:cxnSpMkLst>
            <pc:docMk/>
            <pc:sldMk cId="1836566756" sldId="260"/>
            <ac:cxnSpMk id="121" creationId="{B96F1171-C4C9-4821-A7A2-7431920025AF}"/>
          </ac:cxnSpMkLst>
        </pc:cxnChg>
        <pc:cxnChg chg="add mod">
          <ac:chgData name="leonardo maranhao aureliano" userId="971949de072a1f96" providerId="LiveId" clId="{89AAC5DA-B171-44EF-8654-007940E6C1D0}" dt="2019-11-25T02:40:16.513" v="1714" actId="692"/>
          <ac:cxnSpMkLst>
            <pc:docMk/>
            <pc:sldMk cId="1836566756" sldId="260"/>
            <ac:cxnSpMk id="123" creationId="{C97E4687-4F11-4F49-8362-BEC10A03AFEA}"/>
          </ac:cxnSpMkLst>
        </pc:cxnChg>
        <pc:cxnChg chg="add del mod">
          <ac:chgData name="leonardo maranhao aureliano" userId="971949de072a1f96" providerId="LiveId" clId="{89AAC5DA-B171-44EF-8654-007940E6C1D0}" dt="2019-11-25T02:27:33.227" v="1533" actId="11529"/>
          <ac:cxnSpMkLst>
            <pc:docMk/>
            <pc:sldMk cId="1836566756" sldId="260"/>
            <ac:cxnSpMk id="125" creationId="{7D0CA86A-983A-4B0A-BCB0-0EAEBCAFBC26}"/>
          </ac:cxnSpMkLst>
        </pc:cxnChg>
        <pc:cxnChg chg="add mod">
          <ac:chgData name="leonardo maranhao aureliano" userId="971949de072a1f96" providerId="LiveId" clId="{89AAC5DA-B171-44EF-8654-007940E6C1D0}" dt="2019-11-25T02:40:26.204" v="1724" actId="692"/>
          <ac:cxnSpMkLst>
            <pc:docMk/>
            <pc:sldMk cId="1836566756" sldId="260"/>
            <ac:cxnSpMk id="127" creationId="{4D17041E-BB79-4C49-8DD9-3C2AD2ED8C9A}"/>
          </ac:cxnSpMkLst>
        </pc:cxnChg>
        <pc:cxnChg chg="add del mod">
          <ac:chgData name="leonardo maranhao aureliano" userId="971949de072a1f96" providerId="LiveId" clId="{89AAC5DA-B171-44EF-8654-007940E6C1D0}" dt="2019-11-25T02:28:19.805" v="1536" actId="11529"/>
          <ac:cxnSpMkLst>
            <pc:docMk/>
            <pc:sldMk cId="1836566756" sldId="260"/>
            <ac:cxnSpMk id="129" creationId="{1A2A3B49-28C0-462C-AEC5-F1BE0702E4B5}"/>
          </ac:cxnSpMkLst>
        </pc:cxnChg>
        <pc:cxnChg chg="add mod">
          <ac:chgData name="leonardo maranhao aureliano" userId="971949de072a1f96" providerId="LiveId" clId="{89AAC5DA-B171-44EF-8654-007940E6C1D0}" dt="2019-11-25T02:40:42.225" v="1743" actId="692"/>
          <ac:cxnSpMkLst>
            <pc:docMk/>
            <pc:sldMk cId="1836566756" sldId="260"/>
            <ac:cxnSpMk id="131" creationId="{B9E7BD0E-7E68-468D-A108-AAF7C9A5A8A8}"/>
          </ac:cxnSpMkLst>
        </pc:cxnChg>
        <pc:cxnChg chg="add del mod">
          <ac:chgData name="leonardo maranhao aureliano" userId="971949de072a1f96" providerId="LiveId" clId="{89AAC5DA-B171-44EF-8654-007940E6C1D0}" dt="2019-11-25T02:28:59.321" v="1539" actId="11529"/>
          <ac:cxnSpMkLst>
            <pc:docMk/>
            <pc:sldMk cId="1836566756" sldId="260"/>
            <ac:cxnSpMk id="133" creationId="{FC03B9BA-F70E-4B65-8984-32B5A4837A9E}"/>
          </ac:cxnSpMkLst>
        </pc:cxnChg>
        <pc:cxnChg chg="add del mod">
          <ac:chgData name="leonardo maranhao aureliano" userId="971949de072a1f96" providerId="LiveId" clId="{89AAC5DA-B171-44EF-8654-007940E6C1D0}" dt="2019-11-25T02:29:16.896" v="1541" actId="11529"/>
          <ac:cxnSpMkLst>
            <pc:docMk/>
            <pc:sldMk cId="1836566756" sldId="260"/>
            <ac:cxnSpMk id="135" creationId="{469290AA-8E26-4AF9-AECB-28E0DBAB9A8E}"/>
          </ac:cxnSpMkLst>
        </pc:cxnChg>
        <pc:cxnChg chg="add del mod">
          <ac:chgData name="leonardo maranhao aureliano" userId="971949de072a1f96" providerId="LiveId" clId="{89AAC5DA-B171-44EF-8654-007940E6C1D0}" dt="2019-11-25T02:29:34.746" v="1543" actId="11529"/>
          <ac:cxnSpMkLst>
            <pc:docMk/>
            <pc:sldMk cId="1836566756" sldId="260"/>
            <ac:cxnSpMk id="137" creationId="{235A1E88-2F7F-44A3-ABCA-6C91FA7B1CBC}"/>
          </ac:cxnSpMkLst>
        </pc:cxnChg>
        <pc:cxnChg chg="add del">
          <ac:chgData name="leonardo maranhao aureliano" userId="971949de072a1f96" providerId="LiveId" clId="{89AAC5DA-B171-44EF-8654-007940E6C1D0}" dt="2019-11-25T02:31:35.271" v="1561"/>
          <ac:cxnSpMkLst>
            <pc:docMk/>
            <pc:sldMk cId="1836566756" sldId="260"/>
            <ac:cxnSpMk id="143" creationId="{C9302505-9EE9-4B0D-8914-782C06FCDA11}"/>
          </ac:cxnSpMkLst>
        </pc:cxnChg>
        <pc:cxnChg chg="add del">
          <ac:chgData name="leonardo maranhao aureliano" userId="971949de072a1f96" providerId="LiveId" clId="{89AAC5DA-B171-44EF-8654-007940E6C1D0}" dt="2019-11-25T02:31:33.378" v="1560"/>
          <ac:cxnSpMkLst>
            <pc:docMk/>
            <pc:sldMk cId="1836566756" sldId="260"/>
            <ac:cxnSpMk id="149" creationId="{B941DC22-386F-4A18-943C-5EC4CF46F896}"/>
          </ac:cxnSpMkLst>
        </pc:cxnChg>
      </pc:sldChg>
      <pc:sldChg chg="addSp delSp modSp">
        <pc:chgData name="leonardo maranhao aureliano" userId="971949de072a1f96" providerId="LiveId" clId="{89AAC5DA-B171-44EF-8654-007940E6C1D0}" dt="2019-11-25T03:06:10.693" v="2829" actId="403"/>
        <pc:sldMkLst>
          <pc:docMk/>
          <pc:sldMk cId="4014329514" sldId="261"/>
        </pc:sldMkLst>
        <pc:spChg chg="mod">
          <ac:chgData name="leonardo maranhao aureliano" userId="971949de072a1f96" providerId="LiveId" clId="{89AAC5DA-B171-44EF-8654-007940E6C1D0}" dt="2019-11-25T02:58:57.069" v="2672" actId="313"/>
          <ac:spMkLst>
            <pc:docMk/>
            <pc:sldMk cId="4014329514" sldId="261"/>
            <ac:spMk id="2" creationId="{932E95F9-C3B4-4FAF-AE5F-B3973F49E16E}"/>
          </ac:spMkLst>
        </pc:spChg>
        <pc:spChg chg="mod">
          <ac:chgData name="leonardo maranhao aureliano" userId="971949de072a1f96" providerId="LiveId" clId="{89AAC5DA-B171-44EF-8654-007940E6C1D0}" dt="2019-11-25T03:06:10.693" v="2829" actId="403"/>
          <ac:spMkLst>
            <pc:docMk/>
            <pc:sldMk cId="4014329514" sldId="261"/>
            <ac:spMk id="3" creationId="{C7F968E7-AD38-40D4-BED0-C6607C2222EB}"/>
          </ac:spMkLst>
        </pc:spChg>
        <pc:spChg chg="add mod">
          <ac:chgData name="leonardo maranhao aureliano" userId="971949de072a1f96" providerId="LiveId" clId="{89AAC5DA-B171-44EF-8654-007940E6C1D0}" dt="2019-11-25T03:05:49.517" v="2820" actId="20577"/>
          <ac:spMkLst>
            <pc:docMk/>
            <pc:sldMk cId="4014329514" sldId="261"/>
            <ac:spMk id="4" creationId="{6FA289A0-CD01-4B22-9E18-2E4D8342DC0A}"/>
          </ac:spMkLst>
        </pc:spChg>
        <pc:spChg chg="add mod">
          <ac:chgData name="leonardo maranhao aureliano" userId="971949de072a1f96" providerId="LiveId" clId="{89AAC5DA-B171-44EF-8654-007940E6C1D0}" dt="2019-11-25T03:05:54.488" v="2828" actId="20577"/>
          <ac:spMkLst>
            <pc:docMk/>
            <pc:sldMk cId="4014329514" sldId="261"/>
            <ac:spMk id="5" creationId="{0A81EDA0-BC39-445D-8ADD-1F86AE714AA3}"/>
          </ac:spMkLst>
        </pc:spChg>
        <pc:spChg chg="add mod">
          <ac:chgData name="leonardo maranhao aureliano" userId="971949de072a1f96" providerId="LiveId" clId="{89AAC5DA-B171-44EF-8654-007940E6C1D0}" dt="2019-11-25T02:58:50.346" v="2671" actId="20577"/>
          <ac:spMkLst>
            <pc:docMk/>
            <pc:sldMk cId="4014329514" sldId="261"/>
            <ac:spMk id="12" creationId="{4F49FED9-EDAD-46C4-B798-1CA6C5A6C6F6}"/>
          </ac:spMkLst>
        </pc:spChg>
        <pc:spChg chg="add mod">
          <ac:chgData name="leonardo maranhao aureliano" userId="971949de072a1f96" providerId="LiveId" clId="{89AAC5DA-B171-44EF-8654-007940E6C1D0}" dt="2019-11-25T02:58:40.145" v="2669" actId="1076"/>
          <ac:spMkLst>
            <pc:docMk/>
            <pc:sldMk cId="4014329514" sldId="261"/>
            <ac:spMk id="13" creationId="{6099FE9C-E395-4A18-AA75-C5D3226BACCD}"/>
          </ac:spMkLst>
        </pc:spChg>
        <pc:cxnChg chg="add del mod">
          <ac:chgData name="leonardo maranhao aureliano" userId="971949de072a1f96" providerId="LiveId" clId="{89AAC5DA-B171-44EF-8654-007940E6C1D0}" dt="2019-11-25T02:57:19.838" v="2643" actId="478"/>
          <ac:cxnSpMkLst>
            <pc:docMk/>
            <pc:sldMk cId="4014329514" sldId="261"/>
            <ac:cxnSpMk id="7" creationId="{376F63CB-CBF7-430F-8019-799BA27F6FD5}"/>
          </ac:cxnSpMkLst>
        </pc:cxnChg>
        <pc:cxnChg chg="add mod">
          <ac:chgData name="leonardo maranhao aureliano" userId="971949de072a1f96" providerId="LiveId" clId="{89AAC5DA-B171-44EF-8654-007940E6C1D0}" dt="2019-11-25T02:57:29.514" v="2650" actId="692"/>
          <ac:cxnSpMkLst>
            <pc:docMk/>
            <pc:sldMk cId="4014329514" sldId="261"/>
            <ac:cxnSpMk id="9" creationId="{3A38168C-E98F-48B4-8CED-F0D28F0BC97D}"/>
          </ac:cxnSpMkLst>
        </pc:cxnChg>
        <pc:cxnChg chg="add mod">
          <ac:chgData name="leonardo maranhao aureliano" userId="971949de072a1f96" providerId="LiveId" clId="{89AAC5DA-B171-44EF-8654-007940E6C1D0}" dt="2019-11-25T02:57:44.512" v="2657" actId="692"/>
          <ac:cxnSpMkLst>
            <pc:docMk/>
            <pc:sldMk cId="4014329514" sldId="261"/>
            <ac:cxnSpMk id="11" creationId="{29282BB6-726D-42B8-BCB3-8994BF94646C}"/>
          </ac:cxnSpMkLst>
        </pc:cxnChg>
        <pc:cxnChg chg="add mod">
          <ac:chgData name="leonardo maranhao aureliano" userId="971949de072a1f96" providerId="LiveId" clId="{89AAC5DA-B171-44EF-8654-007940E6C1D0}" dt="2019-11-25T03:05:25.452" v="2802" actId="692"/>
          <ac:cxnSpMkLst>
            <pc:docMk/>
            <pc:sldMk cId="4014329514" sldId="261"/>
            <ac:cxnSpMk id="15" creationId="{1D9F66DE-E04C-4281-8ADF-FF5DF0C634A1}"/>
          </ac:cxnSpMkLst>
        </pc:cxnChg>
      </pc:sldChg>
      <pc:sldChg chg="addSp modSp del">
        <pc:chgData name="leonardo maranhao aureliano" userId="971949de072a1f96" providerId="LiveId" clId="{89AAC5DA-B171-44EF-8654-007940E6C1D0}" dt="2019-11-25T02:53:40.596" v="2577" actId="2696"/>
        <pc:sldMkLst>
          <pc:docMk/>
          <pc:sldMk cId="1520979631" sldId="262"/>
        </pc:sldMkLst>
        <pc:spChg chg="add mod">
          <ac:chgData name="leonardo maranhao aureliano" userId="971949de072a1f96" providerId="LiveId" clId="{89AAC5DA-B171-44EF-8654-007940E6C1D0}" dt="2019-11-25T02:53:37.553" v="2576" actId="1076"/>
          <ac:spMkLst>
            <pc:docMk/>
            <pc:sldMk cId="1520979631" sldId="262"/>
            <ac:spMk id="4" creationId="{7EBB4320-659C-4A31-987A-075CB42E7A3D}"/>
          </ac:spMkLst>
        </pc:spChg>
      </pc:sldChg>
      <pc:sldChg chg="addSp delSp modSp setBg addCm delCm">
        <pc:chgData name="leonardo maranhao aureliano" userId="971949de072a1f96" providerId="LiveId" clId="{89AAC5DA-B171-44EF-8654-007940E6C1D0}" dt="2019-11-25T04:15:45.973" v="4410"/>
        <pc:sldMkLst>
          <pc:docMk/>
          <pc:sldMk cId="3027730510" sldId="263"/>
        </pc:sldMkLst>
        <pc:spChg chg="mod">
          <ac:chgData name="leonardo maranhao aureliano" userId="971949de072a1f96" providerId="LiveId" clId="{89AAC5DA-B171-44EF-8654-007940E6C1D0}" dt="2019-11-25T03:09:02.665" v="2869" actId="20577"/>
          <ac:spMkLst>
            <pc:docMk/>
            <pc:sldMk cId="3027730510" sldId="263"/>
            <ac:spMk id="2" creationId="{E3D64C94-D19F-407D-88BF-8F799480E8D3}"/>
          </ac:spMkLst>
        </pc:spChg>
        <pc:spChg chg="del mod">
          <ac:chgData name="leonardo maranhao aureliano" userId="971949de072a1f96" providerId="LiveId" clId="{89AAC5DA-B171-44EF-8654-007940E6C1D0}" dt="2019-11-25T03:06:49.978" v="2832" actId="478"/>
          <ac:spMkLst>
            <pc:docMk/>
            <pc:sldMk cId="3027730510" sldId="263"/>
            <ac:spMk id="3" creationId="{33D62B40-54D0-4E3E-9EAD-CE81C7A4BEF2}"/>
          </ac:spMkLst>
        </pc:spChg>
        <pc:spChg chg="add del mod">
          <ac:chgData name="leonardo maranhao aureliano" userId="971949de072a1f96" providerId="LiveId" clId="{89AAC5DA-B171-44EF-8654-007940E6C1D0}" dt="2019-11-25T03:07:47.004" v="2854" actId="11529"/>
          <ac:spMkLst>
            <pc:docMk/>
            <pc:sldMk cId="3027730510" sldId="263"/>
            <ac:spMk id="4" creationId="{0E23ADD2-B6EF-4AF5-BA89-E3549E0C7EB7}"/>
          </ac:spMkLst>
        </pc:spChg>
        <pc:spChg chg="add mod">
          <ac:chgData name="leonardo maranhao aureliano" userId="971949de072a1f96" providerId="LiveId" clId="{89AAC5DA-B171-44EF-8654-007940E6C1D0}" dt="2019-11-25T03:16:57.634" v="2951" actId="20577"/>
          <ac:spMkLst>
            <pc:docMk/>
            <pc:sldMk cId="3027730510" sldId="263"/>
            <ac:spMk id="5" creationId="{CC6E7887-3064-4B84-8549-CC9FEF8E92E2}"/>
          </ac:spMkLst>
        </pc:spChg>
        <pc:spChg chg="add del mod">
          <ac:chgData name="leonardo maranhao aureliano" userId="971949de072a1f96" providerId="LiveId" clId="{89AAC5DA-B171-44EF-8654-007940E6C1D0}" dt="2019-11-25T03:09:44.305" v="2873" actId="478"/>
          <ac:spMkLst>
            <pc:docMk/>
            <pc:sldMk cId="3027730510" sldId="263"/>
            <ac:spMk id="7" creationId="{F69D5BA7-DE0C-4BF4-BD95-1F8BBFA14AAA}"/>
          </ac:spMkLst>
        </pc:spChg>
        <pc:spChg chg="add mod">
          <ac:chgData name="leonardo maranhao aureliano" userId="971949de072a1f96" providerId="LiveId" clId="{89AAC5DA-B171-44EF-8654-007940E6C1D0}" dt="2019-11-25T03:18:45.893" v="2972" actId="403"/>
          <ac:spMkLst>
            <pc:docMk/>
            <pc:sldMk cId="3027730510" sldId="263"/>
            <ac:spMk id="9" creationId="{A59225B6-2836-4584-9F06-2CD774519BC9}"/>
          </ac:spMkLst>
        </pc:spChg>
        <pc:spChg chg="add mod">
          <ac:chgData name="leonardo maranhao aureliano" userId="971949de072a1f96" providerId="LiveId" clId="{89AAC5DA-B171-44EF-8654-007940E6C1D0}" dt="2019-11-25T03:19:24.756" v="2985" actId="1076"/>
          <ac:spMkLst>
            <pc:docMk/>
            <pc:sldMk cId="3027730510" sldId="263"/>
            <ac:spMk id="35" creationId="{E0CC95C0-88EB-4DFE-9DEE-108CF63BE919}"/>
          </ac:spMkLst>
        </pc:spChg>
        <pc:spChg chg="add mod">
          <ac:chgData name="leonardo maranhao aureliano" userId="971949de072a1f96" providerId="LiveId" clId="{89AAC5DA-B171-44EF-8654-007940E6C1D0}" dt="2019-11-25T03:20:39.072" v="3015" actId="1076"/>
          <ac:spMkLst>
            <pc:docMk/>
            <pc:sldMk cId="3027730510" sldId="263"/>
            <ac:spMk id="36" creationId="{430EDEFE-FC76-4F5A-8289-E8A30645F222}"/>
          </ac:spMkLst>
        </pc:spChg>
        <pc:spChg chg="add mod">
          <ac:chgData name="leonardo maranhao aureliano" userId="971949de072a1f96" providerId="LiveId" clId="{89AAC5DA-B171-44EF-8654-007940E6C1D0}" dt="2019-11-25T03:20:31.265" v="3014" actId="1076"/>
          <ac:spMkLst>
            <pc:docMk/>
            <pc:sldMk cId="3027730510" sldId="263"/>
            <ac:spMk id="37" creationId="{BF8C38BA-1FCE-46F9-8F35-3206EF749A1F}"/>
          </ac:spMkLst>
        </pc:spChg>
        <pc:spChg chg="add mod">
          <ac:chgData name="leonardo maranhao aureliano" userId="971949de072a1f96" providerId="LiveId" clId="{89AAC5DA-B171-44EF-8654-007940E6C1D0}" dt="2019-11-25T03:23:57.230" v="3055" actId="403"/>
          <ac:spMkLst>
            <pc:docMk/>
            <pc:sldMk cId="3027730510" sldId="263"/>
            <ac:spMk id="51" creationId="{4FEE4A31-7403-4E5E-B63E-2D45411737C4}"/>
          </ac:spMkLst>
        </pc:spChg>
        <pc:spChg chg="add mod">
          <ac:chgData name="leonardo maranhao aureliano" userId="971949de072a1f96" providerId="LiveId" clId="{89AAC5DA-B171-44EF-8654-007940E6C1D0}" dt="2019-11-25T03:24:23.558" v="3059" actId="403"/>
          <ac:spMkLst>
            <pc:docMk/>
            <pc:sldMk cId="3027730510" sldId="263"/>
            <ac:spMk id="52" creationId="{B0DC33DD-B4E2-466A-A10E-1A7E75445F59}"/>
          </ac:spMkLst>
        </pc:spChg>
        <pc:spChg chg="add mod">
          <ac:chgData name="leonardo maranhao aureliano" userId="971949de072a1f96" providerId="LiveId" clId="{89AAC5DA-B171-44EF-8654-007940E6C1D0}" dt="2019-11-25T03:36:11.297" v="3331" actId="1076"/>
          <ac:spMkLst>
            <pc:docMk/>
            <pc:sldMk cId="3027730510" sldId="263"/>
            <ac:spMk id="59" creationId="{6561C56F-33AC-4E9D-91F5-BC7DAB7602E9}"/>
          </ac:spMkLst>
        </pc:spChg>
        <pc:spChg chg="add mod">
          <ac:chgData name="leonardo maranhao aureliano" userId="971949de072a1f96" providerId="LiveId" clId="{89AAC5DA-B171-44EF-8654-007940E6C1D0}" dt="2019-11-25T03:36:29.952" v="3336" actId="1076"/>
          <ac:spMkLst>
            <pc:docMk/>
            <pc:sldMk cId="3027730510" sldId="263"/>
            <ac:spMk id="60" creationId="{D59E6C33-A451-4C7E-B50D-642DFF60FB3A}"/>
          </ac:spMkLst>
        </pc:spChg>
        <pc:picChg chg="add mod">
          <ac:chgData name="leonardo maranhao aureliano" userId="971949de072a1f96" providerId="LiveId" clId="{89AAC5DA-B171-44EF-8654-007940E6C1D0}" dt="2019-11-25T03:20:42.746" v="3016" actId="14100"/>
          <ac:picMkLst>
            <pc:docMk/>
            <pc:sldMk cId="3027730510" sldId="263"/>
            <ac:picMk id="6" creationId="{B3D6BAF7-9C9C-433C-92CA-7E30EF4221E7}"/>
          </ac:picMkLst>
        </pc:picChg>
        <pc:picChg chg="add mod">
          <ac:chgData name="leonardo maranhao aureliano" userId="971949de072a1f96" providerId="LiveId" clId="{89AAC5DA-B171-44EF-8654-007940E6C1D0}" dt="2019-11-25T03:09:48.910" v="2874" actId="1076"/>
          <ac:picMkLst>
            <pc:docMk/>
            <pc:sldMk cId="3027730510" sldId="263"/>
            <ac:picMk id="8" creationId="{B248B59A-8551-40E1-A4E9-6BEB95F921F3}"/>
          </ac:picMkLst>
        </pc:picChg>
        <pc:picChg chg="add mod">
          <ac:chgData name="leonardo maranhao aureliano" userId="971949de072a1f96" providerId="LiveId" clId="{89AAC5DA-B171-44EF-8654-007940E6C1D0}" dt="2019-11-25T03:44:11.355" v="3405" actId="1076"/>
          <ac:picMkLst>
            <pc:docMk/>
            <pc:sldMk cId="3027730510" sldId="263"/>
            <ac:picMk id="10" creationId="{7B880FAF-6803-4B22-A396-CF1C25EBBFED}"/>
          </ac:picMkLst>
        </pc:picChg>
        <pc:picChg chg="add mod">
          <ac:chgData name="leonardo maranhao aureliano" userId="971949de072a1f96" providerId="LiveId" clId="{89AAC5DA-B171-44EF-8654-007940E6C1D0}" dt="2019-11-25T03:20:28.332" v="3012" actId="571"/>
          <ac:picMkLst>
            <pc:docMk/>
            <pc:sldMk cId="3027730510" sldId="263"/>
            <ac:picMk id="42" creationId="{BDA03AE1-5A8F-4178-A7BB-8B4E3FBFF341}"/>
          </ac:picMkLst>
        </pc:picChg>
        <pc:cxnChg chg="add del mod">
          <ac:chgData name="leonardo maranhao aureliano" userId="971949de072a1f96" providerId="LiveId" clId="{89AAC5DA-B171-44EF-8654-007940E6C1D0}" dt="2019-11-25T03:22:34.506" v="3038" actId="478"/>
          <ac:cxnSpMkLst>
            <pc:docMk/>
            <pc:sldMk cId="3027730510" sldId="263"/>
            <ac:cxnSpMk id="12" creationId="{AE54FA86-F954-4EC5-A608-C6DCA885BC6F}"/>
          </ac:cxnSpMkLst>
        </pc:cxnChg>
        <pc:cxnChg chg="add del mod">
          <ac:chgData name="leonardo maranhao aureliano" userId="971949de072a1f96" providerId="LiveId" clId="{89AAC5DA-B171-44EF-8654-007940E6C1D0}" dt="2019-11-25T03:22:33.119" v="3036" actId="478"/>
          <ac:cxnSpMkLst>
            <pc:docMk/>
            <pc:sldMk cId="3027730510" sldId="263"/>
            <ac:cxnSpMk id="14" creationId="{A8D0E5B2-1FA9-4C48-969B-32A57B87178F}"/>
          </ac:cxnSpMkLst>
        </pc:cxnChg>
        <pc:cxnChg chg="add del mod">
          <ac:chgData name="leonardo maranhao aureliano" userId="971949de072a1f96" providerId="LiveId" clId="{89AAC5DA-B171-44EF-8654-007940E6C1D0}" dt="2019-11-25T03:22:29.670" v="3032" actId="478"/>
          <ac:cxnSpMkLst>
            <pc:docMk/>
            <pc:sldMk cId="3027730510" sldId="263"/>
            <ac:cxnSpMk id="16" creationId="{FF5C9FB1-F907-48BA-90D4-1EF86FD52EE4}"/>
          </ac:cxnSpMkLst>
        </pc:cxnChg>
        <pc:cxnChg chg="add del mod">
          <ac:chgData name="leonardo maranhao aureliano" userId="971949de072a1f96" providerId="LiveId" clId="{89AAC5DA-B171-44EF-8654-007940E6C1D0}" dt="2019-11-25T03:22:27.522" v="3030" actId="478"/>
          <ac:cxnSpMkLst>
            <pc:docMk/>
            <pc:sldMk cId="3027730510" sldId="263"/>
            <ac:cxnSpMk id="18" creationId="{1676345A-6CAC-4444-A906-70C9F504B3DF}"/>
          </ac:cxnSpMkLst>
        </pc:cxnChg>
        <pc:cxnChg chg="add del mod">
          <ac:chgData name="leonardo maranhao aureliano" userId="971949de072a1f96" providerId="LiveId" clId="{89AAC5DA-B171-44EF-8654-007940E6C1D0}" dt="2019-11-25T03:22:19.191" v="3020" actId="478"/>
          <ac:cxnSpMkLst>
            <pc:docMk/>
            <pc:sldMk cId="3027730510" sldId="263"/>
            <ac:cxnSpMk id="20" creationId="{1035C1C2-9F59-42A2-A723-3E6FB0C77FE7}"/>
          </ac:cxnSpMkLst>
        </pc:cxnChg>
        <pc:cxnChg chg="add del mod">
          <ac:chgData name="leonardo maranhao aureliano" userId="971949de072a1f96" providerId="LiveId" clId="{89AAC5DA-B171-44EF-8654-007940E6C1D0}" dt="2019-11-25T03:22:23.992" v="3026" actId="478"/>
          <ac:cxnSpMkLst>
            <pc:docMk/>
            <pc:sldMk cId="3027730510" sldId="263"/>
            <ac:cxnSpMk id="22" creationId="{2547D111-E509-4F27-8165-F52DD395DA3A}"/>
          </ac:cxnSpMkLst>
        </pc:cxnChg>
        <pc:cxnChg chg="add del mod">
          <ac:chgData name="leonardo maranhao aureliano" userId="971949de072a1f96" providerId="LiveId" clId="{89AAC5DA-B171-44EF-8654-007940E6C1D0}" dt="2019-11-25T03:22:31.269" v="3034" actId="478"/>
          <ac:cxnSpMkLst>
            <pc:docMk/>
            <pc:sldMk cId="3027730510" sldId="263"/>
            <ac:cxnSpMk id="24" creationId="{D8F59D2B-B4C9-48BF-9198-B70E70A8AE93}"/>
          </ac:cxnSpMkLst>
        </pc:cxnChg>
        <pc:cxnChg chg="add del mod">
          <ac:chgData name="leonardo maranhao aureliano" userId="971949de072a1f96" providerId="LiveId" clId="{89AAC5DA-B171-44EF-8654-007940E6C1D0}" dt="2019-11-25T03:22:21.862" v="3024" actId="478"/>
          <ac:cxnSpMkLst>
            <pc:docMk/>
            <pc:sldMk cId="3027730510" sldId="263"/>
            <ac:cxnSpMk id="26" creationId="{50CD1FAB-F97D-419C-81DF-BDD134B61B9E}"/>
          </ac:cxnSpMkLst>
        </pc:cxnChg>
        <pc:cxnChg chg="add del mod">
          <ac:chgData name="leonardo maranhao aureliano" userId="971949de072a1f96" providerId="LiveId" clId="{89AAC5DA-B171-44EF-8654-007940E6C1D0}" dt="2019-11-25T03:22:20.606" v="3022" actId="478"/>
          <ac:cxnSpMkLst>
            <pc:docMk/>
            <pc:sldMk cId="3027730510" sldId="263"/>
            <ac:cxnSpMk id="28" creationId="{5C87F840-EE5B-4C12-88B0-5BB8229D2647}"/>
          </ac:cxnSpMkLst>
        </pc:cxnChg>
        <pc:cxnChg chg="add del mod">
          <ac:chgData name="leonardo maranhao aureliano" userId="971949de072a1f96" providerId="LiveId" clId="{89AAC5DA-B171-44EF-8654-007940E6C1D0}" dt="2019-11-25T03:22:25.521" v="3028" actId="478"/>
          <ac:cxnSpMkLst>
            <pc:docMk/>
            <pc:sldMk cId="3027730510" sldId="263"/>
            <ac:cxnSpMk id="30" creationId="{C655946D-64DB-4E38-B8C9-E3E6F90DD849}"/>
          </ac:cxnSpMkLst>
        </pc:cxnChg>
        <pc:cxnChg chg="add mod">
          <ac:chgData name="leonardo maranhao aureliano" userId="971949de072a1f96" providerId="LiveId" clId="{89AAC5DA-B171-44EF-8654-007940E6C1D0}" dt="2019-11-25T03:23:31.456" v="3051" actId="1076"/>
          <ac:cxnSpMkLst>
            <pc:docMk/>
            <pc:sldMk cId="3027730510" sldId="263"/>
            <ac:cxnSpMk id="48" creationId="{48EDE3BB-4AF0-432A-82FC-4D71F6564CD2}"/>
          </ac:cxnSpMkLst>
        </pc:cxnChg>
        <pc:cxnChg chg="add mod">
          <ac:chgData name="leonardo maranhao aureliano" userId="971949de072a1f96" providerId="LiveId" clId="{89AAC5DA-B171-44EF-8654-007940E6C1D0}" dt="2019-11-25T03:44:11.355" v="3405" actId="1076"/>
          <ac:cxnSpMkLst>
            <pc:docMk/>
            <pc:sldMk cId="3027730510" sldId="263"/>
            <ac:cxnSpMk id="50" creationId="{ECED53A2-F7A9-4A5D-B132-C9A6D0B548F6}"/>
          </ac:cxnSpMkLst>
        </pc:cxnChg>
        <pc:cxnChg chg="add mod">
          <ac:chgData name="leonardo maranhao aureliano" userId="971949de072a1f96" providerId="LiveId" clId="{89AAC5DA-B171-44EF-8654-007940E6C1D0}" dt="2019-11-25T03:44:11.355" v="3405" actId="1076"/>
          <ac:cxnSpMkLst>
            <pc:docMk/>
            <pc:sldMk cId="3027730510" sldId="263"/>
            <ac:cxnSpMk id="54" creationId="{1B41EEB1-E596-4EC5-9697-6778B19A8123}"/>
          </ac:cxnSpMkLst>
        </pc:cxnChg>
        <pc:cxnChg chg="add del mod">
          <ac:chgData name="leonardo maranhao aureliano" userId="971949de072a1f96" providerId="LiveId" clId="{89AAC5DA-B171-44EF-8654-007940E6C1D0}" dt="2019-11-25T03:35:24.141" v="3319" actId="478"/>
          <ac:cxnSpMkLst>
            <pc:docMk/>
            <pc:sldMk cId="3027730510" sldId="263"/>
            <ac:cxnSpMk id="56" creationId="{7508D1FC-D376-4671-823D-6E56E967592F}"/>
          </ac:cxnSpMkLst>
        </pc:cxnChg>
        <pc:cxnChg chg="add mod">
          <ac:chgData name="leonardo maranhao aureliano" userId="971949de072a1f96" providerId="LiveId" clId="{89AAC5DA-B171-44EF-8654-007940E6C1D0}" dt="2019-11-25T03:39:45.988" v="3372" actId="14100"/>
          <ac:cxnSpMkLst>
            <pc:docMk/>
            <pc:sldMk cId="3027730510" sldId="263"/>
            <ac:cxnSpMk id="58" creationId="{7F53F965-1CB0-49E3-B811-1E38869A72FE}"/>
          </ac:cxnSpMkLst>
        </pc:cxnChg>
        <pc:cxnChg chg="add mod">
          <ac:chgData name="leonardo maranhao aureliano" userId="971949de072a1f96" providerId="LiveId" clId="{89AAC5DA-B171-44EF-8654-007940E6C1D0}" dt="2019-11-25T03:37:01.609" v="3342" actId="692"/>
          <ac:cxnSpMkLst>
            <pc:docMk/>
            <pc:sldMk cId="3027730510" sldId="263"/>
            <ac:cxnSpMk id="62" creationId="{A3D19269-93A4-4F66-B015-A3AB7E6C6C8D}"/>
          </ac:cxnSpMkLst>
        </pc:cxnChg>
        <pc:cxnChg chg="add mod">
          <ac:chgData name="leonardo maranhao aureliano" userId="971949de072a1f96" providerId="LiveId" clId="{89AAC5DA-B171-44EF-8654-007940E6C1D0}" dt="2019-11-25T03:37:18.006" v="3348" actId="692"/>
          <ac:cxnSpMkLst>
            <pc:docMk/>
            <pc:sldMk cId="3027730510" sldId="263"/>
            <ac:cxnSpMk id="64" creationId="{DFEBF977-F272-4C36-8259-0ADC40CE05C2}"/>
          </ac:cxnSpMkLst>
        </pc:cxnChg>
        <pc:cxnChg chg="add del mod">
          <ac:chgData name="leonardo maranhao aureliano" userId="971949de072a1f96" providerId="LiveId" clId="{89AAC5DA-B171-44EF-8654-007940E6C1D0}" dt="2019-11-25T03:37:59.359" v="3357" actId="478"/>
          <ac:cxnSpMkLst>
            <pc:docMk/>
            <pc:sldMk cId="3027730510" sldId="263"/>
            <ac:cxnSpMk id="66" creationId="{886DE7A0-AF4A-41CD-833B-32B0785B669A}"/>
          </ac:cxnSpMkLst>
        </pc:cxnChg>
        <pc:cxnChg chg="add mod">
          <ac:chgData name="leonardo maranhao aureliano" userId="971949de072a1f96" providerId="LiveId" clId="{89AAC5DA-B171-44EF-8654-007940E6C1D0}" dt="2019-11-25T03:38:23.125" v="3363" actId="692"/>
          <ac:cxnSpMkLst>
            <pc:docMk/>
            <pc:sldMk cId="3027730510" sldId="263"/>
            <ac:cxnSpMk id="68" creationId="{64E19A76-337D-458B-876E-2D4B56627C3C}"/>
          </ac:cxnSpMkLst>
        </pc:cxnChg>
        <pc:cxnChg chg="add mod">
          <ac:chgData name="leonardo maranhao aureliano" userId="971949de072a1f96" providerId="LiveId" clId="{89AAC5DA-B171-44EF-8654-007940E6C1D0}" dt="2019-11-25T03:56:50.074" v="3497" actId="1076"/>
          <ac:cxnSpMkLst>
            <pc:docMk/>
            <pc:sldMk cId="3027730510" sldId="263"/>
            <ac:cxnSpMk id="70" creationId="{844F8184-380A-4D4A-80B4-5B000D5BB65A}"/>
          </ac:cxnSpMkLst>
        </pc:cxnChg>
        <pc:cxnChg chg="add mod">
          <ac:chgData name="leonardo maranhao aureliano" userId="971949de072a1f96" providerId="LiveId" clId="{89AAC5DA-B171-44EF-8654-007940E6C1D0}" dt="2019-11-25T03:40:14.020" v="3378" actId="692"/>
          <ac:cxnSpMkLst>
            <pc:docMk/>
            <pc:sldMk cId="3027730510" sldId="263"/>
            <ac:cxnSpMk id="73" creationId="{F2540972-08AF-47FD-BB07-38199052F112}"/>
          </ac:cxnSpMkLst>
        </pc:cxnChg>
        <pc:cxnChg chg="add mod">
          <ac:chgData name="leonardo maranhao aureliano" userId="971949de072a1f96" providerId="LiveId" clId="{89AAC5DA-B171-44EF-8654-007940E6C1D0}" dt="2019-11-25T03:41:11.752" v="3384" actId="692"/>
          <ac:cxnSpMkLst>
            <pc:docMk/>
            <pc:sldMk cId="3027730510" sldId="263"/>
            <ac:cxnSpMk id="75" creationId="{24491EA2-E73A-4C49-9799-00067286F95E}"/>
          </ac:cxnSpMkLst>
        </pc:cxnChg>
        <pc:cxnChg chg="add del mod">
          <ac:chgData name="leonardo maranhao aureliano" userId="971949de072a1f96" providerId="LiveId" clId="{89AAC5DA-B171-44EF-8654-007940E6C1D0}" dt="2019-11-25T03:41:19.438" v="3386" actId="478"/>
          <ac:cxnSpMkLst>
            <pc:docMk/>
            <pc:sldMk cId="3027730510" sldId="263"/>
            <ac:cxnSpMk id="77" creationId="{47B3554A-AC97-44EA-8480-58C994095A0E}"/>
          </ac:cxnSpMkLst>
        </pc:cxnChg>
        <pc:cxnChg chg="add mod">
          <ac:chgData name="leonardo maranhao aureliano" userId="971949de072a1f96" providerId="LiveId" clId="{89AAC5DA-B171-44EF-8654-007940E6C1D0}" dt="2019-11-25T03:56:23.877" v="3496" actId="14100"/>
          <ac:cxnSpMkLst>
            <pc:docMk/>
            <pc:sldMk cId="3027730510" sldId="263"/>
            <ac:cxnSpMk id="79" creationId="{93877B8C-65F7-4799-8922-0022FF772313}"/>
          </ac:cxnSpMkLst>
        </pc:cxnChg>
        <pc:cxnChg chg="add del mod">
          <ac:chgData name="leonardo maranhao aureliano" userId="971949de072a1f96" providerId="LiveId" clId="{89AAC5DA-B171-44EF-8654-007940E6C1D0}" dt="2019-11-25T03:42:39.311" v="3394" actId="478"/>
          <ac:cxnSpMkLst>
            <pc:docMk/>
            <pc:sldMk cId="3027730510" sldId="263"/>
            <ac:cxnSpMk id="81" creationId="{C239385B-ED66-4128-84C9-EFD8B565A2EA}"/>
          </ac:cxnSpMkLst>
        </pc:cxnChg>
        <pc:cxnChg chg="add del mod">
          <ac:chgData name="leonardo maranhao aureliano" userId="971949de072a1f96" providerId="LiveId" clId="{89AAC5DA-B171-44EF-8654-007940E6C1D0}" dt="2019-11-25T03:42:56.577" v="3396" actId="478"/>
          <ac:cxnSpMkLst>
            <pc:docMk/>
            <pc:sldMk cId="3027730510" sldId="263"/>
            <ac:cxnSpMk id="83" creationId="{3B92F130-7CE4-44A7-81F7-EB5A8575C429}"/>
          </ac:cxnSpMkLst>
        </pc:cxnChg>
        <pc:cxnChg chg="add del mod">
          <ac:chgData name="leonardo maranhao aureliano" userId="971949de072a1f96" providerId="LiveId" clId="{89AAC5DA-B171-44EF-8654-007940E6C1D0}" dt="2019-11-25T03:44:26.153" v="3409" actId="478"/>
          <ac:cxnSpMkLst>
            <pc:docMk/>
            <pc:sldMk cId="3027730510" sldId="263"/>
            <ac:cxnSpMk id="85" creationId="{DA80FD64-3BB0-44B6-8C4E-624DA66FF6D8}"/>
          </ac:cxnSpMkLst>
        </pc:cxnChg>
        <pc:cxnChg chg="add del mod">
          <ac:chgData name="leonardo maranhao aureliano" userId="971949de072a1f96" providerId="LiveId" clId="{89AAC5DA-B171-44EF-8654-007940E6C1D0}" dt="2019-11-25T03:44:25.032" v="3408" actId="478"/>
          <ac:cxnSpMkLst>
            <pc:docMk/>
            <pc:sldMk cId="3027730510" sldId="263"/>
            <ac:cxnSpMk id="87" creationId="{5136C1CF-38D5-42A6-8C56-053F3D2FBC89}"/>
          </ac:cxnSpMkLst>
        </pc:cxnChg>
        <pc:cxnChg chg="add del mod">
          <ac:chgData name="leonardo maranhao aureliano" userId="971949de072a1f96" providerId="LiveId" clId="{89AAC5DA-B171-44EF-8654-007940E6C1D0}" dt="2019-11-25T03:44:22.354" v="3407" actId="478"/>
          <ac:cxnSpMkLst>
            <pc:docMk/>
            <pc:sldMk cId="3027730510" sldId="263"/>
            <ac:cxnSpMk id="89" creationId="{791FBCCF-6604-4335-928B-5795550DB04E}"/>
          </ac:cxnSpMkLst>
        </pc:cxnChg>
        <pc:cxnChg chg="add del mod">
          <ac:chgData name="leonardo maranhao aureliano" userId="971949de072a1f96" providerId="LiveId" clId="{89AAC5DA-B171-44EF-8654-007940E6C1D0}" dt="2019-11-25T03:44:19.596" v="3406" actId="478"/>
          <ac:cxnSpMkLst>
            <pc:docMk/>
            <pc:sldMk cId="3027730510" sldId="263"/>
            <ac:cxnSpMk id="91" creationId="{6490F5BF-F19E-4229-B669-B0AA8CF4B181}"/>
          </ac:cxnSpMkLst>
        </pc:cxnChg>
        <pc:cxnChg chg="add del mod">
          <ac:chgData name="leonardo maranhao aureliano" userId="971949de072a1f96" providerId="LiveId" clId="{89AAC5DA-B171-44EF-8654-007940E6C1D0}" dt="2019-11-25T03:45:28.807" v="3433" actId="11529"/>
          <ac:cxnSpMkLst>
            <pc:docMk/>
            <pc:sldMk cId="3027730510" sldId="263"/>
            <ac:cxnSpMk id="98" creationId="{52F7A5C3-FE89-4435-816B-C3FDE15763C0}"/>
          </ac:cxnSpMkLst>
        </pc:cxnChg>
        <pc:cxnChg chg="add del mod">
          <ac:chgData name="leonardo maranhao aureliano" userId="971949de072a1f96" providerId="LiveId" clId="{89AAC5DA-B171-44EF-8654-007940E6C1D0}" dt="2019-11-25T03:45:28.226" v="3432" actId="11529"/>
          <ac:cxnSpMkLst>
            <pc:docMk/>
            <pc:sldMk cId="3027730510" sldId="263"/>
            <ac:cxnSpMk id="100" creationId="{D9D092CC-002F-49C4-81BC-533354AEFBD7}"/>
          </ac:cxnSpMkLst>
        </pc:cxnChg>
        <pc:cxnChg chg="add del mod">
          <ac:chgData name="leonardo maranhao aureliano" userId="971949de072a1f96" providerId="LiveId" clId="{89AAC5DA-B171-44EF-8654-007940E6C1D0}" dt="2019-11-25T03:45:50.842" v="3436" actId="478"/>
          <ac:cxnSpMkLst>
            <pc:docMk/>
            <pc:sldMk cId="3027730510" sldId="263"/>
            <ac:cxnSpMk id="104" creationId="{942B2679-6EC2-42BE-BB6E-041D22C2C4E4}"/>
          </ac:cxnSpMkLst>
        </pc:cxnChg>
        <pc:cxnChg chg="add mod">
          <ac:chgData name="leonardo maranhao aureliano" userId="971949de072a1f96" providerId="LiveId" clId="{89AAC5DA-B171-44EF-8654-007940E6C1D0}" dt="2019-11-25T03:46:11.840" v="3447" actId="692"/>
          <ac:cxnSpMkLst>
            <pc:docMk/>
            <pc:sldMk cId="3027730510" sldId="263"/>
            <ac:cxnSpMk id="106" creationId="{BD85EF17-D077-48FF-B9A1-A23E65F52D20}"/>
          </ac:cxnSpMkLst>
        </pc:cxnChg>
        <pc:cxnChg chg="add mod">
          <ac:chgData name="leonardo maranhao aureliano" userId="971949de072a1f96" providerId="LiveId" clId="{89AAC5DA-B171-44EF-8654-007940E6C1D0}" dt="2019-11-25T03:46:06.081" v="3442" actId="692"/>
          <ac:cxnSpMkLst>
            <pc:docMk/>
            <pc:sldMk cId="3027730510" sldId="263"/>
            <ac:cxnSpMk id="108" creationId="{B17121E9-B8DB-4542-8A4B-29D374FE1C8C}"/>
          </ac:cxnSpMkLst>
        </pc:cxnChg>
        <pc:cxnChg chg="add mod">
          <ac:chgData name="leonardo maranhao aureliano" userId="971949de072a1f96" providerId="LiveId" clId="{89AAC5DA-B171-44EF-8654-007940E6C1D0}" dt="2019-11-25T03:47:18.402" v="3460" actId="692"/>
          <ac:cxnSpMkLst>
            <pc:docMk/>
            <pc:sldMk cId="3027730510" sldId="263"/>
            <ac:cxnSpMk id="110" creationId="{8E555575-7124-4AEE-8586-1D362F8FDDB3}"/>
          </ac:cxnSpMkLst>
        </pc:cxnChg>
        <pc:cxnChg chg="add mod">
          <ac:chgData name="leonardo maranhao aureliano" userId="971949de072a1f96" providerId="LiveId" clId="{89AAC5DA-B171-44EF-8654-007940E6C1D0}" dt="2019-11-25T03:47:13.167" v="3455" actId="692"/>
          <ac:cxnSpMkLst>
            <pc:docMk/>
            <pc:sldMk cId="3027730510" sldId="263"/>
            <ac:cxnSpMk id="112" creationId="{9CB8BA34-1B2F-4482-AA31-5A0516B9C768}"/>
          </ac:cxnSpMkLst>
        </pc:cxnChg>
        <pc:cxnChg chg="add mod">
          <ac:chgData name="leonardo maranhao aureliano" userId="971949de072a1f96" providerId="LiveId" clId="{89AAC5DA-B171-44EF-8654-007940E6C1D0}" dt="2019-11-25T03:53:36.285" v="3474" actId="692"/>
          <ac:cxnSpMkLst>
            <pc:docMk/>
            <pc:sldMk cId="3027730510" sldId="263"/>
            <ac:cxnSpMk id="114" creationId="{7B36B612-80C3-497A-8B2A-7E2F8FC5C3B2}"/>
          </ac:cxnSpMkLst>
        </pc:cxnChg>
        <pc:cxnChg chg="add del mod">
          <ac:chgData name="leonardo maranhao aureliano" userId="971949de072a1f96" providerId="LiveId" clId="{89AAC5DA-B171-44EF-8654-007940E6C1D0}" dt="2019-11-25T03:53:27.312" v="3469" actId="478"/>
          <ac:cxnSpMkLst>
            <pc:docMk/>
            <pc:sldMk cId="3027730510" sldId="263"/>
            <ac:cxnSpMk id="116" creationId="{A2D86E18-0694-4A39-BAAD-58A6C5D5BD08}"/>
          </ac:cxnSpMkLst>
        </pc:cxnChg>
        <pc:cxnChg chg="add del mod">
          <ac:chgData name="leonardo maranhao aureliano" userId="971949de072a1f96" providerId="LiveId" clId="{89AAC5DA-B171-44EF-8654-007940E6C1D0}" dt="2019-11-25T03:53:24.927" v="3467" actId="11529"/>
          <ac:cxnSpMkLst>
            <pc:docMk/>
            <pc:sldMk cId="3027730510" sldId="263"/>
            <ac:cxnSpMk id="118" creationId="{83EC5C7B-57F6-4F14-B18F-7CD40DBE31A3}"/>
          </ac:cxnSpMkLst>
        </pc:cxnChg>
        <pc:cxnChg chg="add mod">
          <ac:chgData name="leonardo maranhao aureliano" userId="971949de072a1f96" providerId="LiveId" clId="{89AAC5DA-B171-44EF-8654-007940E6C1D0}" dt="2019-11-25T03:54:26.708" v="3482" actId="692"/>
          <ac:cxnSpMkLst>
            <pc:docMk/>
            <pc:sldMk cId="3027730510" sldId="263"/>
            <ac:cxnSpMk id="120" creationId="{48882AFF-E763-48D1-B91F-66FE5D38F1F5}"/>
          </ac:cxnSpMkLst>
        </pc:cxnChg>
        <pc:cxnChg chg="add mod">
          <ac:chgData name="leonardo maranhao aureliano" userId="971949de072a1f96" providerId="LiveId" clId="{89AAC5DA-B171-44EF-8654-007940E6C1D0}" dt="2019-11-25T03:55:19.573" v="3495" actId="692"/>
          <ac:cxnSpMkLst>
            <pc:docMk/>
            <pc:sldMk cId="3027730510" sldId="263"/>
            <ac:cxnSpMk id="122" creationId="{E847D927-6391-4CEE-B67F-A26AF03D2AE5}"/>
          </ac:cxnSpMkLst>
        </pc:cxnChg>
        <pc:cxnChg chg="add mod">
          <ac:chgData name="leonardo maranhao aureliano" userId="971949de072a1f96" providerId="LiveId" clId="{89AAC5DA-B171-44EF-8654-007940E6C1D0}" dt="2019-11-25T03:55:09.947" v="3489" actId="692"/>
          <ac:cxnSpMkLst>
            <pc:docMk/>
            <pc:sldMk cId="3027730510" sldId="263"/>
            <ac:cxnSpMk id="124" creationId="{B8E3DF10-5A8D-439A-A24F-CFB5A8102670}"/>
          </ac:cxnSpMkLst>
        </pc:cxnChg>
      </pc:sldChg>
      <pc:sldChg chg="modSp">
        <pc:chgData name="leonardo maranhao aureliano" userId="971949de072a1f96" providerId="LiveId" clId="{89AAC5DA-B171-44EF-8654-007940E6C1D0}" dt="2019-11-25T04:07:43.597" v="4324" actId="27636"/>
        <pc:sldMkLst>
          <pc:docMk/>
          <pc:sldMk cId="4048081486" sldId="264"/>
        </pc:sldMkLst>
        <pc:spChg chg="mod">
          <ac:chgData name="leonardo maranhao aureliano" userId="971949de072a1f96" providerId="LiveId" clId="{89AAC5DA-B171-44EF-8654-007940E6C1D0}" dt="2019-11-25T04:07:43.597" v="4324" actId="27636"/>
          <ac:spMkLst>
            <pc:docMk/>
            <pc:sldMk cId="4048081486" sldId="264"/>
            <ac:spMk id="3" creationId="{DE33DC81-E896-40E7-A735-724F0CB4142D}"/>
          </ac:spMkLst>
        </pc:spChg>
      </pc:sldChg>
      <pc:sldChg chg="addSp delSp modSp mod setBg setClrOvrMap">
        <pc:chgData name="leonardo maranhao aureliano" userId="971949de072a1f96" providerId="LiveId" clId="{89AAC5DA-B171-44EF-8654-007940E6C1D0}" dt="2019-11-25T04:24:49.750" v="4610" actId="20577"/>
        <pc:sldMkLst>
          <pc:docMk/>
          <pc:sldMk cId="3527761050" sldId="265"/>
        </pc:sldMkLst>
        <pc:spChg chg="mod">
          <ac:chgData name="leonardo maranhao aureliano" userId="971949de072a1f96" providerId="LiveId" clId="{89AAC5DA-B171-44EF-8654-007940E6C1D0}" dt="2019-11-25T04:22:05.820" v="4482" actId="20577"/>
          <ac:spMkLst>
            <pc:docMk/>
            <pc:sldMk cId="3527761050" sldId="265"/>
            <ac:spMk id="2" creationId="{FEAE2514-E679-47DE-A089-C985538EBACF}"/>
          </ac:spMkLst>
        </pc:spChg>
        <pc:spChg chg="mod">
          <ac:chgData name="leonardo maranhao aureliano" userId="971949de072a1f96" providerId="LiveId" clId="{89AAC5DA-B171-44EF-8654-007940E6C1D0}" dt="2019-11-25T04:24:49.750" v="4610" actId="20577"/>
          <ac:spMkLst>
            <pc:docMk/>
            <pc:sldMk cId="3527761050" sldId="265"/>
            <ac:spMk id="3" creationId="{99C7CF07-DF88-458E-B3F6-4DD20EAC7DA2}"/>
          </ac:spMkLst>
        </pc:spChg>
        <pc:spChg chg="add mod">
          <ac:chgData name="leonardo maranhao aureliano" userId="971949de072a1f96" providerId="LiveId" clId="{89AAC5DA-B171-44EF-8654-007940E6C1D0}" dt="2019-11-25T04:22:23.697" v="4486" actId="403"/>
          <ac:spMkLst>
            <pc:docMk/>
            <pc:sldMk cId="3527761050" sldId="265"/>
            <ac:spMk id="4" creationId="{EDAE68BF-F310-46A1-AAAE-D562E67D432F}"/>
          </ac:spMkLst>
        </pc:spChg>
        <pc:spChg chg="add mod">
          <ac:chgData name="leonardo maranhao aureliano" userId="971949de072a1f96" providerId="LiveId" clId="{89AAC5DA-B171-44EF-8654-007940E6C1D0}" dt="2019-11-25T04:22:16.250" v="4484" actId="403"/>
          <ac:spMkLst>
            <pc:docMk/>
            <pc:sldMk cId="3527761050" sldId="265"/>
            <ac:spMk id="5" creationId="{788C572A-9FCF-4F7C-BA3F-7E91CA9A4422}"/>
          </ac:spMkLst>
        </pc:spChg>
        <pc:spChg chg="add del">
          <ac:chgData name="leonardo maranhao aureliano" userId="971949de072a1f96" providerId="LiveId" clId="{89AAC5DA-B171-44EF-8654-007940E6C1D0}" dt="2019-11-25T04:14:23.576" v="4326" actId="26606"/>
          <ac:spMkLst>
            <pc:docMk/>
            <pc:sldMk cId="3527761050" sldId="265"/>
            <ac:spMk id="8" creationId="{E9B448F0-DA06-4165-AB5F-4330A20E06D0}"/>
          </ac:spMkLst>
        </pc:spChg>
        <pc:spChg chg="add del">
          <ac:chgData name="leonardo maranhao aureliano" userId="971949de072a1f96" providerId="LiveId" clId="{89AAC5DA-B171-44EF-8654-007940E6C1D0}" dt="2019-11-25T04:14:24.539" v="4328" actId="26606"/>
          <ac:spMkLst>
            <pc:docMk/>
            <pc:sldMk cId="3527761050" sldId="265"/>
            <ac:spMk id="53" creationId="{E978A47D-4F17-40FE-AB70-7AF78A9575EB}"/>
          </ac:spMkLst>
        </pc:spChg>
        <pc:spChg chg="add del">
          <ac:chgData name="leonardo maranhao aureliano" userId="971949de072a1f96" providerId="LiveId" clId="{89AAC5DA-B171-44EF-8654-007940E6C1D0}" dt="2019-11-25T04:14:27.998" v="4330" actId="26606"/>
          <ac:spMkLst>
            <pc:docMk/>
            <pc:sldMk cId="3527761050" sldId="265"/>
            <ac:spMk id="58" creationId="{6BFC9644-673A-459F-B3C5-9310A4E50E3B}"/>
          </ac:spMkLst>
        </pc:spChg>
        <pc:spChg chg="add del">
          <ac:chgData name="leonardo maranhao aureliano" userId="971949de072a1f96" providerId="LiveId" clId="{89AAC5DA-B171-44EF-8654-007940E6C1D0}" dt="2019-11-25T04:14:27.998" v="4330" actId="26606"/>
          <ac:spMkLst>
            <pc:docMk/>
            <pc:sldMk cId="3527761050" sldId="265"/>
            <ac:spMk id="61" creationId="{7D1C411D-0818-4640-8657-2AF78250C802}"/>
          </ac:spMkLst>
        </pc:spChg>
        <pc:spChg chg="add mod">
          <ac:chgData name="leonardo maranhao aureliano" userId="971949de072a1f96" providerId="LiveId" clId="{89AAC5DA-B171-44EF-8654-007940E6C1D0}" dt="2019-11-25T04:21:35.407" v="4437" actId="20577"/>
          <ac:spMkLst>
            <pc:docMk/>
            <pc:sldMk cId="3527761050" sldId="265"/>
            <ac:spMk id="62" creationId="{5432F89B-DB6A-4997-BCA8-4221A1B68F96}"/>
          </ac:spMkLst>
        </pc:spChg>
        <pc:spChg chg="add">
          <ac:chgData name="leonardo maranhao aureliano" userId="971949de072a1f96" providerId="LiveId" clId="{89AAC5DA-B171-44EF-8654-007940E6C1D0}" dt="2019-11-25T04:14:28.072" v="4331" actId="26606"/>
          <ac:spMkLst>
            <pc:docMk/>
            <pc:sldMk cId="3527761050" sldId="265"/>
            <ac:spMk id="63" creationId="{E9B448F0-DA06-4165-AB5F-4330A20E06D0}"/>
          </ac:spMkLst>
        </pc:spChg>
        <pc:spChg chg="add mod">
          <ac:chgData name="leonardo maranhao aureliano" userId="971949de072a1f96" providerId="LiveId" clId="{89AAC5DA-B171-44EF-8654-007940E6C1D0}" dt="2019-11-25T04:22:46.001" v="4497" actId="20577"/>
          <ac:spMkLst>
            <pc:docMk/>
            <pc:sldMk cId="3527761050" sldId="265"/>
            <ac:spMk id="70" creationId="{7780BD57-10D3-4D11-A53E-AC4E97ECE276}"/>
          </ac:spMkLst>
        </pc:spChg>
        <pc:grpChg chg="add del">
          <ac:chgData name="leonardo maranhao aureliano" userId="971949de072a1f96" providerId="LiveId" clId="{89AAC5DA-B171-44EF-8654-007940E6C1D0}" dt="2019-11-25T04:14:23.576" v="4326" actId="26606"/>
          <ac:grpSpMkLst>
            <pc:docMk/>
            <pc:sldMk cId="3527761050" sldId="265"/>
            <ac:grpSpMk id="12" creationId="{2576BCDF-119F-4EB5-83D7-ED823C93EBBD}"/>
          </ac:grpSpMkLst>
        </pc:grpChg>
        <pc:grpChg chg="add del">
          <ac:chgData name="leonardo maranhao aureliano" userId="971949de072a1f96" providerId="LiveId" clId="{89AAC5DA-B171-44EF-8654-007940E6C1D0}" dt="2019-11-25T04:14:23.576" v="4326" actId="26606"/>
          <ac:grpSpMkLst>
            <pc:docMk/>
            <pc:sldMk cId="3527761050" sldId="265"/>
            <ac:grpSpMk id="41" creationId="{8DB4BB99-C854-45F9-BED1-63D15E3A2411}"/>
          </ac:grpSpMkLst>
        </pc:grpChg>
        <pc:grpChg chg="add del">
          <ac:chgData name="leonardo maranhao aureliano" userId="971949de072a1f96" providerId="LiveId" clId="{89AAC5DA-B171-44EF-8654-007940E6C1D0}" dt="2019-11-25T04:14:24.539" v="4328" actId="26606"/>
          <ac:grpSpMkLst>
            <pc:docMk/>
            <pc:sldMk cId="3527761050" sldId="265"/>
            <ac:grpSpMk id="54" creationId="{85BE3A7E-6A3F-401E-A025-BBB8FDB8DD30}"/>
          </ac:grpSpMkLst>
        </pc:grpChg>
        <pc:grpChg chg="add del">
          <ac:chgData name="leonardo maranhao aureliano" userId="971949de072a1f96" providerId="LiveId" clId="{89AAC5DA-B171-44EF-8654-007940E6C1D0}" dt="2019-11-25T04:14:24.539" v="4328" actId="26606"/>
          <ac:grpSpMkLst>
            <pc:docMk/>
            <pc:sldMk cId="3527761050" sldId="265"/>
            <ac:grpSpMk id="56" creationId="{F4E035BE-9FF4-43D3-BC25-CF582D7FF85E}"/>
          </ac:grpSpMkLst>
        </pc:grpChg>
        <pc:grpChg chg="add del">
          <ac:chgData name="leonardo maranhao aureliano" userId="971949de072a1f96" providerId="LiveId" clId="{89AAC5DA-B171-44EF-8654-007940E6C1D0}" dt="2019-11-25T04:14:27.998" v="4330" actId="26606"/>
          <ac:grpSpMkLst>
            <pc:docMk/>
            <pc:sldMk cId="3527761050" sldId="265"/>
            <ac:grpSpMk id="59" creationId="{4ADB9295-9645-4BF2-ADFD-75800B7FAD06}"/>
          </ac:grpSpMkLst>
        </pc:grpChg>
        <pc:grpChg chg="add">
          <ac:chgData name="leonardo maranhao aureliano" userId="971949de072a1f96" providerId="LiveId" clId="{89AAC5DA-B171-44EF-8654-007940E6C1D0}" dt="2019-11-25T04:14:28.072" v="4331" actId="26606"/>
          <ac:grpSpMkLst>
            <pc:docMk/>
            <pc:sldMk cId="3527761050" sldId="265"/>
            <ac:grpSpMk id="65" creationId="{2576BCDF-119F-4EB5-83D7-ED823C93EBBD}"/>
          </ac:grpSpMkLst>
        </pc:grpChg>
        <pc:grpChg chg="add">
          <ac:chgData name="leonardo maranhao aureliano" userId="971949de072a1f96" providerId="LiveId" clId="{89AAC5DA-B171-44EF-8654-007940E6C1D0}" dt="2019-11-25T04:14:28.072" v="4331" actId="26606"/>
          <ac:grpSpMkLst>
            <pc:docMk/>
            <pc:sldMk cId="3527761050" sldId="265"/>
            <ac:grpSpMk id="67" creationId="{8DB4BB99-C854-45F9-BED1-63D15E3A2411}"/>
          </ac:grpSpMkLst>
        </pc:grpChg>
        <pc:picChg chg="add del">
          <ac:chgData name="leonardo maranhao aureliano" userId="971949de072a1f96" providerId="LiveId" clId="{89AAC5DA-B171-44EF-8654-007940E6C1D0}" dt="2019-11-25T04:14:23.576" v="4326" actId="26606"/>
          <ac:picMkLst>
            <pc:docMk/>
            <pc:sldMk cId="3527761050" sldId="265"/>
            <ac:picMk id="10" creationId="{92D83638-A467-411A-9C31-FE9A111CD885}"/>
          </ac:picMkLst>
        </pc:picChg>
        <pc:picChg chg="add">
          <ac:chgData name="leonardo maranhao aureliano" userId="971949de072a1f96" providerId="LiveId" clId="{89AAC5DA-B171-44EF-8654-007940E6C1D0}" dt="2019-11-25T04:14:28.072" v="4331" actId="26606"/>
          <ac:picMkLst>
            <pc:docMk/>
            <pc:sldMk cId="3527761050" sldId="265"/>
            <ac:picMk id="64" creationId="{92D83638-A467-411A-9C31-FE9A111CD885}"/>
          </ac:picMkLst>
        </pc:picChg>
        <pc:cxnChg chg="add mod">
          <ac:chgData name="leonardo maranhao aureliano" userId="971949de072a1f96" providerId="LiveId" clId="{89AAC5DA-B171-44EF-8654-007940E6C1D0}" dt="2019-11-25T04:16:54.997" v="4414" actId="11529"/>
          <ac:cxnSpMkLst>
            <pc:docMk/>
            <pc:sldMk cId="3527761050" sldId="265"/>
            <ac:cxnSpMk id="7" creationId="{F5A73174-BE3D-4833-AA8D-8656F6FDEDAF}"/>
          </ac:cxnSpMkLst>
        </pc:cxnChg>
        <pc:cxnChg chg="add del">
          <ac:chgData name="leonardo maranhao aureliano" userId="971949de072a1f96" providerId="LiveId" clId="{89AAC5DA-B171-44EF-8654-007940E6C1D0}" dt="2019-11-25T04:14:24.539" v="4328" actId="26606"/>
          <ac:cxnSpMkLst>
            <pc:docMk/>
            <pc:sldMk cId="3527761050" sldId="265"/>
            <ac:cxnSpMk id="39" creationId="{085ECEC0-FF5D-4348-92C7-1EA7C61E770C}"/>
          </ac:cxnSpMkLst>
        </pc:cxnChg>
        <pc:cxnChg chg="add mod">
          <ac:chgData name="leonardo maranhao aureliano" userId="971949de072a1f96" providerId="LiveId" clId="{89AAC5DA-B171-44EF-8654-007940E6C1D0}" dt="2019-11-25T04:17:14.846" v="4419" actId="14100"/>
          <ac:cxnSpMkLst>
            <pc:docMk/>
            <pc:sldMk cId="3527761050" sldId="265"/>
            <ac:cxnSpMk id="40" creationId="{A1014611-815E-4EC8-8FA5-D7224422ABC6}"/>
          </ac:cxnSpMkLst>
        </pc:cxnChg>
      </pc:sldChg>
      <pc:sldChg chg="addSp delSp modSp mod setBg">
        <pc:chgData name="leonardo maranhao aureliano" userId="971949de072a1f96" providerId="LiveId" clId="{89AAC5DA-B171-44EF-8654-007940E6C1D0}" dt="2019-11-25T04:28:35.598" v="4613" actId="27614"/>
        <pc:sldMkLst>
          <pc:docMk/>
          <pc:sldMk cId="3067154035" sldId="266"/>
        </pc:sldMkLst>
        <pc:spChg chg="mod">
          <ac:chgData name="leonardo maranhao aureliano" userId="971949de072a1f96" providerId="LiveId" clId="{89AAC5DA-B171-44EF-8654-007940E6C1D0}" dt="2019-11-25T04:28:27.869" v="4612" actId="26606"/>
          <ac:spMkLst>
            <pc:docMk/>
            <pc:sldMk cId="3067154035" sldId="266"/>
            <ac:spMk id="2" creationId="{BBA64A94-6F1A-4F50-A4D4-B8A88512B26B}"/>
          </ac:spMkLst>
        </pc:spChg>
        <pc:spChg chg="del">
          <ac:chgData name="leonardo maranhao aureliano" userId="971949de072a1f96" providerId="LiveId" clId="{89AAC5DA-B171-44EF-8654-007940E6C1D0}" dt="2019-11-25T04:28:11.471" v="4611"/>
          <ac:spMkLst>
            <pc:docMk/>
            <pc:sldMk cId="3067154035" sldId="266"/>
            <ac:spMk id="3" creationId="{29A4664E-CF95-4BA3-A28A-D6DDFA89F85C}"/>
          </ac:spMkLst>
        </pc:spChg>
        <pc:spChg chg="add">
          <ac:chgData name="leonardo maranhao aureliano" userId="971949de072a1f96" providerId="LiveId" clId="{89AAC5DA-B171-44EF-8654-007940E6C1D0}" dt="2019-11-25T04:28:27.869" v="4612" actId="26606"/>
          <ac:spMkLst>
            <pc:docMk/>
            <pc:sldMk cId="3067154035" sldId="266"/>
            <ac:spMk id="8" creationId="{8853846B-B66A-49CB-BF52-FB2381D8B2D0}"/>
          </ac:spMkLst>
        </pc:spChg>
        <pc:grpChg chg="add">
          <ac:chgData name="leonardo maranhao aureliano" userId="971949de072a1f96" providerId="LiveId" clId="{89AAC5DA-B171-44EF-8654-007940E6C1D0}" dt="2019-11-25T04:28:27.869" v="4612" actId="26606"/>
          <ac:grpSpMkLst>
            <pc:docMk/>
            <pc:sldMk cId="3067154035" sldId="266"/>
            <ac:grpSpMk id="11" creationId="{8E1DDAD8-1D10-4640-A034-BE90015E37B6}"/>
          </ac:grpSpMkLst>
        </pc:grpChg>
        <pc:grpChg chg="add">
          <ac:chgData name="leonardo maranhao aureliano" userId="971949de072a1f96" providerId="LiveId" clId="{89AAC5DA-B171-44EF-8654-007940E6C1D0}" dt="2019-11-25T04:28:27.869" v="4612" actId="26606"/>
          <ac:grpSpMkLst>
            <pc:docMk/>
            <pc:sldMk cId="3067154035" sldId="266"/>
            <ac:grpSpMk id="15" creationId="{FD642FB6-2808-4BC5-AE0B-7302C24B78A5}"/>
          </ac:grpSpMkLst>
        </pc:grpChg>
        <pc:picChg chg="add mod">
          <ac:chgData name="leonardo maranhao aureliano" userId="971949de072a1f96" providerId="LiveId" clId="{89AAC5DA-B171-44EF-8654-007940E6C1D0}" dt="2019-11-25T04:28:35.598" v="4613" actId="27614"/>
          <ac:picMkLst>
            <pc:docMk/>
            <pc:sldMk cId="3067154035" sldId="266"/>
            <ac:picMk id="4" creationId="{9915C8FE-7A1F-44D9-88F8-281737F722F9}"/>
          </ac:picMkLst>
        </pc:picChg>
      </pc:sldChg>
      <pc:sldChg chg="addSp delSp modSp add setBg">
        <pc:chgData name="leonardo maranhao aureliano" userId="971949de072a1f96" providerId="LiveId" clId="{89AAC5DA-B171-44EF-8654-007940E6C1D0}" dt="2019-11-25T03:32:48.576" v="3302" actId="207"/>
        <pc:sldMkLst>
          <pc:docMk/>
          <pc:sldMk cId="3312102191" sldId="267"/>
        </pc:sldMkLst>
        <pc:spChg chg="mod">
          <ac:chgData name="leonardo maranhao aureliano" userId="971949de072a1f96" providerId="LiveId" clId="{89AAC5DA-B171-44EF-8654-007940E6C1D0}" dt="2019-11-25T03:27:46.890" v="3103" actId="403"/>
          <ac:spMkLst>
            <pc:docMk/>
            <pc:sldMk cId="3312102191" sldId="267"/>
            <ac:spMk id="2" creationId="{87740384-1B6B-4C9B-95DB-7D8B2346D7DE}"/>
          </ac:spMkLst>
        </pc:spChg>
        <pc:spChg chg="mod">
          <ac:chgData name="leonardo maranhao aureliano" userId="971949de072a1f96" providerId="LiveId" clId="{89AAC5DA-B171-44EF-8654-007940E6C1D0}" dt="2019-11-25T03:31:26.833" v="3278" actId="5793"/>
          <ac:spMkLst>
            <pc:docMk/>
            <pc:sldMk cId="3312102191" sldId="267"/>
            <ac:spMk id="3" creationId="{5C1E9DFE-0D9E-4F1A-BE4E-78B74DA58A12}"/>
          </ac:spMkLst>
        </pc:spChg>
        <pc:spChg chg="add del mod">
          <ac:chgData name="leonardo maranhao aureliano" userId="971949de072a1f96" providerId="LiveId" clId="{89AAC5DA-B171-44EF-8654-007940E6C1D0}" dt="2019-11-25T03:26:15.636" v="3079" actId="478"/>
          <ac:spMkLst>
            <pc:docMk/>
            <pc:sldMk cId="3312102191" sldId="267"/>
            <ac:spMk id="4" creationId="{6F55D98C-0FE8-42D2-A4AF-D274158D4ECA}"/>
          </ac:spMkLst>
        </pc:spChg>
        <pc:spChg chg="add mod ord">
          <ac:chgData name="leonardo maranhao aureliano" userId="971949de072a1f96" providerId="LiveId" clId="{89AAC5DA-B171-44EF-8654-007940E6C1D0}" dt="2019-11-25T03:27:13.566" v="3094" actId="167"/>
          <ac:spMkLst>
            <pc:docMk/>
            <pc:sldMk cId="3312102191" sldId="267"/>
            <ac:spMk id="5" creationId="{93B756BA-E900-4C7C-993F-F60AB1F0BA50}"/>
          </ac:spMkLst>
        </pc:spChg>
        <pc:spChg chg="add mod ord">
          <ac:chgData name="leonardo maranhao aureliano" userId="971949de072a1f96" providerId="LiveId" clId="{89AAC5DA-B171-44EF-8654-007940E6C1D0}" dt="2019-11-25T03:30:10.283" v="3222" actId="692"/>
          <ac:spMkLst>
            <pc:docMk/>
            <pc:sldMk cId="3312102191" sldId="267"/>
            <ac:spMk id="7" creationId="{CF7DACDD-F1C8-4976-9EB2-76941A02DB4B}"/>
          </ac:spMkLst>
        </pc:spChg>
        <pc:spChg chg="add mod">
          <ac:chgData name="leonardo maranhao aureliano" userId="971949de072a1f96" providerId="LiveId" clId="{89AAC5DA-B171-44EF-8654-007940E6C1D0}" dt="2019-11-25T03:32:23.161" v="3290" actId="403"/>
          <ac:spMkLst>
            <pc:docMk/>
            <pc:sldMk cId="3312102191" sldId="267"/>
            <ac:spMk id="14" creationId="{3714F061-0990-4FAB-BB4B-5373DB4056BC}"/>
          </ac:spMkLst>
        </pc:spChg>
        <pc:spChg chg="add mod">
          <ac:chgData name="leonardo maranhao aureliano" userId="971949de072a1f96" providerId="LiveId" clId="{89AAC5DA-B171-44EF-8654-007940E6C1D0}" dt="2019-11-25T03:32:48.576" v="3302" actId="207"/>
          <ac:spMkLst>
            <pc:docMk/>
            <pc:sldMk cId="3312102191" sldId="267"/>
            <ac:spMk id="15" creationId="{BF089D83-8696-48FA-935E-7197A5A877EA}"/>
          </ac:spMkLst>
        </pc:spChg>
        <pc:picChg chg="add mod ord">
          <ac:chgData name="leonardo maranhao aureliano" userId="971949de072a1f96" providerId="LiveId" clId="{89AAC5DA-B171-44EF-8654-007940E6C1D0}" dt="2019-11-25T03:26:54.406" v="3086" actId="167"/>
          <ac:picMkLst>
            <pc:docMk/>
            <pc:sldMk cId="3312102191" sldId="267"/>
            <ac:picMk id="6" creationId="{3AD2B8FA-0CF6-405E-8E5C-7BC09BCDC936}"/>
          </ac:picMkLst>
        </pc:picChg>
        <pc:cxnChg chg="add mod ord">
          <ac:chgData name="leonardo maranhao aureliano" userId="971949de072a1f96" providerId="LiveId" clId="{89AAC5DA-B171-44EF-8654-007940E6C1D0}" dt="2019-11-25T03:29:17.952" v="3158" actId="166"/>
          <ac:cxnSpMkLst>
            <pc:docMk/>
            <pc:sldMk cId="3312102191" sldId="267"/>
            <ac:cxnSpMk id="9" creationId="{A8002E48-C64A-47F0-9007-4172B04F8390}"/>
          </ac:cxnSpMkLst>
        </pc:cxnChg>
        <pc:cxnChg chg="add mod">
          <ac:chgData name="leonardo maranhao aureliano" userId="971949de072a1f96" providerId="LiveId" clId="{89AAC5DA-B171-44EF-8654-007940E6C1D0}" dt="2019-11-25T03:30:27.749" v="3252" actId="692"/>
          <ac:cxnSpMkLst>
            <pc:docMk/>
            <pc:sldMk cId="3312102191" sldId="267"/>
            <ac:cxnSpMk id="11" creationId="{1DB23683-36B2-4B7A-B4A3-DBF0F2E4FB77}"/>
          </ac:cxnSpMkLst>
        </pc:cxnChg>
        <pc:cxnChg chg="add mod">
          <ac:chgData name="leonardo maranhao aureliano" userId="971949de072a1f96" providerId="LiveId" clId="{89AAC5DA-B171-44EF-8654-007940E6C1D0}" dt="2019-11-25T03:30:46.856" v="3277" actId="692"/>
          <ac:cxnSpMkLst>
            <pc:docMk/>
            <pc:sldMk cId="3312102191" sldId="267"/>
            <ac:cxnSpMk id="13" creationId="{56E8FAE0-0C72-45BB-A60A-AAEF0E5CC0DA}"/>
          </ac:cxnSpMkLst>
        </pc:cxnChg>
      </pc:sldChg>
      <pc:sldChg chg="add ord">
        <pc:chgData name="leonardo maranhao aureliano" userId="971949de072a1f96" providerId="LiveId" clId="{89AAC5DA-B171-44EF-8654-007940E6C1D0}" dt="2019-11-25T03:33:24.344" v="3305"/>
        <pc:sldMkLst>
          <pc:docMk/>
          <pc:sldMk cId="2275329413" sldId="268"/>
        </pc:sldMkLst>
      </pc:sldChg>
      <pc:sldChg chg="modSp add ord">
        <pc:chgData name="leonardo maranhao aureliano" userId="971949de072a1f96" providerId="LiveId" clId="{89AAC5DA-B171-44EF-8654-007940E6C1D0}" dt="2019-11-25T04:42:03.688" v="4822" actId="20577"/>
        <pc:sldMkLst>
          <pc:docMk/>
          <pc:sldMk cId="3818811806" sldId="269"/>
        </pc:sldMkLst>
        <pc:spChg chg="mod">
          <ac:chgData name="leonardo maranhao aureliano" userId="971949de072a1f96" providerId="LiveId" clId="{89AAC5DA-B171-44EF-8654-007940E6C1D0}" dt="2019-11-25T04:32:23.449" v="4697" actId="313"/>
          <ac:spMkLst>
            <pc:docMk/>
            <pc:sldMk cId="3818811806" sldId="269"/>
            <ac:spMk id="2" creationId="{9A119752-DDBA-4063-81CC-1BD915A1349B}"/>
          </ac:spMkLst>
        </pc:spChg>
        <pc:spChg chg="mod">
          <ac:chgData name="leonardo maranhao aureliano" userId="971949de072a1f96" providerId="LiveId" clId="{89AAC5DA-B171-44EF-8654-007940E6C1D0}" dt="2019-11-25T04:42:03.688" v="4822" actId="20577"/>
          <ac:spMkLst>
            <pc:docMk/>
            <pc:sldMk cId="3818811806" sldId="269"/>
            <ac:spMk id="3" creationId="{2A5AD69D-D90C-4831-A184-F7B29A7FF86E}"/>
          </ac:spMkLst>
        </pc:spChg>
      </pc:sldChg>
    </pc:docChg>
  </pc:docChgLst>
  <pc:docChgLst>
    <pc:chgData name="leonardo maranhao aureliano" userId="971949de072a1f96" providerId="LiveId" clId="{FF7F03BB-7731-AB4E-B8F5-F1B90A28FFC9}"/>
    <pc:docChg chg="modSld">
      <pc:chgData name="leonardo maranhao aureliano" userId="971949de072a1f96" providerId="LiveId" clId="{FF7F03BB-7731-AB4E-B8F5-F1B90A28FFC9}" dt="2019-11-25T12:44:45.268" v="14" actId="208"/>
      <pc:docMkLst>
        <pc:docMk/>
      </pc:docMkLst>
      <pc:sldChg chg="addSp modSp">
        <pc:chgData name="leonardo maranhao aureliano" userId="971949de072a1f96" providerId="LiveId" clId="{FF7F03BB-7731-AB4E-B8F5-F1B90A28FFC9}" dt="2019-11-25T12:44:11.111" v="9" actId="14100"/>
        <pc:sldMkLst>
          <pc:docMk/>
          <pc:sldMk cId="3027730510" sldId="263"/>
        </pc:sldMkLst>
        <pc:cxnChg chg="add mod">
          <ac:chgData name="leonardo maranhao aureliano" userId="971949de072a1f96" providerId="LiveId" clId="{FF7F03BB-7731-AB4E-B8F5-F1B90A28FFC9}" dt="2019-11-25T12:44:11.111" v="9" actId="14100"/>
          <ac:cxnSpMkLst>
            <pc:docMk/>
            <pc:sldMk cId="3027730510" sldId="263"/>
            <ac:cxnSpMk id="3" creationId="{3861D4BA-37DD-B240-A5CF-AC75ACB1EE1B}"/>
          </ac:cxnSpMkLst>
        </pc:cxnChg>
      </pc:sldChg>
      <pc:sldChg chg="addSp modSp">
        <pc:chgData name="leonardo maranhao aureliano" userId="971949de072a1f96" providerId="LiveId" clId="{FF7F03BB-7731-AB4E-B8F5-F1B90A28FFC9}" dt="2019-11-25T12:44:45.268" v="14" actId="208"/>
        <pc:sldMkLst>
          <pc:docMk/>
          <pc:sldMk cId="3527761050" sldId="265"/>
        </pc:sldMkLst>
        <pc:cxnChg chg="add mod">
          <ac:chgData name="leonardo maranhao aureliano" userId="971949de072a1f96" providerId="LiveId" clId="{FF7F03BB-7731-AB4E-B8F5-F1B90A28FFC9}" dt="2019-11-25T12:44:45.268" v="14" actId="208"/>
          <ac:cxnSpMkLst>
            <pc:docMk/>
            <pc:sldMk cId="3527761050" sldId="265"/>
            <ac:cxnSpMk id="6" creationId="{077DB0EB-35A5-3744-BB36-A51F5468EA9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7F1EF-CDAC-4FA3-8199-485F1C362407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0093C1-CAF1-450A-A1D9-C9659B3409D4}">
      <dgm:prSet/>
      <dgm:spPr/>
      <dgm:t>
        <a:bodyPr/>
        <a:lstStyle/>
        <a:p>
          <a:r>
            <a:rPr lang="pt-BR" dirty="0"/>
            <a:t>O que é um equalizador?</a:t>
          </a:r>
          <a:endParaRPr lang="en-US" dirty="0"/>
        </a:p>
      </dgm:t>
    </dgm:pt>
    <dgm:pt modelId="{1F6BE695-FCA3-4813-8875-9949949E93F0}" type="sibTrans" cxnId="{FC933083-1E29-49D8-B75A-BA97C07EC2A8}">
      <dgm:prSet/>
      <dgm:spPr/>
      <dgm:t>
        <a:bodyPr/>
        <a:lstStyle/>
        <a:p>
          <a:endParaRPr lang="en-US"/>
        </a:p>
      </dgm:t>
    </dgm:pt>
    <dgm:pt modelId="{C8B63593-8F1C-426A-AED6-E89BD534E28E}" type="parTrans" cxnId="{FC933083-1E29-49D8-B75A-BA97C07EC2A8}">
      <dgm:prSet/>
      <dgm:spPr/>
      <dgm:t>
        <a:bodyPr/>
        <a:lstStyle/>
        <a:p>
          <a:endParaRPr lang="en-US"/>
        </a:p>
      </dgm:t>
    </dgm:pt>
    <dgm:pt modelId="{EEE82E91-76AC-4EA5-B55B-AFBC8F5C467A}">
      <dgm:prSet/>
      <dgm:spPr/>
      <dgm:t>
        <a:bodyPr/>
        <a:lstStyle/>
        <a:p>
          <a:r>
            <a:rPr lang="pt-BR" dirty="0"/>
            <a:t>Problemática </a:t>
          </a:r>
          <a:endParaRPr lang="en-US" dirty="0"/>
        </a:p>
      </dgm:t>
    </dgm:pt>
    <dgm:pt modelId="{7E68E05C-F061-4F03-B351-4446FB931FF5}" type="sibTrans" cxnId="{63AE2E50-B048-47BE-8574-7E8A43BDA326}">
      <dgm:prSet/>
      <dgm:spPr/>
      <dgm:t>
        <a:bodyPr/>
        <a:lstStyle/>
        <a:p>
          <a:endParaRPr lang="en-US"/>
        </a:p>
      </dgm:t>
    </dgm:pt>
    <dgm:pt modelId="{3AFD2873-F915-4FB0-B204-D79CCFDCBDB7}" type="parTrans" cxnId="{63AE2E50-B048-47BE-8574-7E8A43BDA326}">
      <dgm:prSet/>
      <dgm:spPr/>
      <dgm:t>
        <a:bodyPr/>
        <a:lstStyle/>
        <a:p>
          <a:endParaRPr lang="en-US"/>
        </a:p>
      </dgm:t>
    </dgm:pt>
    <dgm:pt modelId="{4A8FBEC7-4495-4807-A45A-7E267789E93E}">
      <dgm:prSet/>
      <dgm:spPr/>
      <dgm:t>
        <a:bodyPr/>
        <a:lstStyle/>
        <a:p>
          <a:r>
            <a:rPr lang="pt-BR" dirty="0"/>
            <a:t>Autômato music</a:t>
          </a:r>
          <a:endParaRPr lang="en-US" dirty="0"/>
        </a:p>
      </dgm:t>
    </dgm:pt>
    <dgm:pt modelId="{62EC26AE-2D30-4573-94EF-3FAFF92D04F8}" type="sibTrans" cxnId="{6003BC84-B92A-4174-B014-4E197C0848CB}">
      <dgm:prSet/>
      <dgm:spPr/>
      <dgm:t>
        <a:bodyPr/>
        <a:lstStyle/>
        <a:p>
          <a:endParaRPr lang="en-US"/>
        </a:p>
      </dgm:t>
    </dgm:pt>
    <dgm:pt modelId="{28BB2941-3384-4645-A595-F094F36B63A1}" type="parTrans" cxnId="{6003BC84-B92A-4174-B014-4E197C0848CB}">
      <dgm:prSet/>
      <dgm:spPr/>
      <dgm:t>
        <a:bodyPr/>
        <a:lstStyle/>
        <a:p>
          <a:endParaRPr lang="en-US"/>
        </a:p>
      </dgm:t>
    </dgm:pt>
    <dgm:pt modelId="{9F648164-BF16-4ABC-ACD1-1045B55A2305}">
      <dgm:prSet/>
      <dgm:spPr/>
      <dgm:t>
        <a:bodyPr/>
        <a:lstStyle/>
        <a:p>
          <a:r>
            <a:rPr lang="pt-BR" dirty="0"/>
            <a:t>Controle das caixas de som e autômato</a:t>
          </a:r>
          <a:endParaRPr lang="en-US" dirty="0"/>
        </a:p>
      </dgm:t>
    </dgm:pt>
    <dgm:pt modelId="{4C883C52-9CA2-486B-B08A-8049E09FEB01}" type="sibTrans" cxnId="{07DD4839-6056-4593-84BC-063A29DBC6D3}">
      <dgm:prSet/>
      <dgm:spPr/>
      <dgm:t>
        <a:bodyPr/>
        <a:lstStyle/>
        <a:p>
          <a:endParaRPr lang="en-US"/>
        </a:p>
      </dgm:t>
    </dgm:pt>
    <dgm:pt modelId="{C1232E69-AAF9-438D-B2FA-FF731216B790}" type="parTrans" cxnId="{07DD4839-6056-4593-84BC-063A29DBC6D3}">
      <dgm:prSet/>
      <dgm:spPr/>
      <dgm:t>
        <a:bodyPr/>
        <a:lstStyle/>
        <a:p>
          <a:endParaRPr lang="en-US"/>
        </a:p>
      </dgm:t>
    </dgm:pt>
    <dgm:pt modelId="{AFA18958-56E9-4968-99FE-89F48B7C834F}">
      <dgm:prSet/>
      <dgm:spPr/>
      <dgm:t>
        <a:bodyPr/>
        <a:lstStyle/>
        <a:p>
          <a:r>
            <a:rPr lang="pt-BR" dirty="0"/>
            <a:t>Demonstração</a:t>
          </a:r>
        </a:p>
      </dgm:t>
    </dgm:pt>
    <dgm:pt modelId="{96966E50-DC58-44C3-B235-2E7E6BA4ED7E}" type="sibTrans" cxnId="{5B48EA3D-901D-46DA-ADF6-E693AD73D39F}">
      <dgm:prSet/>
      <dgm:spPr/>
      <dgm:t>
        <a:bodyPr/>
        <a:lstStyle/>
        <a:p>
          <a:endParaRPr lang="en-US"/>
        </a:p>
      </dgm:t>
    </dgm:pt>
    <dgm:pt modelId="{FE2B2067-F0FB-492D-9F01-5E04F1A21A2A}" type="parTrans" cxnId="{5B48EA3D-901D-46DA-ADF6-E693AD73D39F}">
      <dgm:prSet/>
      <dgm:spPr/>
      <dgm:t>
        <a:bodyPr/>
        <a:lstStyle/>
        <a:p>
          <a:endParaRPr lang="en-US"/>
        </a:p>
      </dgm:t>
    </dgm:pt>
    <dgm:pt modelId="{74A9DDAA-9097-4EB7-AD4D-E6AF5E4D1AC8}">
      <dgm:prSet/>
      <dgm:spPr/>
      <dgm:t>
        <a:bodyPr/>
        <a:lstStyle/>
        <a:p>
          <a:r>
            <a:rPr lang="pt-BR"/>
            <a:t>Autômato da Hora </a:t>
          </a:r>
          <a:endParaRPr lang="en-US"/>
        </a:p>
      </dgm:t>
    </dgm:pt>
    <dgm:pt modelId="{46250B47-D008-4EF7-9B67-7947792FA650}" type="sibTrans" cxnId="{C0617091-0E84-4466-85D6-92D386B2EB86}">
      <dgm:prSet/>
      <dgm:spPr/>
      <dgm:t>
        <a:bodyPr/>
        <a:lstStyle/>
        <a:p>
          <a:endParaRPr lang="en-US"/>
        </a:p>
      </dgm:t>
    </dgm:pt>
    <dgm:pt modelId="{6520BB7E-8A30-4C8F-BBF8-A476E7E6DED7}" type="parTrans" cxnId="{C0617091-0E84-4466-85D6-92D386B2EB86}">
      <dgm:prSet/>
      <dgm:spPr/>
      <dgm:t>
        <a:bodyPr/>
        <a:lstStyle/>
        <a:p>
          <a:endParaRPr lang="en-US"/>
        </a:p>
      </dgm:t>
    </dgm:pt>
    <dgm:pt modelId="{4B9A69BA-214E-460A-B95A-F3764990B1EF}">
      <dgm:prSet/>
      <dgm:spPr/>
      <dgm:t>
        <a:bodyPr/>
        <a:lstStyle/>
        <a:p>
          <a:r>
            <a:rPr lang="pt-BR" dirty="0"/>
            <a:t>Controle do volume e restrições</a:t>
          </a:r>
          <a:endParaRPr lang="en-US" dirty="0"/>
        </a:p>
      </dgm:t>
    </dgm:pt>
    <dgm:pt modelId="{3F5090BC-9606-4C9E-B40E-8DBF9BF932DF}" type="sibTrans" cxnId="{1C84E80B-B648-499C-AE4A-09D8BA52D830}">
      <dgm:prSet/>
      <dgm:spPr/>
      <dgm:t>
        <a:bodyPr/>
        <a:lstStyle/>
        <a:p>
          <a:endParaRPr lang="en-US"/>
        </a:p>
      </dgm:t>
    </dgm:pt>
    <dgm:pt modelId="{AED96905-54EF-436C-9E21-5AB48CDB5F31}" type="parTrans" cxnId="{1C84E80B-B648-499C-AE4A-09D8BA52D830}">
      <dgm:prSet/>
      <dgm:spPr/>
      <dgm:t>
        <a:bodyPr/>
        <a:lstStyle/>
        <a:p>
          <a:endParaRPr lang="en-US"/>
        </a:p>
      </dgm:t>
    </dgm:pt>
    <dgm:pt modelId="{A8C88BFE-2E09-470A-A6D2-46B4F5663CA6}">
      <dgm:prSet/>
      <dgm:spPr/>
      <dgm:t>
        <a:bodyPr/>
        <a:lstStyle/>
        <a:p>
          <a:r>
            <a:rPr lang="pt-BR"/>
            <a:t>Autômato da equalização </a:t>
          </a:r>
          <a:endParaRPr lang="en-US"/>
        </a:p>
      </dgm:t>
    </dgm:pt>
    <dgm:pt modelId="{F5B92A81-D5E7-46B8-B936-564FE868CD5C}" type="sibTrans" cxnId="{6D50FA2E-0EBE-4A29-9F84-CB577E82217F}">
      <dgm:prSet/>
      <dgm:spPr/>
      <dgm:t>
        <a:bodyPr/>
        <a:lstStyle/>
        <a:p>
          <a:endParaRPr lang="en-US"/>
        </a:p>
      </dgm:t>
    </dgm:pt>
    <dgm:pt modelId="{988BAA28-AABE-408E-92A9-0ECEFEDF9C26}" type="parTrans" cxnId="{6D50FA2E-0EBE-4A29-9F84-CB577E82217F}">
      <dgm:prSet/>
      <dgm:spPr/>
      <dgm:t>
        <a:bodyPr/>
        <a:lstStyle/>
        <a:p>
          <a:endParaRPr lang="en-US"/>
        </a:p>
      </dgm:t>
    </dgm:pt>
    <dgm:pt modelId="{F6CF0470-BB07-41C2-BA84-8D3CFC28DC02}">
      <dgm:prSet/>
      <dgm:spPr/>
      <dgm:t>
        <a:bodyPr/>
        <a:lstStyle/>
        <a:p>
          <a:r>
            <a:rPr lang="pt-BR" dirty="0"/>
            <a:t>Softwares e linguagens utilizados </a:t>
          </a:r>
        </a:p>
      </dgm:t>
    </dgm:pt>
    <dgm:pt modelId="{832AE505-E46B-40C0-A8F6-ABDCF3C59549}" type="parTrans" cxnId="{0DA7DE72-24E6-4516-ACCE-32D26707558F}">
      <dgm:prSet/>
      <dgm:spPr/>
      <dgm:t>
        <a:bodyPr/>
        <a:lstStyle/>
        <a:p>
          <a:endParaRPr lang="pt-BR"/>
        </a:p>
      </dgm:t>
    </dgm:pt>
    <dgm:pt modelId="{D713F426-1294-45D1-B423-665C2CB19A1A}" type="sibTrans" cxnId="{0DA7DE72-24E6-4516-ACCE-32D26707558F}">
      <dgm:prSet/>
      <dgm:spPr/>
      <dgm:t>
        <a:bodyPr/>
        <a:lstStyle/>
        <a:p>
          <a:endParaRPr lang="pt-BR"/>
        </a:p>
      </dgm:t>
    </dgm:pt>
    <dgm:pt modelId="{189990E0-D7D1-43AA-AE3B-C1DFE0670D9D}" type="pres">
      <dgm:prSet presAssocID="{36D7F1EF-CDAC-4FA3-8199-485F1C362407}" presName="linear" presStyleCnt="0">
        <dgm:presLayoutVars>
          <dgm:animLvl val="lvl"/>
          <dgm:resizeHandles val="exact"/>
        </dgm:presLayoutVars>
      </dgm:prSet>
      <dgm:spPr/>
    </dgm:pt>
    <dgm:pt modelId="{9A5C065D-47D9-48CF-80C0-337EDCDE7DCB}" type="pres">
      <dgm:prSet presAssocID="{D60093C1-CAF1-450A-A1D9-C9659B3409D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CBAA1A8-CB68-4F2C-88D6-684AEC5D3312}" type="pres">
      <dgm:prSet presAssocID="{1F6BE695-FCA3-4813-8875-9949949E93F0}" presName="spacer" presStyleCnt="0"/>
      <dgm:spPr/>
    </dgm:pt>
    <dgm:pt modelId="{EA33EFC2-D971-4425-A97F-D3DA3F62D972}" type="pres">
      <dgm:prSet presAssocID="{EEE82E91-76AC-4EA5-B55B-AFBC8F5C467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3D0C6D1-9B40-4B8E-86C6-2F52D4E3DD8D}" type="pres">
      <dgm:prSet presAssocID="{7E68E05C-F061-4F03-B351-4446FB931FF5}" presName="spacer" presStyleCnt="0"/>
      <dgm:spPr/>
    </dgm:pt>
    <dgm:pt modelId="{10291DB2-7891-4B64-A942-28C7105E9A3C}" type="pres">
      <dgm:prSet presAssocID="{F6CF0470-BB07-41C2-BA84-8D3CFC28DC0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192068C-3B2C-4FFF-859E-046C5ACA3A96}" type="pres">
      <dgm:prSet presAssocID="{D713F426-1294-45D1-B423-665C2CB19A1A}" presName="spacer" presStyleCnt="0"/>
      <dgm:spPr/>
    </dgm:pt>
    <dgm:pt modelId="{26724436-F0DA-4F1F-99CF-45A1ED91BC39}" type="pres">
      <dgm:prSet presAssocID="{4A8FBEC7-4495-4807-A45A-7E267789E93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95C7A0F-89DA-40CB-A76B-449C5700D3E5}" type="pres">
      <dgm:prSet presAssocID="{62EC26AE-2D30-4573-94EF-3FAFF92D04F8}" presName="spacer" presStyleCnt="0"/>
      <dgm:spPr/>
    </dgm:pt>
    <dgm:pt modelId="{C7561D07-9BCA-4984-99A5-F8BDE4F28E3F}" type="pres">
      <dgm:prSet presAssocID="{9F648164-BF16-4ABC-ACD1-1045B55A230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E3C72EC-E1FE-4071-BD28-733F54056F94}" type="pres">
      <dgm:prSet presAssocID="{4C883C52-9CA2-486B-B08A-8049E09FEB01}" presName="spacer" presStyleCnt="0"/>
      <dgm:spPr/>
    </dgm:pt>
    <dgm:pt modelId="{439EEB5E-E9F5-45D7-AD1E-5EC83CB035E0}" type="pres">
      <dgm:prSet presAssocID="{A8C88BFE-2E09-470A-A6D2-46B4F5663CA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841ED89-9F78-4951-99FB-7D4252BF7D81}" type="pres">
      <dgm:prSet presAssocID="{F5B92A81-D5E7-46B8-B936-564FE868CD5C}" presName="spacer" presStyleCnt="0"/>
      <dgm:spPr/>
    </dgm:pt>
    <dgm:pt modelId="{48B6AA67-6DD3-43CB-8F4C-C138D220A95F}" type="pres">
      <dgm:prSet presAssocID="{4B9A69BA-214E-460A-B95A-F3764990B1E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C7730D9-57F8-4922-AE94-E02B95CA843E}" type="pres">
      <dgm:prSet presAssocID="{3F5090BC-9606-4C9E-B40E-8DBF9BF932DF}" presName="spacer" presStyleCnt="0"/>
      <dgm:spPr/>
    </dgm:pt>
    <dgm:pt modelId="{5FAB5DCA-6AAD-4E74-A825-CAF596553305}" type="pres">
      <dgm:prSet presAssocID="{74A9DDAA-9097-4EB7-AD4D-E6AF5E4D1AC8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6BA780C-17C0-47A1-B667-9A332490FCD0}" type="pres">
      <dgm:prSet presAssocID="{46250B47-D008-4EF7-9B67-7947792FA650}" presName="spacer" presStyleCnt="0"/>
      <dgm:spPr/>
    </dgm:pt>
    <dgm:pt modelId="{885F6737-F34D-401D-99B6-BFBC73D60B13}" type="pres">
      <dgm:prSet presAssocID="{AFA18958-56E9-4968-99FE-89F48B7C834F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C84E80B-B648-499C-AE4A-09D8BA52D830}" srcId="{36D7F1EF-CDAC-4FA3-8199-485F1C362407}" destId="{4B9A69BA-214E-460A-B95A-F3764990B1EF}" srcOrd="6" destOrd="0" parTransId="{AED96905-54EF-436C-9E21-5AB48CDB5F31}" sibTransId="{3F5090BC-9606-4C9E-B40E-8DBF9BF932DF}"/>
    <dgm:cxn modelId="{4A18A82C-4A54-4C04-B234-403D0011B2EE}" type="presOf" srcId="{74A9DDAA-9097-4EB7-AD4D-E6AF5E4D1AC8}" destId="{5FAB5DCA-6AAD-4E74-A825-CAF596553305}" srcOrd="0" destOrd="0" presId="urn:microsoft.com/office/officeart/2005/8/layout/vList2"/>
    <dgm:cxn modelId="{6D50FA2E-0EBE-4A29-9F84-CB577E82217F}" srcId="{36D7F1EF-CDAC-4FA3-8199-485F1C362407}" destId="{A8C88BFE-2E09-470A-A6D2-46B4F5663CA6}" srcOrd="5" destOrd="0" parTransId="{988BAA28-AABE-408E-92A9-0ECEFEDF9C26}" sibTransId="{F5B92A81-D5E7-46B8-B936-564FE868CD5C}"/>
    <dgm:cxn modelId="{C7E0E637-E1AC-427D-8822-1CB197C14041}" type="presOf" srcId="{F6CF0470-BB07-41C2-BA84-8D3CFC28DC02}" destId="{10291DB2-7891-4B64-A942-28C7105E9A3C}" srcOrd="0" destOrd="0" presId="urn:microsoft.com/office/officeart/2005/8/layout/vList2"/>
    <dgm:cxn modelId="{07DD4839-6056-4593-84BC-063A29DBC6D3}" srcId="{36D7F1EF-CDAC-4FA3-8199-485F1C362407}" destId="{9F648164-BF16-4ABC-ACD1-1045B55A2305}" srcOrd="4" destOrd="0" parTransId="{C1232E69-AAF9-438D-B2FA-FF731216B790}" sibTransId="{4C883C52-9CA2-486B-B08A-8049E09FEB01}"/>
    <dgm:cxn modelId="{5B48EA3D-901D-46DA-ADF6-E693AD73D39F}" srcId="{36D7F1EF-CDAC-4FA3-8199-485F1C362407}" destId="{AFA18958-56E9-4968-99FE-89F48B7C834F}" srcOrd="8" destOrd="0" parTransId="{FE2B2067-F0FB-492D-9F01-5E04F1A21A2A}" sibTransId="{96966E50-DC58-44C3-B235-2E7E6BA4ED7E}"/>
    <dgm:cxn modelId="{5675125B-B5F9-4C28-920E-32F98F5CA7B7}" type="presOf" srcId="{EEE82E91-76AC-4EA5-B55B-AFBC8F5C467A}" destId="{EA33EFC2-D971-4425-A97F-D3DA3F62D972}" srcOrd="0" destOrd="0" presId="urn:microsoft.com/office/officeart/2005/8/layout/vList2"/>
    <dgm:cxn modelId="{5710B862-124A-48E0-AE91-78D3BD304D16}" type="presOf" srcId="{9F648164-BF16-4ABC-ACD1-1045B55A2305}" destId="{C7561D07-9BCA-4984-99A5-F8BDE4F28E3F}" srcOrd="0" destOrd="0" presId="urn:microsoft.com/office/officeart/2005/8/layout/vList2"/>
    <dgm:cxn modelId="{63AE2E50-B048-47BE-8574-7E8A43BDA326}" srcId="{36D7F1EF-CDAC-4FA3-8199-485F1C362407}" destId="{EEE82E91-76AC-4EA5-B55B-AFBC8F5C467A}" srcOrd="1" destOrd="0" parTransId="{3AFD2873-F915-4FB0-B204-D79CCFDCBDB7}" sibTransId="{7E68E05C-F061-4F03-B351-4446FB931FF5}"/>
    <dgm:cxn modelId="{0DA7DE72-24E6-4516-ACCE-32D26707558F}" srcId="{36D7F1EF-CDAC-4FA3-8199-485F1C362407}" destId="{F6CF0470-BB07-41C2-BA84-8D3CFC28DC02}" srcOrd="2" destOrd="0" parTransId="{832AE505-E46B-40C0-A8F6-ABDCF3C59549}" sibTransId="{D713F426-1294-45D1-B423-665C2CB19A1A}"/>
    <dgm:cxn modelId="{DAB17682-4066-42EF-B0AF-CEA4A54711B9}" type="presOf" srcId="{36D7F1EF-CDAC-4FA3-8199-485F1C362407}" destId="{189990E0-D7D1-43AA-AE3B-C1DFE0670D9D}" srcOrd="0" destOrd="0" presId="urn:microsoft.com/office/officeart/2005/8/layout/vList2"/>
    <dgm:cxn modelId="{FC933083-1E29-49D8-B75A-BA97C07EC2A8}" srcId="{36D7F1EF-CDAC-4FA3-8199-485F1C362407}" destId="{D60093C1-CAF1-450A-A1D9-C9659B3409D4}" srcOrd="0" destOrd="0" parTransId="{C8B63593-8F1C-426A-AED6-E89BD534E28E}" sibTransId="{1F6BE695-FCA3-4813-8875-9949949E93F0}"/>
    <dgm:cxn modelId="{6003BC84-B92A-4174-B014-4E197C0848CB}" srcId="{36D7F1EF-CDAC-4FA3-8199-485F1C362407}" destId="{4A8FBEC7-4495-4807-A45A-7E267789E93E}" srcOrd="3" destOrd="0" parTransId="{28BB2941-3384-4645-A595-F094F36B63A1}" sibTransId="{62EC26AE-2D30-4573-94EF-3FAFF92D04F8}"/>
    <dgm:cxn modelId="{4BAF768A-0134-4961-911E-A1F26A5A7821}" type="presOf" srcId="{AFA18958-56E9-4968-99FE-89F48B7C834F}" destId="{885F6737-F34D-401D-99B6-BFBC73D60B13}" srcOrd="0" destOrd="0" presId="urn:microsoft.com/office/officeart/2005/8/layout/vList2"/>
    <dgm:cxn modelId="{C0617091-0E84-4466-85D6-92D386B2EB86}" srcId="{36D7F1EF-CDAC-4FA3-8199-485F1C362407}" destId="{74A9DDAA-9097-4EB7-AD4D-E6AF5E4D1AC8}" srcOrd="7" destOrd="0" parTransId="{6520BB7E-8A30-4C8F-BBF8-A476E7E6DED7}" sibTransId="{46250B47-D008-4EF7-9B67-7947792FA650}"/>
    <dgm:cxn modelId="{2A9B02C7-E892-4BF1-A199-9A258DD77115}" type="presOf" srcId="{D60093C1-CAF1-450A-A1D9-C9659B3409D4}" destId="{9A5C065D-47D9-48CF-80C0-337EDCDE7DCB}" srcOrd="0" destOrd="0" presId="urn:microsoft.com/office/officeart/2005/8/layout/vList2"/>
    <dgm:cxn modelId="{CF43FAD7-965B-43C1-86AC-B74BD3B5877D}" type="presOf" srcId="{4A8FBEC7-4495-4807-A45A-7E267789E93E}" destId="{26724436-F0DA-4F1F-99CF-45A1ED91BC39}" srcOrd="0" destOrd="0" presId="urn:microsoft.com/office/officeart/2005/8/layout/vList2"/>
    <dgm:cxn modelId="{1EC866EC-D2EE-451A-BB97-FFFDDC72CAD7}" type="presOf" srcId="{4B9A69BA-214E-460A-B95A-F3764990B1EF}" destId="{48B6AA67-6DD3-43CB-8F4C-C138D220A95F}" srcOrd="0" destOrd="0" presId="urn:microsoft.com/office/officeart/2005/8/layout/vList2"/>
    <dgm:cxn modelId="{DC2BB5F5-9BA8-4ED6-A979-B57877BA8448}" type="presOf" srcId="{A8C88BFE-2E09-470A-A6D2-46B4F5663CA6}" destId="{439EEB5E-E9F5-45D7-AD1E-5EC83CB035E0}" srcOrd="0" destOrd="0" presId="urn:microsoft.com/office/officeart/2005/8/layout/vList2"/>
    <dgm:cxn modelId="{F1D9E902-AF0C-4912-B287-2BA35307A7CF}" type="presParOf" srcId="{189990E0-D7D1-43AA-AE3B-C1DFE0670D9D}" destId="{9A5C065D-47D9-48CF-80C0-337EDCDE7DCB}" srcOrd="0" destOrd="0" presId="urn:microsoft.com/office/officeart/2005/8/layout/vList2"/>
    <dgm:cxn modelId="{B965A551-6F49-4241-B19C-63C8116BC5B0}" type="presParOf" srcId="{189990E0-D7D1-43AA-AE3B-C1DFE0670D9D}" destId="{DCBAA1A8-CB68-4F2C-88D6-684AEC5D3312}" srcOrd="1" destOrd="0" presId="urn:microsoft.com/office/officeart/2005/8/layout/vList2"/>
    <dgm:cxn modelId="{9894EA0C-941E-4F83-BA0A-154A1A531BB8}" type="presParOf" srcId="{189990E0-D7D1-43AA-AE3B-C1DFE0670D9D}" destId="{EA33EFC2-D971-4425-A97F-D3DA3F62D972}" srcOrd="2" destOrd="0" presId="urn:microsoft.com/office/officeart/2005/8/layout/vList2"/>
    <dgm:cxn modelId="{3A2D1108-D1FD-428B-B2EE-9A090BD89F77}" type="presParOf" srcId="{189990E0-D7D1-43AA-AE3B-C1DFE0670D9D}" destId="{53D0C6D1-9B40-4B8E-86C6-2F52D4E3DD8D}" srcOrd="3" destOrd="0" presId="urn:microsoft.com/office/officeart/2005/8/layout/vList2"/>
    <dgm:cxn modelId="{ABFF069F-0707-40F9-A3E6-A4F8397C27AB}" type="presParOf" srcId="{189990E0-D7D1-43AA-AE3B-C1DFE0670D9D}" destId="{10291DB2-7891-4B64-A942-28C7105E9A3C}" srcOrd="4" destOrd="0" presId="urn:microsoft.com/office/officeart/2005/8/layout/vList2"/>
    <dgm:cxn modelId="{A5FBBB1C-A33D-4580-BFB1-F4F97E5A5D85}" type="presParOf" srcId="{189990E0-D7D1-43AA-AE3B-C1DFE0670D9D}" destId="{C192068C-3B2C-4FFF-859E-046C5ACA3A96}" srcOrd="5" destOrd="0" presId="urn:microsoft.com/office/officeart/2005/8/layout/vList2"/>
    <dgm:cxn modelId="{78A06E55-373A-4246-A796-D3DF88E7DD39}" type="presParOf" srcId="{189990E0-D7D1-43AA-AE3B-C1DFE0670D9D}" destId="{26724436-F0DA-4F1F-99CF-45A1ED91BC39}" srcOrd="6" destOrd="0" presId="urn:microsoft.com/office/officeart/2005/8/layout/vList2"/>
    <dgm:cxn modelId="{59F9EFC6-DEE1-4A59-8E74-CE2E68A2ECCA}" type="presParOf" srcId="{189990E0-D7D1-43AA-AE3B-C1DFE0670D9D}" destId="{295C7A0F-89DA-40CB-A76B-449C5700D3E5}" srcOrd="7" destOrd="0" presId="urn:microsoft.com/office/officeart/2005/8/layout/vList2"/>
    <dgm:cxn modelId="{08802F60-206E-4EE8-92B5-A0CDF4DF733B}" type="presParOf" srcId="{189990E0-D7D1-43AA-AE3B-C1DFE0670D9D}" destId="{C7561D07-9BCA-4984-99A5-F8BDE4F28E3F}" srcOrd="8" destOrd="0" presId="urn:microsoft.com/office/officeart/2005/8/layout/vList2"/>
    <dgm:cxn modelId="{FC80B5C8-706A-48FB-B0AD-548CB0A6FC28}" type="presParOf" srcId="{189990E0-D7D1-43AA-AE3B-C1DFE0670D9D}" destId="{AE3C72EC-E1FE-4071-BD28-733F54056F94}" srcOrd="9" destOrd="0" presId="urn:microsoft.com/office/officeart/2005/8/layout/vList2"/>
    <dgm:cxn modelId="{DCCFD4F4-AAAC-41D3-9977-AD8FD0BE250B}" type="presParOf" srcId="{189990E0-D7D1-43AA-AE3B-C1DFE0670D9D}" destId="{439EEB5E-E9F5-45D7-AD1E-5EC83CB035E0}" srcOrd="10" destOrd="0" presId="urn:microsoft.com/office/officeart/2005/8/layout/vList2"/>
    <dgm:cxn modelId="{EB83412B-DA21-425E-B44F-F3A5FA67FC42}" type="presParOf" srcId="{189990E0-D7D1-43AA-AE3B-C1DFE0670D9D}" destId="{9841ED89-9F78-4951-99FB-7D4252BF7D81}" srcOrd="11" destOrd="0" presId="urn:microsoft.com/office/officeart/2005/8/layout/vList2"/>
    <dgm:cxn modelId="{65697784-82FF-4F19-89BF-9C4541F88598}" type="presParOf" srcId="{189990E0-D7D1-43AA-AE3B-C1DFE0670D9D}" destId="{48B6AA67-6DD3-43CB-8F4C-C138D220A95F}" srcOrd="12" destOrd="0" presId="urn:microsoft.com/office/officeart/2005/8/layout/vList2"/>
    <dgm:cxn modelId="{93E932EA-F7B3-4638-A467-E12B6FE05D7C}" type="presParOf" srcId="{189990E0-D7D1-43AA-AE3B-C1DFE0670D9D}" destId="{CC7730D9-57F8-4922-AE94-E02B95CA843E}" srcOrd="13" destOrd="0" presId="urn:microsoft.com/office/officeart/2005/8/layout/vList2"/>
    <dgm:cxn modelId="{1A696BD1-52F9-4725-A22C-F2704D11782A}" type="presParOf" srcId="{189990E0-D7D1-43AA-AE3B-C1DFE0670D9D}" destId="{5FAB5DCA-6AAD-4E74-A825-CAF596553305}" srcOrd="14" destOrd="0" presId="urn:microsoft.com/office/officeart/2005/8/layout/vList2"/>
    <dgm:cxn modelId="{A5A338E9-DAE9-42E4-B40E-2F81234C6181}" type="presParOf" srcId="{189990E0-D7D1-43AA-AE3B-C1DFE0670D9D}" destId="{76BA780C-17C0-47A1-B667-9A332490FCD0}" srcOrd="15" destOrd="0" presId="urn:microsoft.com/office/officeart/2005/8/layout/vList2"/>
    <dgm:cxn modelId="{D8AB7F58-6E7D-4BBE-9D77-6974B7D20D96}" type="presParOf" srcId="{189990E0-D7D1-43AA-AE3B-C1DFE0670D9D}" destId="{885F6737-F34D-401D-99B6-BFBC73D60B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C065D-47D9-48CF-80C0-337EDCDE7DCB}">
      <dsp:nvSpPr>
        <dsp:cNvPr id="0" name=""/>
        <dsp:cNvSpPr/>
      </dsp:nvSpPr>
      <dsp:spPr>
        <a:xfrm>
          <a:off x="0" y="80468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O que é um equalizador?</a:t>
          </a:r>
          <a:endParaRPr lang="en-US" sz="2600" kern="1200" dirty="0"/>
        </a:p>
      </dsp:txBody>
      <dsp:txXfrm>
        <a:off x="28957" y="109425"/>
        <a:ext cx="6455689" cy="535276"/>
      </dsp:txXfrm>
    </dsp:sp>
    <dsp:sp modelId="{EA33EFC2-D971-4425-A97F-D3DA3F62D972}">
      <dsp:nvSpPr>
        <dsp:cNvPr id="0" name=""/>
        <dsp:cNvSpPr/>
      </dsp:nvSpPr>
      <dsp:spPr>
        <a:xfrm>
          <a:off x="0" y="748538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413570"/>
                <a:satOff val="-2221"/>
                <a:lumOff val="76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13570"/>
                <a:satOff val="-2221"/>
                <a:lumOff val="76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Problemática </a:t>
          </a:r>
          <a:endParaRPr lang="en-US" sz="2600" kern="1200" dirty="0"/>
        </a:p>
      </dsp:txBody>
      <dsp:txXfrm>
        <a:off x="28957" y="777495"/>
        <a:ext cx="6455689" cy="535276"/>
      </dsp:txXfrm>
    </dsp:sp>
    <dsp:sp modelId="{10291DB2-7891-4B64-A942-28C7105E9A3C}">
      <dsp:nvSpPr>
        <dsp:cNvPr id="0" name=""/>
        <dsp:cNvSpPr/>
      </dsp:nvSpPr>
      <dsp:spPr>
        <a:xfrm>
          <a:off x="0" y="1416608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Softwares e linguagens utilizados </a:t>
          </a:r>
        </a:p>
      </dsp:txBody>
      <dsp:txXfrm>
        <a:off x="28957" y="1445565"/>
        <a:ext cx="6455689" cy="535276"/>
      </dsp:txXfrm>
    </dsp:sp>
    <dsp:sp modelId="{26724436-F0DA-4F1F-99CF-45A1ED91BC39}">
      <dsp:nvSpPr>
        <dsp:cNvPr id="0" name=""/>
        <dsp:cNvSpPr/>
      </dsp:nvSpPr>
      <dsp:spPr>
        <a:xfrm>
          <a:off x="0" y="2084678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1240709"/>
                <a:satOff val="-6664"/>
                <a:lumOff val="227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240709"/>
                <a:satOff val="-6664"/>
                <a:lumOff val="227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Autômato music</a:t>
          </a:r>
          <a:endParaRPr lang="en-US" sz="2600" kern="1200" dirty="0"/>
        </a:p>
      </dsp:txBody>
      <dsp:txXfrm>
        <a:off x="28957" y="2113635"/>
        <a:ext cx="6455689" cy="535276"/>
      </dsp:txXfrm>
    </dsp:sp>
    <dsp:sp modelId="{C7561D07-9BCA-4984-99A5-F8BDE4F28E3F}">
      <dsp:nvSpPr>
        <dsp:cNvPr id="0" name=""/>
        <dsp:cNvSpPr/>
      </dsp:nvSpPr>
      <dsp:spPr>
        <a:xfrm>
          <a:off x="0" y="2752749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Controle das caixas de som e autômato</a:t>
          </a:r>
          <a:endParaRPr lang="en-US" sz="2600" kern="1200" dirty="0"/>
        </a:p>
      </dsp:txBody>
      <dsp:txXfrm>
        <a:off x="28957" y="2781706"/>
        <a:ext cx="6455689" cy="535276"/>
      </dsp:txXfrm>
    </dsp:sp>
    <dsp:sp modelId="{439EEB5E-E9F5-45D7-AD1E-5EC83CB035E0}">
      <dsp:nvSpPr>
        <dsp:cNvPr id="0" name=""/>
        <dsp:cNvSpPr/>
      </dsp:nvSpPr>
      <dsp:spPr>
        <a:xfrm>
          <a:off x="0" y="3420819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2067848"/>
                <a:satOff val="-11106"/>
                <a:lumOff val="379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067848"/>
                <a:satOff val="-11106"/>
                <a:lumOff val="379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Autômato da equalização </a:t>
          </a:r>
          <a:endParaRPr lang="en-US" sz="2600" kern="1200"/>
        </a:p>
      </dsp:txBody>
      <dsp:txXfrm>
        <a:off x="28957" y="3449776"/>
        <a:ext cx="6455689" cy="535276"/>
      </dsp:txXfrm>
    </dsp:sp>
    <dsp:sp modelId="{48B6AA67-6DD3-43CB-8F4C-C138D220A95F}">
      <dsp:nvSpPr>
        <dsp:cNvPr id="0" name=""/>
        <dsp:cNvSpPr/>
      </dsp:nvSpPr>
      <dsp:spPr>
        <a:xfrm>
          <a:off x="0" y="4088889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Controle do volume e restrições</a:t>
          </a:r>
          <a:endParaRPr lang="en-US" sz="2600" kern="1200" dirty="0"/>
        </a:p>
      </dsp:txBody>
      <dsp:txXfrm>
        <a:off x="28957" y="4117846"/>
        <a:ext cx="6455689" cy="535276"/>
      </dsp:txXfrm>
    </dsp:sp>
    <dsp:sp modelId="{5FAB5DCA-6AAD-4E74-A825-CAF596553305}">
      <dsp:nvSpPr>
        <dsp:cNvPr id="0" name=""/>
        <dsp:cNvSpPr/>
      </dsp:nvSpPr>
      <dsp:spPr>
        <a:xfrm>
          <a:off x="0" y="4756959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2894987"/>
                <a:satOff val="-15549"/>
                <a:lumOff val="53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94987"/>
                <a:satOff val="-15549"/>
                <a:lumOff val="53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Autômato da Hora </a:t>
          </a:r>
          <a:endParaRPr lang="en-US" sz="2600" kern="1200"/>
        </a:p>
      </dsp:txBody>
      <dsp:txXfrm>
        <a:off x="28957" y="4785916"/>
        <a:ext cx="6455689" cy="535276"/>
      </dsp:txXfrm>
    </dsp:sp>
    <dsp:sp modelId="{885F6737-F34D-401D-99B6-BFBC73D60B13}">
      <dsp:nvSpPr>
        <dsp:cNvPr id="0" name=""/>
        <dsp:cNvSpPr/>
      </dsp:nvSpPr>
      <dsp:spPr>
        <a:xfrm>
          <a:off x="0" y="5425029"/>
          <a:ext cx="6513603" cy="59319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Demonstração</a:t>
          </a:r>
        </a:p>
      </dsp:txBody>
      <dsp:txXfrm>
        <a:off x="28957" y="5453986"/>
        <a:ext cx="6455689" cy="5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3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62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7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35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5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3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1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1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4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6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26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4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ACD1-FF0D-4641-8517-516C9BC91783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62CA-05CB-4EA4-A7C1-6C3F7B280D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8953B-5036-4339-B1D8-779540D91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Equalisador de som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D264A-D164-4FE2-876B-8D762E5E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4971761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/>
              <a:t>Aluno: Leonardo Maranhão Aureliano</a:t>
            </a:r>
          </a:p>
          <a:p>
            <a:pPr algn="l"/>
            <a:r>
              <a:rPr lang="pt-BR" dirty="0"/>
              <a:t>Professor: Glauco E. Gonçalves </a:t>
            </a:r>
            <a:endParaRPr lang="pt-BR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6367B3E-837E-44D6-B186-421CE8CE4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9" r="14796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022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4C94-D19F-407D-88BF-8F799480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9" y="0"/>
            <a:ext cx="6457069" cy="115354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Autômato equalizador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C6E7887-3064-4B84-8549-CC9FEF8E92E2}"/>
              </a:ext>
            </a:extLst>
          </p:cNvPr>
          <p:cNvSpPr/>
          <p:nvPr/>
        </p:nvSpPr>
        <p:spPr>
          <a:xfrm>
            <a:off x="4513384" y="1261711"/>
            <a:ext cx="3165231" cy="115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D6BAF7-9C9C-433C-92CA-7E30EF42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94" y="5423096"/>
            <a:ext cx="3182388" cy="11705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48B59A-8551-40E1-A4E9-6BEB95F9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18" y="5423096"/>
            <a:ext cx="3182388" cy="11705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59225B6-2836-4584-9F06-2CD774519BC9}"/>
              </a:ext>
            </a:extLst>
          </p:cNvPr>
          <p:cNvSpPr/>
          <p:nvPr/>
        </p:nvSpPr>
        <p:spPr>
          <a:xfrm>
            <a:off x="476250" y="2990850"/>
            <a:ext cx="3182388" cy="117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B880FAF-6803-4B22-A396-CF1C25EB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362" y="3049647"/>
            <a:ext cx="3182388" cy="117053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0CC95C0-88EB-4DFE-9DEE-108CF63BE919}"/>
              </a:ext>
            </a:extLst>
          </p:cNvPr>
          <p:cNvSpPr txBox="1"/>
          <p:nvPr/>
        </p:nvSpPr>
        <p:spPr>
          <a:xfrm>
            <a:off x="9888203" y="3160617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30EDEFE-FC76-4F5A-8289-E8A30645F222}"/>
              </a:ext>
            </a:extLst>
          </p:cNvPr>
          <p:cNvSpPr txBox="1"/>
          <p:nvPr/>
        </p:nvSpPr>
        <p:spPr>
          <a:xfrm>
            <a:off x="8008859" y="5534067"/>
            <a:ext cx="68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3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F8C38BA-1FCE-46F9-8F35-3206EF749A1F}"/>
              </a:ext>
            </a:extLst>
          </p:cNvPr>
          <p:cNvSpPr txBox="1"/>
          <p:nvPr/>
        </p:nvSpPr>
        <p:spPr>
          <a:xfrm>
            <a:off x="3658638" y="5583641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4</a:t>
            </a:r>
          </a:p>
        </p:txBody>
      </p: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48EDE3BB-4AF0-432A-82FC-4D71F6564CD2}"/>
              </a:ext>
            </a:extLst>
          </p:cNvPr>
          <p:cNvCxnSpPr>
            <a:cxnSpLocks/>
          </p:cNvCxnSpPr>
          <p:nvPr/>
        </p:nvCxnSpPr>
        <p:spPr>
          <a:xfrm>
            <a:off x="7678615" y="1789369"/>
            <a:ext cx="2445941" cy="1211160"/>
          </a:xfrm>
          <a:prstGeom prst="bentConnector2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ECED53A2-F7A9-4A5D-B132-C9A6D0B548F6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7678615" y="1838487"/>
            <a:ext cx="2445941" cy="121116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FEE4A31-7403-4E5E-B63E-2D45411737C4}"/>
              </a:ext>
            </a:extLst>
          </p:cNvPr>
          <p:cNvSpPr txBox="1"/>
          <p:nvPr/>
        </p:nvSpPr>
        <p:spPr>
          <a:xfrm>
            <a:off x="9622302" y="14067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DC33DD-B4E2-466A-A10E-1A7E75445F59}"/>
              </a:ext>
            </a:extLst>
          </p:cNvPr>
          <p:cNvSpPr txBox="1"/>
          <p:nvPr/>
        </p:nvSpPr>
        <p:spPr>
          <a:xfrm>
            <a:off x="8694632" y="24152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B41EEB1-E596-4EC5-9697-6778B19A8123}"/>
              </a:ext>
            </a:extLst>
          </p:cNvPr>
          <p:cNvCxnSpPr>
            <a:stCxn id="10" idx="2"/>
            <a:endCxn id="8" idx="3"/>
          </p:cNvCxnSpPr>
          <p:nvPr/>
        </p:nvCxnSpPr>
        <p:spPr>
          <a:xfrm rot="5400000">
            <a:off x="9086390" y="4970196"/>
            <a:ext cx="1788183" cy="288150"/>
          </a:xfrm>
          <a:prstGeom prst="bentConnector2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F53F965-1CB0-49E3-B811-1E38869A72F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836406" y="4220181"/>
            <a:ext cx="236911" cy="178818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561C56F-33AC-4E9D-91F5-BC7DAB7602E9}"/>
              </a:ext>
            </a:extLst>
          </p:cNvPr>
          <p:cNvSpPr txBox="1"/>
          <p:nvPr/>
        </p:nvSpPr>
        <p:spPr>
          <a:xfrm>
            <a:off x="10124556" y="54990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59E6C33-A451-4C7E-B50D-642DFF60FB3A}"/>
              </a:ext>
            </a:extLst>
          </p:cNvPr>
          <p:cNvSpPr txBox="1"/>
          <p:nvPr/>
        </p:nvSpPr>
        <p:spPr>
          <a:xfrm>
            <a:off x="9633821" y="455466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A3D19269-93A4-4F66-B015-A3AB7E6C6C8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2415262"/>
            <a:ext cx="2149212" cy="300783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FEBF977-F272-4C36-8259-0ADC40CE05C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46788" y="2415262"/>
            <a:ext cx="2149212" cy="300783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86DE7A0-AF4A-41CD-833B-32B0785B669A}"/>
              </a:ext>
            </a:extLst>
          </p:cNvPr>
          <p:cNvCxnSpPr>
            <a:cxnSpLocks/>
          </p:cNvCxnSpPr>
          <p:nvPr/>
        </p:nvCxnSpPr>
        <p:spPr>
          <a:xfrm flipH="1">
            <a:off x="2076023" y="1779566"/>
            <a:ext cx="2437362" cy="116085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64E19A76-337D-458B-876E-2D4B56627C3C}"/>
              </a:ext>
            </a:extLst>
          </p:cNvPr>
          <p:cNvCxnSpPr/>
          <p:nvPr/>
        </p:nvCxnSpPr>
        <p:spPr>
          <a:xfrm flipH="1">
            <a:off x="5537982" y="6365064"/>
            <a:ext cx="111603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44F8184-380A-4D4A-80B4-5B000D5BB65A}"/>
              </a:ext>
            </a:extLst>
          </p:cNvPr>
          <p:cNvCxnSpPr>
            <a:cxnSpLocks/>
          </p:cNvCxnSpPr>
          <p:nvPr/>
        </p:nvCxnSpPr>
        <p:spPr>
          <a:xfrm>
            <a:off x="5537982" y="6149040"/>
            <a:ext cx="111603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F2540972-08AF-47FD-BB07-38199052F112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632017" y="1109483"/>
            <a:ext cx="1316795" cy="2445940"/>
          </a:xfrm>
          <a:prstGeom prst="bentConnector2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24491EA2-E73A-4C49-9799-00067286F95E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2067444" y="4161383"/>
            <a:ext cx="288150" cy="1846980"/>
          </a:xfrm>
          <a:prstGeom prst="bentConnector2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93877B8C-65F7-4799-8922-0022FF772313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2067444" y="4161383"/>
            <a:ext cx="288150" cy="184698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BD85EF17-D077-48FF-B9A1-A23E65F52D20}"/>
              </a:ext>
            </a:extLst>
          </p:cNvPr>
          <p:cNvCxnSpPr/>
          <p:nvPr/>
        </p:nvCxnSpPr>
        <p:spPr>
          <a:xfrm flipV="1">
            <a:off x="4768948" y="2444067"/>
            <a:ext cx="0" cy="297902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B17121E9-B8DB-4542-8A4B-29D374FE1C8C}"/>
              </a:ext>
            </a:extLst>
          </p:cNvPr>
          <p:cNvCxnSpPr/>
          <p:nvPr/>
        </p:nvCxnSpPr>
        <p:spPr>
          <a:xfrm flipH="1" flipV="1">
            <a:off x="7455877" y="2444067"/>
            <a:ext cx="98474" cy="297902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8E555575-7124-4AEE-8586-1D362F8FDDB3}"/>
              </a:ext>
            </a:extLst>
          </p:cNvPr>
          <p:cNvCxnSpPr/>
          <p:nvPr/>
        </p:nvCxnSpPr>
        <p:spPr>
          <a:xfrm>
            <a:off x="3658638" y="3429000"/>
            <a:ext cx="487472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9CB8BA34-1B2F-4482-AA31-5A0516B9C768}"/>
              </a:ext>
            </a:extLst>
          </p:cNvPr>
          <p:cNvCxnSpPr/>
          <p:nvPr/>
        </p:nvCxnSpPr>
        <p:spPr>
          <a:xfrm flipH="1">
            <a:off x="3658638" y="3812345"/>
            <a:ext cx="487472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7B36B612-80C3-497A-8B2A-7E2F8FC5C3B2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3658638" y="3576117"/>
            <a:ext cx="4586574" cy="1846979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48882AFF-E763-48D1-B91F-66FE5D38F1F5}"/>
              </a:ext>
            </a:extLst>
          </p:cNvPr>
          <p:cNvCxnSpPr>
            <a:stCxn id="10" idx="1"/>
            <a:endCxn id="6" idx="0"/>
          </p:cNvCxnSpPr>
          <p:nvPr/>
        </p:nvCxnSpPr>
        <p:spPr>
          <a:xfrm flipH="1">
            <a:off x="3946788" y="3634914"/>
            <a:ext cx="4586574" cy="178818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E847D927-6391-4CEE-B67F-A26AF03D2AE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82645" y="4143337"/>
            <a:ext cx="2971373" cy="1865026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B8E3DF10-5A8D-439A-A24F-CFB5A8102670}"/>
              </a:ext>
            </a:extLst>
          </p:cNvPr>
          <p:cNvCxnSpPr>
            <a:stCxn id="6" idx="3"/>
          </p:cNvCxnSpPr>
          <p:nvPr/>
        </p:nvCxnSpPr>
        <p:spPr>
          <a:xfrm flipV="1">
            <a:off x="5537982" y="4206973"/>
            <a:ext cx="2969761" cy="180139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861D4BA-37DD-B240-A5CF-AC75ACB1EE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25484" y="1153549"/>
            <a:ext cx="1087899" cy="23386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3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1A45-AC01-4B18-9BFB-4C79C84B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Controle do volume e restrições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3DC81-E896-40E7-A735-724F0CB4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5553"/>
          </a:xfrm>
        </p:spPr>
        <p:txBody>
          <a:bodyPr>
            <a:normAutofit/>
          </a:bodyPr>
          <a:lstStyle/>
          <a:p>
            <a:r>
              <a:rPr lang="pt-BR" dirty="0"/>
              <a:t>A programação dos níveis do volume é igual ao do equalizador sendo utilizado o mesmo autômato para as duas funções.  O controle do volume é concebido ao usuário e a maquina(controlador) qual um autômato chamado madrugada limita os níveis do volume que simularia a chegada das 22 horas ate as 6 horas da manha qual a lei proíbe volumes muito altos para não atrapalhar os outros cidadãos, não possibilitando ao usuário passar do volume 2. Fora deste horário o usuário pode alterar livremente entre 5 tipos de volume. </a:t>
            </a:r>
          </a:p>
        </p:txBody>
      </p:sp>
    </p:spTree>
    <p:extLst>
      <p:ext uri="{BB962C8B-B14F-4D97-AF65-F5344CB8AC3E}">
        <p14:creationId xmlns:p14="http://schemas.microsoft.com/office/powerpoint/2010/main" val="404808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EAE2514-E679-47DE-A089-C985538E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Autômato da Hora(madrugada)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7CF07-DF88-458E-B3F6-4DD20EAC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7" y="5694363"/>
            <a:ext cx="9748838" cy="859897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pt-BR" dirty="0"/>
              <a:t>Instanciando assim o autômato madrugada se assemelha a um relógio e controla o limite do volume.</a:t>
            </a:r>
          </a:p>
        </p:txBody>
      </p:sp>
      <p:grpSp>
        <p:nvGrpSpPr>
          <p:cNvPr id="67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DAE68BF-F310-46A1-AAAE-D562E67D432F}"/>
              </a:ext>
            </a:extLst>
          </p:cNvPr>
          <p:cNvSpPr/>
          <p:nvPr/>
        </p:nvSpPr>
        <p:spPr>
          <a:xfrm>
            <a:off x="2799471" y="2686929"/>
            <a:ext cx="2560320" cy="1117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madrugada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88C572A-9FCF-4F7C-BA3F-7E91CA9A4422}"/>
              </a:ext>
            </a:extLst>
          </p:cNvPr>
          <p:cNvSpPr/>
          <p:nvPr/>
        </p:nvSpPr>
        <p:spPr>
          <a:xfrm>
            <a:off x="7751296" y="2686926"/>
            <a:ext cx="2560320" cy="1117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Madrugada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F5A73174-BE3D-4833-AA8D-8656F6FDEDAF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6555542" y="211016"/>
            <a:ext cx="3" cy="4951825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1014611-815E-4EC8-8FA5-D7224422ABC6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6555543" y="1328088"/>
            <a:ext cx="3" cy="4951825"/>
          </a:xfrm>
          <a:prstGeom prst="bentConnector3">
            <a:avLst>
              <a:gd name="adj1" fmla="val 762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432F89B-DB6A-4997-BCA8-4221A1B68F96}"/>
              </a:ext>
            </a:extLst>
          </p:cNvPr>
          <p:cNvSpPr txBox="1"/>
          <p:nvPr/>
        </p:nvSpPr>
        <p:spPr>
          <a:xfrm>
            <a:off x="6217920" y="2185988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Hora &gt;= 22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780BD57-10D3-4D11-A53E-AC4E97ECE276}"/>
              </a:ext>
            </a:extLst>
          </p:cNvPr>
          <p:cNvSpPr txBox="1"/>
          <p:nvPr/>
        </p:nvSpPr>
        <p:spPr>
          <a:xfrm>
            <a:off x="6400800" y="402113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Hora &gt;=6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77DB0EB-35A5-3744-BB36-A51F5468EA9F}"/>
              </a:ext>
            </a:extLst>
          </p:cNvPr>
          <p:cNvCxnSpPr>
            <a:cxnSpLocks/>
          </p:cNvCxnSpPr>
          <p:nvPr/>
        </p:nvCxnSpPr>
        <p:spPr>
          <a:xfrm>
            <a:off x="1785938" y="3245462"/>
            <a:ext cx="1029035" cy="415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61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A64A94-6F1A-4F50-A4D4-B8A88512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BR" sz="3000"/>
              <a:t>Demonstração</a:t>
            </a:r>
          </a:p>
        </p:txBody>
      </p:sp>
      <p:pic>
        <p:nvPicPr>
          <p:cNvPr id="4" name="Espaço Reservado para Conteúdo 3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9915C8FE-7A1F-44D9-88F8-281737F72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95" r="28985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3846B-B66A-49CB-BF52-FB2381D8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715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8158-14B9-43A6-9D37-199FE621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Sumario</a:t>
            </a:r>
          </a:p>
        </p:txBody>
      </p:sp>
      <p:graphicFrame>
        <p:nvGraphicFramePr>
          <p:cNvPr id="29" name="Espaço Reservado para Conteúdo 2">
            <a:extLst>
              <a:ext uri="{FF2B5EF4-FFF2-40B4-BE49-F238E27FC236}">
                <a16:creationId xmlns:a16="http://schemas.microsoft.com/office/drawing/2014/main" id="{D03FD13B-EBFD-4C7A-9C34-B54B5BFE6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2425"/>
              </p:ext>
            </p:extLst>
          </p:nvPr>
        </p:nvGraphicFramePr>
        <p:xfrm>
          <a:off x="5194300" y="470924"/>
          <a:ext cx="6513604" cy="609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49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2CA4D-2177-4BBE-ADA1-CAA047E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equalizador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3AABF-92F9-42D0-83ED-27404CB3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825624"/>
            <a:ext cx="12004110" cy="5032375"/>
          </a:xfrm>
        </p:spPr>
        <p:txBody>
          <a:bodyPr>
            <a:normAutofit fontScale="47500" lnSpcReduction="20000"/>
          </a:bodyPr>
          <a:lstStyle/>
          <a:p>
            <a:r>
              <a:rPr lang="pt-BR" sz="5800"/>
              <a:t>O equalizador é aparelho que por sua vez alteram a curva de resposta em frequência em kHz do sinal de áudio. Quanto menor a frequência em Hertz mais grave será som e, quanto maior a frequência mais agudo.</a:t>
            </a:r>
          </a:p>
          <a:p>
            <a:r>
              <a:rPr lang="pt-BR" sz="3100"/>
              <a:t>Faixa de 16kHz: Superagudos (sons de pratos de baterias com mais suavidade e clareza, alguns ouvidos humanos não alcançam essa frequência).</a:t>
            </a:r>
          </a:p>
          <a:p>
            <a:r>
              <a:rPr lang="pt-BR" sz="3100"/>
              <a:t>Faixa de 8 kHz: Agudos (sons de pratos de baterias com mais estridência).</a:t>
            </a:r>
          </a:p>
          <a:p>
            <a:r>
              <a:rPr lang="pt-BR" sz="3100"/>
              <a:t>Faixa de 4 kHz: Médios-agudos (voz humana com tom mais agudo).</a:t>
            </a:r>
          </a:p>
          <a:p>
            <a:r>
              <a:rPr lang="pt-BR" sz="3100"/>
              <a:t>Faixa de 2 kHz: Médios-altos (vozes humanas soam com estridência).</a:t>
            </a:r>
          </a:p>
          <a:p>
            <a:r>
              <a:rPr lang="pt-BR" sz="3100"/>
              <a:t>Faixa de 1 kHz: Médios (a voz humana natural se encontra nessa faixa).</a:t>
            </a:r>
          </a:p>
          <a:p>
            <a:r>
              <a:rPr lang="pt-BR" sz="3100"/>
              <a:t>Faixa de 500Hz: Médios-baixos (não há batidas graves da música nessa faixa e a voz humana é com tom grave nessa faixa).</a:t>
            </a:r>
          </a:p>
          <a:p>
            <a:r>
              <a:rPr lang="pt-BR" sz="3100"/>
              <a:t>Faixa de 250Hz: Médio-graves baixos (não há som de vozes humanas nessa faixa).</a:t>
            </a:r>
          </a:p>
          <a:p>
            <a:r>
              <a:rPr lang="pt-BR" sz="3100"/>
              <a:t>Faixa de 125Hz: Graves Altos (graves com mais ataque nessa faixa).</a:t>
            </a:r>
          </a:p>
          <a:p>
            <a:r>
              <a:rPr lang="pt-BR" sz="3100"/>
              <a:t>Faixa de 64Hz: Graves (graves mais retumbantes e encorpados nessa faixa).</a:t>
            </a:r>
          </a:p>
          <a:p>
            <a:r>
              <a:rPr lang="pt-BR" sz="3100"/>
              <a:t>Faixa de 32Hz: Subgraves (graves extensos, prolongados e macios nessa faixa)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D4B7CB-D805-4E3A-A47D-F01682A2D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23" b="35139"/>
          <a:stretch/>
        </p:blipFill>
        <p:spPr>
          <a:xfrm>
            <a:off x="6628999" y="237897"/>
            <a:ext cx="5375109" cy="1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4718F-831F-455C-A6D2-45C34757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02" y="393895"/>
            <a:ext cx="4825829" cy="144897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Problemática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9F38E-630B-4344-8CE6-D35B0AFF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76" y="1533377"/>
            <a:ext cx="6573692" cy="4930727"/>
          </a:xfrm>
        </p:spPr>
        <p:txBody>
          <a:bodyPr anchor="t">
            <a:normAutofit fontScale="92500"/>
          </a:bodyPr>
          <a:lstStyle/>
          <a:p>
            <a:r>
              <a:rPr lang="pt-BR" dirty="0"/>
              <a:t> O equalizador é muito importante para os aparelhos de som, pois sem ele, não se pode corrigir as falhas de frequência que possam acontecer no som, já que, dependendo do ambiente o áudio sofre alterações em relação a equalização natural do ambiente ou aparelho de áudio. Com a utilização do equalizador podemos configurar as frequências sonoras de forma mais harmoniosa, conforme o gosto de cada pessoa fazendo-a disfrutar suas musicas da melhor maneira. O autômato muda a equalização conforme a musica e ainda permite alguns ajustes conforme o operador queira.</a:t>
            </a:r>
          </a:p>
          <a:p>
            <a:endParaRPr lang="pt-BR" sz="1700" dirty="0"/>
          </a:p>
        </p:txBody>
      </p:sp>
      <p:pic>
        <p:nvPicPr>
          <p:cNvPr id="7" name="Graphic 6" descr="Música">
            <a:extLst>
              <a:ext uri="{FF2B5EF4-FFF2-40B4-BE49-F238E27FC236}">
                <a16:creationId xmlns:a16="http://schemas.microsoft.com/office/drawing/2014/main" id="{AF83615E-DF28-4EAC-92D9-F5057051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11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19752-DDBA-4063-81CC-1BD915A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e linguagens utilizados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AD69D-D90C-4831-A184-F7B29A7F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Sublime</a:t>
            </a:r>
          </a:p>
          <a:p>
            <a:r>
              <a:rPr lang="pt-BR" dirty="0"/>
              <a:t>Oracle VM Virtual Box</a:t>
            </a:r>
          </a:p>
          <a:p>
            <a:r>
              <a:rPr lang="pt-BR" dirty="0"/>
              <a:t>Git hub</a:t>
            </a:r>
          </a:p>
          <a:p>
            <a:r>
              <a:rPr lang="pt-BR" dirty="0"/>
              <a:t>Linguagem BZR/heptagon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81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990B0-CBFD-47A8-B2B7-9C1A4FB5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4" y="27507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Autômato music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69A49DC-441D-459A-8D2F-A2A047C5BD22}"/>
              </a:ext>
            </a:extLst>
          </p:cNvPr>
          <p:cNvSpPr/>
          <p:nvPr/>
        </p:nvSpPr>
        <p:spPr>
          <a:xfrm>
            <a:off x="4879979" y="480665"/>
            <a:ext cx="2317315" cy="11376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Off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0EE28-32D2-4BA6-961E-0E678E35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011" y="1620983"/>
            <a:ext cx="2328874" cy="115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C58D72-0DC1-4477-8335-377231B1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82" y="3133681"/>
            <a:ext cx="2328874" cy="1152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E854312-B2BC-43C3-BEA9-E12717CD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213" y="4980539"/>
            <a:ext cx="2328874" cy="11522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1A7792-D34B-4A9F-A50B-037D3558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4980539"/>
            <a:ext cx="2328874" cy="11522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327C69-FB11-4B93-88EF-124446C0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1620983"/>
            <a:ext cx="2328874" cy="11522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B0C125-9C9A-42AE-81A7-C85FC5C6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4" y="3133681"/>
            <a:ext cx="2328874" cy="11522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096002-3A71-4234-85AA-FBAD0531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62" y="5659126"/>
            <a:ext cx="2328874" cy="1152244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BFE4A7B-01DA-4F29-80F8-7ECD311F3003}"/>
              </a:ext>
            </a:extLst>
          </p:cNvPr>
          <p:cNvCxnSpPr/>
          <p:nvPr/>
        </p:nvCxnSpPr>
        <p:spPr>
          <a:xfrm>
            <a:off x="3629465" y="290131"/>
            <a:ext cx="1250514" cy="288000"/>
          </a:xfrm>
          <a:prstGeom prst="straightConnector1">
            <a:avLst/>
          </a:prstGeom>
          <a:ln w="47625" cmpd="sng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E69D91B-94A8-44A6-B532-2F7407C11C47}"/>
              </a:ext>
            </a:extLst>
          </p:cNvPr>
          <p:cNvCxnSpPr>
            <a:cxnSpLocks/>
          </p:cNvCxnSpPr>
          <p:nvPr/>
        </p:nvCxnSpPr>
        <p:spPr>
          <a:xfrm>
            <a:off x="7260436" y="1049501"/>
            <a:ext cx="1079487" cy="55113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A4D83F6-E91D-4B24-8A55-937A3FFC89D0}"/>
              </a:ext>
            </a:extLst>
          </p:cNvPr>
          <p:cNvCxnSpPr>
            <a:cxnSpLocks/>
          </p:cNvCxnSpPr>
          <p:nvPr/>
        </p:nvCxnSpPr>
        <p:spPr>
          <a:xfrm>
            <a:off x="10072468" y="2773227"/>
            <a:ext cx="0" cy="36045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D6BF4B5-3041-49F1-8B97-AE78E9BFA3C0}"/>
              </a:ext>
            </a:extLst>
          </p:cNvPr>
          <p:cNvCxnSpPr>
            <a:cxnSpLocks/>
          </p:cNvCxnSpPr>
          <p:nvPr/>
        </p:nvCxnSpPr>
        <p:spPr>
          <a:xfrm flipV="1">
            <a:off x="10072468" y="4285926"/>
            <a:ext cx="0" cy="69461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132CF0-EE5C-4637-A4F6-947F0DB72CD3}"/>
              </a:ext>
            </a:extLst>
          </p:cNvPr>
          <p:cNvCxnSpPr/>
          <p:nvPr/>
        </p:nvCxnSpPr>
        <p:spPr>
          <a:xfrm flipV="1">
            <a:off x="7320997" y="5964702"/>
            <a:ext cx="968452" cy="168812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4C7893B-7EBB-47CA-B7F5-BFC68EDB9C71}"/>
              </a:ext>
            </a:extLst>
          </p:cNvPr>
          <p:cNvCxnSpPr/>
          <p:nvPr/>
        </p:nvCxnSpPr>
        <p:spPr>
          <a:xfrm>
            <a:off x="3841988" y="5964702"/>
            <a:ext cx="1037991" cy="40796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B80629F-FF09-4716-8767-AC9FECD1FC53}"/>
              </a:ext>
            </a:extLst>
          </p:cNvPr>
          <p:cNvCxnSpPr/>
          <p:nvPr/>
        </p:nvCxnSpPr>
        <p:spPr>
          <a:xfrm>
            <a:off x="1927274" y="2773227"/>
            <a:ext cx="0" cy="36045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F554851-48DB-4794-B5A6-22D1B1F2185A}"/>
              </a:ext>
            </a:extLst>
          </p:cNvPr>
          <p:cNvCxnSpPr/>
          <p:nvPr/>
        </p:nvCxnSpPr>
        <p:spPr>
          <a:xfrm flipV="1">
            <a:off x="3566323" y="1108559"/>
            <a:ext cx="1250514" cy="4330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C96C904-E282-41D7-BFC5-EFD54F1B1B1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95999" y="1618338"/>
            <a:ext cx="2" cy="404078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26D18FC-0103-40D0-88B3-F5CDCE2EFBB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841988" y="2197105"/>
            <a:ext cx="4508023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567D4EB5-504E-4D88-8F38-C31529B31979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710918" y="3709803"/>
            <a:ext cx="6770164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E947C67D-29DD-45A4-9F72-A0127B0576D6}"/>
              </a:ext>
            </a:extLst>
          </p:cNvPr>
          <p:cNvCxnSpPr/>
          <p:nvPr/>
        </p:nvCxnSpPr>
        <p:spPr>
          <a:xfrm>
            <a:off x="3872268" y="5522498"/>
            <a:ext cx="4447461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5740DFA3-4EE1-4AB1-9B51-2052F6DAC057}"/>
              </a:ext>
            </a:extLst>
          </p:cNvPr>
          <p:cNvCxnSpPr>
            <a:cxnSpLocks/>
          </p:cNvCxnSpPr>
          <p:nvPr/>
        </p:nvCxnSpPr>
        <p:spPr>
          <a:xfrm>
            <a:off x="1927274" y="4285925"/>
            <a:ext cx="0" cy="69461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A901E29-E9CB-41BB-B13B-B7A3DDF57DC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710918" y="1631182"/>
            <a:ext cx="3385082" cy="20786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4997CF6E-33D5-4D93-9BEE-B9994ED7C5D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6038637" y="1618338"/>
            <a:ext cx="3442445" cy="2091465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CFE80F32-9F28-4179-B6F9-B8679F655864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2710918" y="3709803"/>
            <a:ext cx="3385081" cy="1949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AEF5D838-CCF7-4880-9761-DCADAB97E16C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flipH="1">
            <a:off x="6095999" y="3709803"/>
            <a:ext cx="3385083" cy="1949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3E6B5639-4EFC-4BC3-AB58-846362C7FA48}"/>
              </a:ext>
            </a:extLst>
          </p:cNvPr>
          <p:cNvCxnSpPr>
            <a:stCxn id="9" idx="3"/>
            <a:endCxn id="10" idx="3"/>
          </p:cNvCxnSpPr>
          <p:nvPr/>
        </p:nvCxnSpPr>
        <p:spPr>
          <a:xfrm flipV="1">
            <a:off x="3841988" y="2197105"/>
            <a:ext cx="0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6CF302C0-F9D5-47F3-8997-C91B5A6DB4B9}"/>
              </a:ext>
            </a:extLst>
          </p:cNvPr>
          <p:cNvCxnSpPr>
            <a:stCxn id="6" idx="1"/>
            <a:endCxn id="8" idx="1"/>
          </p:cNvCxnSpPr>
          <p:nvPr/>
        </p:nvCxnSpPr>
        <p:spPr>
          <a:xfrm flipH="1">
            <a:off x="8339213" y="2197105"/>
            <a:ext cx="10798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3EFBE9CB-5783-404D-9703-459FFF37378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3841988" y="2197105"/>
            <a:ext cx="5639094" cy="151269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E719DD0C-58B9-4415-BC76-895E0349AF73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3841988" y="2197105"/>
            <a:ext cx="4497225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9FBFC4A-AC5B-4F65-82E5-6E645C0EC888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3841988" y="2197105"/>
            <a:ext cx="2254011" cy="34620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7402150E-BFAD-4E86-962E-FD21F0E82C95}"/>
              </a:ext>
            </a:extLst>
          </p:cNvPr>
          <p:cNvCxnSpPr>
            <a:stCxn id="5" idx="2"/>
            <a:endCxn id="9" idx="3"/>
          </p:cNvCxnSpPr>
          <p:nvPr/>
        </p:nvCxnSpPr>
        <p:spPr>
          <a:xfrm flipH="1">
            <a:off x="3841988" y="1618338"/>
            <a:ext cx="2196649" cy="3938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DE60C6D4-8DB7-48CD-AAD4-0A66756E3658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6038637" y="1618338"/>
            <a:ext cx="2300576" cy="3938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00A6BE65-19AA-46DF-A45C-B4A984E90056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710918" y="2197105"/>
            <a:ext cx="5639093" cy="151269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B96F1171-C4C9-4821-A7A2-7431920025AF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3841988" y="2197105"/>
            <a:ext cx="4508023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C97E4687-4F11-4F49-8362-BEC10A03AFEA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flipH="1">
            <a:off x="6095999" y="2197105"/>
            <a:ext cx="2254012" cy="34620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4D17041E-BB79-4C49-8DD9-3C2AD2ED8C9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841988" y="3709803"/>
            <a:ext cx="5639094" cy="184685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B9E7BD0E-7E68-468D-A108-AAF7C9A5A8A8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 flipV="1">
            <a:off x="2710918" y="3709803"/>
            <a:ext cx="5628295" cy="184685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E7709D7D-2574-4813-AE67-FFB8B1E2BD79}"/>
              </a:ext>
            </a:extLst>
          </p:cNvPr>
          <p:cNvSpPr txBox="1"/>
          <p:nvPr/>
        </p:nvSpPr>
        <p:spPr>
          <a:xfrm>
            <a:off x="8764172" y="1897109"/>
            <a:ext cx="169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Clássica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A00C4976-31A2-4994-8F24-CD5EF82DA4E8}"/>
              </a:ext>
            </a:extLst>
          </p:cNvPr>
          <p:cNvSpPr txBox="1"/>
          <p:nvPr/>
        </p:nvSpPr>
        <p:spPr>
          <a:xfrm>
            <a:off x="9777046" y="3537177"/>
            <a:ext cx="193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Eletrônica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E992CFD1-6BC3-44DB-8B18-076A6A3E3271}"/>
              </a:ext>
            </a:extLst>
          </p:cNvPr>
          <p:cNvSpPr txBox="1"/>
          <p:nvPr/>
        </p:nvSpPr>
        <p:spPr>
          <a:xfrm>
            <a:off x="8764172" y="5188398"/>
            <a:ext cx="140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Funk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E2428A0D-1991-44D2-A58A-3EF9D8AD746E}"/>
              </a:ext>
            </a:extLst>
          </p:cNvPr>
          <p:cNvSpPr txBox="1"/>
          <p:nvPr/>
        </p:nvSpPr>
        <p:spPr>
          <a:xfrm>
            <a:off x="5669280" y="5959122"/>
            <a:ext cx="10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Indie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1C944025-A6AE-4F70-A5C3-E83602337E53}"/>
              </a:ext>
            </a:extLst>
          </p:cNvPr>
          <p:cNvSpPr txBox="1"/>
          <p:nvPr/>
        </p:nvSpPr>
        <p:spPr>
          <a:xfrm>
            <a:off x="2021060" y="5237017"/>
            <a:ext cx="125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1D9A37B-8C6F-4458-94E0-084277C0C77C}"/>
              </a:ext>
            </a:extLst>
          </p:cNvPr>
          <p:cNvSpPr txBox="1"/>
          <p:nvPr/>
        </p:nvSpPr>
        <p:spPr>
          <a:xfrm>
            <a:off x="914414" y="3494135"/>
            <a:ext cx="108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Regue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7CD7AE9B-7231-4FC6-8C55-A57D8B8DCF1B}"/>
              </a:ext>
            </a:extLst>
          </p:cNvPr>
          <p:cNvSpPr txBox="1"/>
          <p:nvPr/>
        </p:nvSpPr>
        <p:spPr>
          <a:xfrm>
            <a:off x="2024160" y="1880563"/>
            <a:ext cx="107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18365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3B756BA-E900-4C7C-993F-F60AB1F0BA50}"/>
              </a:ext>
            </a:extLst>
          </p:cNvPr>
          <p:cNvSpPr/>
          <p:nvPr/>
        </p:nvSpPr>
        <p:spPr>
          <a:xfrm>
            <a:off x="-323236" y="4403187"/>
            <a:ext cx="8314006" cy="308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D2B8FA-0CF6-405E-8E5C-7BC09BCD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52" y="-386660"/>
            <a:ext cx="8333954" cy="30970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740384-1B6B-4C9B-95DB-7D8B2346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345" y="618518"/>
            <a:ext cx="2663066" cy="1478570"/>
          </a:xfrm>
        </p:spPr>
        <p:txBody>
          <a:bodyPr>
            <a:normAutofit/>
          </a:bodyPr>
          <a:lstStyle/>
          <a:p>
            <a:r>
              <a:rPr lang="pt-BR" sz="8800" dirty="0"/>
              <a:t>Off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E9DFE-0D9E-4F1A-BE4E-78B74DA5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5106572"/>
            <a:ext cx="4093698" cy="1491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8800" dirty="0"/>
              <a:t>ROCK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8002E48-C64A-47F0-9007-4172B04F8390}"/>
              </a:ext>
            </a:extLst>
          </p:cNvPr>
          <p:cNvCxnSpPr/>
          <p:nvPr/>
        </p:nvCxnSpPr>
        <p:spPr>
          <a:xfrm flipH="1">
            <a:off x="6096000" y="2705686"/>
            <a:ext cx="1458351" cy="1697501"/>
          </a:xfrm>
          <a:prstGeom prst="straightConnector1">
            <a:avLst/>
          </a:prstGeom>
          <a:ln w="95250">
            <a:solidFill>
              <a:schemeClr val="accent1">
                <a:alpha val="98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CF7DACDD-F1C8-4976-9EB2-76941A02DB4B}"/>
              </a:ext>
            </a:extLst>
          </p:cNvPr>
          <p:cNvSpPr/>
          <p:nvPr/>
        </p:nvSpPr>
        <p:spPr>
          <a:xfrm rot="893028">
            <a:off x="5355101" y="2696306"/>
            <a:ext cx="2940148" cy="1702191"/>
          </a:xfrm>
          <a:prstGeom prst="mathMultiply">
            <a:avLst/>
          </a:prstGeom>
          <a:solidFill>
            <a:schemeClr val="accent3"/>
          </a:solidFill>
          <a:ln w="0" cap="flat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DB23683-36B2-4B7A-B4A3-DBF0F2E4FB77}"/>
              </a:ext>
            </a:extLst>
          </p:cNvPr>
          <p:cNvCxnSpPr>
            <a:stCxn id="6" idx="1"/>
            <a:endCxn id="5" idx="0"/>
          </p:cNvCxnSpPr>
          <p:nvPr/>
        </p:nvCxnSpPr>
        <p:spPr>
          <a:xfrm flipH="1">
            <a:off x="3833767" y="1161858"/>
            <a:ext cx="1912885" cy="3241329"/>
          </a:xfrm>
          <a:prstGeom prst="straightConnector1">
            <a:avLst/>
          </a:prstGeom>
          <a:ln w="82550">
            <a:solidFill>
              <a:schemeClr val="accent1">
                <a:alpha val="9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6E8FAE0-0C72-45BB-A60A-AAEF0E5CC0DA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7990770" y="2710376"/>
            <a:ext cx="1922859" cy="3233224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14F061-0990-4FAB-BB4B-5373DB4056BC}"/>
              </a:ext>
            </a:extLst>
          </p:cNvPr>
          <p:cNvSpPr txBox="1"/>
          <p:nvPr/>
        </p:nvSpPr>
        <p:spPr>
          <a:xfrm>
            <a:off x="3627680" y="240148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089D83-8696-48FA-935E-7197A5A877EA}"/>
              </a:ext>
            </a:extLst>
          </p:cNvPr>
          <p:cNvSpPr txBox="1"/>
          <p:nvPr/>
        </p:nvSpPr>
        <p:spPr>
          <a:xfrm>
            <a:off x="9560226" y="395765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210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990B0-CBFD-47A8-B2B7-9C1A4FB5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44" y="27507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Autômato music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69A49DC-441D-459A-8D2F-A2A047C5BD22}"/>
              </a:ext>
            </a:extLst>
          </p:cNvPr>
          <p:cNvSpPr/>
          <p:nvPr/>
        </p:nvSpPr>
        <p:spPr>
          <a:xfrm>
            <a:off x="4879979" y="480665"/>
            <a:ext cx="2317315" cy="11376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Off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90EE28-32D2-4BA6-961E-0E678E35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011" y="1620983"/>
            <a:ext cx="2328874" cy="1152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C58D72-0DC1-4477-8335-377231B1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82" y="3133681"/>
            <a:ext cx="2328874" cy="11522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E854312-B2BC-43C3-BEA9-E12717CD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213" y="4980539"/>
            <a:ext cx="2328874" cy="11522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1A7792-D34B-4A9F-A50B-037D3558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4980539"/>
            <a:ext cx="2328874" cy="11522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327C69-FB11-4B93-88EF-124446C0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1620983"/>
            <a:ext cx="2328874" cy="11522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B0C125-9C9A-42AE-81A7-C85FC5C6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4" y="3133681"/>
            <a:ext cx="2328874" cy="11522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096002-3A71-4234-85AA-FBAD0531D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562" y="5659126"/>
            <a:ext cx="2328874" cy="1152244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BFE4A7B-01DA-4F29-80F8-7ECD311F3003}"/>
              </a:ext>
            </a:extLst>
          </p:cNvPr>
          <p:cNvCxnSpPr/>
          <p:nvPr/>
        </p:nvCxnSpPr>
        <p:spPr>
          <a:xfrm>
            <a:off x="3629465" y="290131"/>
            <a:ext cx="1250514" cy="288000"/>
          </a:xfrm>
          <a:prstGeom prst="straightConnector1">
            <a:avLst/>
          </a:prstGeom>
          <a:ln w="47625" cmpd="sng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E69D91B-94A8-44A6-B532-2F7407C11C47}"/>
              </a:ext>
            </a:extLst>
          </p:cNvPr>
          <p:cNvCxnSpPr>
            <a:cxnSpLocks/>
          </p:cNvCxnSpPr>
          <p:nvPr/>
        </p:nvCxnSpPr>
        <p:spPr>
          <a:xfrm>
            <a:off x="7260436" y="1049501"/>
            <a:ext cx="1079487" cy="55113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A4D83F6-E91D-4B24-8A55-937A3FFC89D0}"/>
              </a:ext>
            </a:extLst>
          </p:cNvPr>
          <p:cNvCxnSpPr>
            <a:cxnSpLocks/>
          </p:cNvCxnSpPr>
          <p:nvPr/>
        </p:nvCxnSpPr>
        <p:spPr>
          <a:xfrm>
            <a:off x="10072468" y="2773227"/>
            <a:ext cx="0" cy="36045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D6BF4B5-3041-49F1-8B97-AE78E9BFA3C0}"/>
              </a:ext>
            </a:extLst>
          </p:cNvPr>
          <p:cNvCxnSpPr>
            <a:cxnSpLocks/>
          </p:cNvCxnSpPr>
          <p:nvPr/>
        </p:nvCxnSpPr>
        <p:spPr>
          <a:xfrm flipV="1">
            <a:off x="10072468" y="4285926"/>
            <a:ext cx="0" cy="69461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4132CF0-EE5C-4637-A4F6-947F0DB72CD3}"/>
              </a:ext>
            </a:extLst>
          </p:cNvPr>
          <p:cNvCxnSpPr/>
          <p:nvPr/>
        </p:nvCxnSpPr>
        <p:spPr>
          <a:xfrm flipV="1">
            <a:off x="7320997" y="5964702"/>
            <a:ext cx="968452" cy="168812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4C7893B-7EBB-47CA-B7F5-BFC68EDB9C71}"/>
              </a:ext>
            </a:extLst>
          </p:cNvPr>
          <p:cNvCxnSpPr/>
          <p:nvPr/>
        </p:nvCxnSpPr>
        <p:spPr>
          <a:xfrm>
            <a:off x="3841988" y="5964702"/>
            <a:ext cx="1037991" cy="40796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B80629F-FF09-4716-8767-AC9FECD1FC53}"/>
              </a:ext>
            </a:extLst>
          </p:cNvPr>
          <p:cNvCxnSpPr/>
          <p:nvPr/>
        </p:nvCxnSpPr>
        <p:spPr>
          <a:xfrm>
            <a:off x="1927274" y="2773227"/>
            <a:ext cx="0" cy="36045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F554851-48DB-4794-B5A6-22D1B1F2185A}"/>
              </a:ext>
            </a:extLst>
          </p:cNvPr>
          <p:cNvCxnSpPr/>
          <p:nvPr/>
        </p:nvCxnSpPr>
        <p:spPr>
          <a:xfrm flipV="1">
            <a:off x="3566323" y="1108559"/>
            <a:ext cx="1250514" cy="4330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C96C904-E282-41D7-BFC5-EFD54F1B1B1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95999" y="1618338"/>
            <a:ext cx="2" cy="404078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326D18FC-0103-40D0-88B3-F5CDCE2EFBB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841988" y="2197105"/>
            <a:ext cx="4508023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567D4EB5-504E-4D88-8F38-C31529B31979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710918" y="3709803"/>
            <a:ext cx="6770164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E947C67D-29DD-45A4-9F72-A0127B0576D6}"/>
              </a:ext>
            </a:extLst>
          </p:cNvPr>
          <p:cNvCxnSpPr/>
          <p:nvPr/>
        </p:nvCxnSpPr>
        <p:spPr>
          <a:xfrm>
            <a:off x="3872268" y="5522498"/>
            <a:ext cx="4447461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5740DFA3-4EE1-4AB1-9B51-2052F6DAC057}"/>
              </a:ext>
            </a:extLst>
          </p:cNvPr>
          <p:cNvCxnSpPr>
            <a:cxnSpLocks/>
          </p:cNvCxnSpPr>
          <p:nvPr/>
        </p:nvCxnSpPr>
        <p:spPr>
          <a:xfrm>
            <a:off x="1927274" y="4285925"/>
            <a:ext cx="0" cy="694614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A901E29-E9CB-41BB-B13B-B7A3DDF57DC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710918" y="1631182"/>
            <a:ext cx="3385082" cy="20786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4997CF6E-33D5-4D93-9BEE-B9994ED7C5D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6038637" y="1618338"/>
            <a:ext cx="3442445" cy="2091465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CFE80F32-9F28-4179-B6F9-B8679F655864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2710918" y="3709803"/>
            <a:ext cx="3385081" cy="1949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AEF5D838-CCF7-4880-9761-DCADAB97E16C}"/>
              </a:ext>
            </a:extLst>
          </p:cNvPr>
          <p:cNvCxnSpPr>
            <a:cxnSpLocks/>
            <a:stCxn id="7" idx="1"/>
            <a:endCxn id="12" idx="0"/>
          </p:cNvCxnSpPr>
          <p:nvPr/>
        </p:nvCxnSpPr>
        <p:spPr>
          <a:xfrm flipH="1">
            <a:off x="6095999" y="3709803"/>
            <a:ext cx="3385083" cy="1949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3E6B5639-4EFC-4BC3-AB58-846362C7FA48}"/>
              </a:ext>
            </a:extLst>
          </p:cNvPr>
          <p:cNvCxnSpPr>
            <a:stCxn id="9" idx="3"/>
            <a:endCxn id="10" idx="3"/>
          </p:cNvCxnSpPr>
          <p:nvPr/>
        </p:nvCxnSpPr>
        <p:spPr>
          <a:xfrm flipV="1">
            <a:off x="3841988" y="2197105"/>
            <a:ext cx="0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6CF302C0-F9D5-47F3-8997-C91B5A6DB4B9}"/>
              </a:ext>
            </a:extLst>
          </p:cNvPr>
          <p:cNvCxnSpPr>
            <a:stCxn id="6" idx="1"/>
            <a:endCxn id="8" idx="1"/>
          </p:cNvCxnSpPr>
          <p:nvPr/>
        </p:nvCxnSpPr>
        <p:spPr>
          <a:xfrm flipH="1">
            <a:off x="8339213" y="2197105"/>
            <a:ext cx="10798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3EFBE9CB-5783-404D-9703-459FFF37378B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3841988" y="2197105"/>
            <a:ext cx="5639094" cy="151269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E719DD0C-58B9-4415-BC76-895E0349AF73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3841988" y="2197105"/>
            <a:ext cx="4497225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9FBFC4A-AC5B-4F65-82E5-6E645C0EC888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3841988" y="2197105"/>
            <a:ext cx="2254011" cy="34620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7402150E-BFAD-4E86-962E-FD21F0E82C95}"/>
              </a:ext>
            </a:extLst>
          </p:cNvPr>
          <p:cNvCxnSpPr>
            <a:stCxn id="5" idx="2"/>
            <a:endCxn id="9" idx="3"/>
          </p:cNvCxnSpPr>
          <p:nvPr/>
        </p:nvCxnSpPr>
        <p:spPr>
          <a:xfrm flipH="1">
            <a:off x="3841988" y="1618338"/>
            <a:ext cx="2196649" cy="3938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DE60C6D4-8DB7-48CD-AAD4-0A66756E3658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6038637" y="1618338"/>
            <a:ext cx="2300576" cy="393832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00A6BE65-19AA-46DF-A45C-B4A984E90056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2710918" y="2197105"/>
            <a:ext cx="5639093" cy="151269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B96F1171-C4C9-4821-A7A2-7431920025AF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3841988" y="2197105"/>
            <a:ext cx="4508023" cy="33595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C97E4687-4F11-4F49-8362-BEC10A03AFEA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flipH="1">
            <a:off x="6095999" y="2197105"/>
            <a:ext cx="2254012" cy="346202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4D17041E-BB79-4C49-8DD9-3C2AD2ED8C9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841988" y="3709803"/>
            <a:ext cx="5639094" cy="184685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B9E7BD0E-7E68-468D-A108-AAF7C9A5A8A8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 flipV="1">
            <a:off x="2710918" y="3709803"/>
            <a:ext cx="5628295" cy="184685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E7709D7D-2574-4813-AE67-FFB8B1E2BD79}"/>
              </a:ext>
            </a:extLst>
          </p:cNvPr>
          <p:cNvSpPr txBox="1"/>
          <p:nvPr/>
        </p:nvSpPr>
        <p:spPr>
          <a:xfrm>
            <a:off x="8764172" y="1897109"/>
            <a:ext cx="169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Clássica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A00C4976-31A2-4994-8F24-CD5EF82DA4E8}"/>
              </a:ext>
            </a:extLst>
          </p:cNvPr>
          <p:cNvSpPr txBox="1"/>
          <p:nvPr/>
        </p:nvSpPr>
        <p:spPr>
          <a:xfrm>
            <a:off x="9777046" y="3537177"/>
            <a:ext cx="193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Eletrônica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E992CFD1-6BC3-44DB-8B18-076A6A3E3271}"/>
              </a:ext>
            </a:extLst>
          </p:cNvPr>
          <p:cNvSpPr txBox="1"/>
          <p:nvPr/>
        </p:nvSpPr>
        <p:spPr>
          <a:xfrm>
            <a:off x="8764172" y="5188398"/>
            <a:ext cx="140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Funk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E2428A0D-1991-44D2-A58A-3EF9D8AD746E}"/>
              </a:ext>
            </a:extLst>
          </p:cNvPr>
          <p:cNvSpPr txBox="1"/>
          <p:nvPr/>
        </p:nvSpPr>
        <p:spPr>
          <a:xfrm>
            <a:off x="5669280" y="5959122"/>
            <a:ext cx="10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Indie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1C944025-A6AE-4F70-A5C3-E83602337E53}"/>
              </a:ext>
            </a:extLst>
          </p:cNvPr>
          <p:cNvSpPr txBox="1"/>
          <p:nvPr/>
        </p:nvSpPr>
        <p:spPr>
          <a:xfrm>
            <a:off x="2021060" y="5237017"/>
            <a:ext cx="125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POP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1D9A37B-8C6F-4458-94E0-084277C0C77C}"/>
              </a:ext>
            </a:extLst>
          </p:cNvPr>
          <p:cNvSpPr txBox="1"/>
          <p:nvPr/>
        </p:nvSpPr>
        <p:spPr>
          <a:xfrm>
            <a:off x="914414" y="3494135"/>
            <a:ext cx="108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Regue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7CD7AE9B-7231-4FC6-8C55-A57D8B8DCF1B}"/>
              </a:ext>
            </a:extLst>
          </p:cNvPr>
          <p:cNvSpPr txBox="1"/>
          <p:nvPr/>
        </p:nvSpPr>
        <p:spPr>
          <a:xfrm>
            <a:off x="2024160" y="1880563"/>
            <a:ext cx="107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Rock</a:t>
            </a:r>
          </a:p>
        </p:txBody>
      </p:sp>
    </p:spTree>
    <p:extLst>
      <p:ext uri="{BB962C8B-B14F-4D97-AF65-F5344CB8AC3E}">
        <p14:creationId xmlns:p14="http://schemas.microsoft.com/office/powerpoint/2010/main" val="227532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E95F9-C3B4-4FAF-AE5F-B3973F49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das caixas de som e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968E7-AD38-40D4-BED0-C6607C22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77000" cy="4351338"/>
          </a:xfrm>
        </p:spPr>
        <p:txBody>
          <a:bodyPr>
            <a:normAutofit/>
          </a:bodyPr>
          <a:lstStyle/>
          <a:p>
            <a:r>
              <a:rPr lang="pt-BR" sz="2800" dirty="0"/>
              <a:t>As caixas de som são controladas pelo tipo de musica ditos pelo autômato music. Estão instanciadas 3 caixas que possuem o mesmo código (caixa) que possui as funções ligado e desligado como por exemplo na regra Off, qual todas as 3 caixas estarão desligadas.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A289A0-CD01-4B22-9E18-2E4D8342DC0A}"/>
              </a:ext>
            </a:extLst>
          </p:cNvPr>
          <p:cNvSpPr/>
          <p:nvPr/>
        </p:nvSpPr>
        <p:spPr>
          <a:xfrm>
            <a:off x="8792308" y="1941342"/>
            <a:ext cx="244777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Off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A81EDA0-BC39-445D-8ADD-1F86AE714AA3}"/>
              </a:ext>
            </a:extLst>
          </p:cNvPr>
          <p:cNvSpPr/>
          <p:nvPr/>
        </p:nvSpPr>
        <p:spPr>
          <a:xfrm>
            <a:off x="8792308" y="4851400"/>
            <a:ext cx="2447778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On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A38168C-E98F-48B4-8CED-F0D28F0BC97D}"/>
              </a:ext>
            </a:extLst>
          </p:cNvPr>
          <p:cNvCxnSpPr/>
          <p:nvPr/>
        </p:nvCxnSpPr>
        <p:spPr>
          <a:xfrm>
            <a:off x="9003323" y="3266905"/>
            <a:ext cx="0" cy="14739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9282BB6-726D-42B8-BCB3-8994BF94646C}"/>
              </a:ext>
            </a:extLst>
          </p:cNvPr>
          <p:cNvCxnSpPr/>
          <p:nvPr/>
        </p:nvCxnSpPr>
        <p:spPr>
          <a:xfrm flipV="1">
            <a:off x="10944665" y="3429000"/>
            <a:ext cx="0" cy="142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49FED9-EDAD-46C4-B798-1CA6C5A6C6F6}"/>
              </a:ext>
            </a:extLst>
          </p:cNvPr>
          <p:cNvSpPr txBox="1"/>
          <p:nvPr/>
        </p:nvSpPr>
        <p:spPr>
          <a:xfrm>
            <a:off x="7934178" y="371387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 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99FE9C-E395-4A18-AA75-C5D3226BACCD}"/>
              </a:ext>
            </a:extLst>
          </p:cNvPr>
          <p:cNvSpPr txBox="1"/>
          <p:nvPr/>
        </p:nvSpPr>
        <p:spPr>
          <a:xfrm>
            <a:off x="11240086" y="37174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D9F66DE-E04C-4281-8ADF-FF5DF0C634A1}"/>
              </a:ext>
            </a:extLst>
          </p:cNvPr>
          <p:cNvCxnSpPr/>
          <p:nvPr/>
        </p:nvCxnSpPr>
        <p:spPr>
          <a:xfrm>
            <a:off x="8066762" y="1825625"/>
            <a:ext cx="725546" cy="271463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2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Circuito</vt:lpstr>
      <vt:lpstr>Equalisador de som</vt:lpstr>
      <vt:lpstr>Sumario</vt:lpstr>
      <vt:lpstr>O que é um equalizador </vt:lpstr>
      <vt:lpstr>Problemática </vt:lpstr>
      <vt:lpstr>Softwares e linguagens utilizados </vt:lpstr>
      <vt:lpstr>Autômato music</vt:lpstr>
      <vt:lpstr>Off</vt:lpstr>
      <vt:lpstr>Autômato music</vt:lpstr>
      <vt:lpstr>Controle das caixas de som e autômato</vt:lpstr>
      <vt:lpstr>Autômato equalizador</vt:lpstr>
      <vt:lpstr> Controle do volume e restrições </vt:lpstr>
      <vt:lpstr>Autômato da Hora(madrugada) 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Equalisador de som</dc:title>
  <dc:creator>leonardo maranhao aureliano</dc:creator>
  <cp:lastModifiedBy>leonardo maranhao aureliano</cp:lastModifiedBy>
  <cp:revision>2</cp:revision>
  <dcterms:created xsi:type="dcterms:W3CDTF">2019-11-25T04:28:27Z</dcterms:created>
  <dcterms:modified xsi:type="dcterms:W3CDTF">2019-11-25T12:44:55Z</dcterms:modified>
</cp:coreProperties>
</file>