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C9FE-B626-4925-98C5-C08DBCAFE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052B-D8BF-40B3-9456-5F0310B70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0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Smith, Derrick</dc:creator>
  <cp:keywords>CTPClassification=CTP_NT</cp:keywords>
  <cp:lastModifiedBy>Allen Smith, Derrick</cp:lastModifiedBy>
  <cp:revision>1</cp:revision>
  <dcterms:created xsi:type="dcterms:W3CDTF">2019-03-29T22:47:23Z</dcterms:created>
  <dcterms:modified xsi:type="dcterms:W3CDTF">2019-03-29T22:48:29Z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0c37d3a6-5b17-4646-8eba-93771330b69f</vt:lpwstr>
  </property>
  <property fmtid="{D5CDD505-2E9C-101B-9397-08002B2CF9AE}" pid="3" name="CTP_TimeStamp">
    <vt:lpwstr>2019-03-29 22:47:45Z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