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AI and Large Language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Artificial Intelligence and LLMs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Artificial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is a field of computer science focused on creating intelligent systems.</a:t>
            </a:r>
          </a:p>
          <a:p>
            <a:r>
              <a:t>It involves machine learning, deep learning, and natural language processing.</a:t>
            </a:r>
          </a:p>
          <a:p>
            <a:r>
              <a:t>AI applications include robotics, autonomous systems, and decision-making processes.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Large Language Models (LLMs)?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LLMs are deep learning models trained on massive text datasets.</a:t>
            </a:r>
          </a:p>
          <a:p>
            <a:r>
              <a:t>They use transformer architectures to generate human-like text.</a:t>
            </a:r>
          </a:p>
          <a:p>
            <a:r>
              <a:t>Examples include GPT, BERT, and LLaMA.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LLMs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Pretraining and Fine-tuning: LLMs are trained on vast data and fine-tuned for specific tasks.</a:t>
            </a:r>
          </a:p>
          <a:p>
            <a:r>
              <a:t>Tokenization: Text is broken into smaller units for processing.</a:t>
            </a:r>
          </a:p>
          <a:p>
            <a:r>
              <a:t>Context Awareness: Models can understand and generate coherent text.</a:t>
            </a:r>
          </a:p>
          <a:p>
            <a:r>
              <a:t>Applications: Used in chatbots, translation, content generation,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of LLMs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Bias: LLMs may inherit biases from training data.</a:t>
            </a:r>
          </a:p>
          <a:p>
            <a:r>
              <a:t>Computational Costs: High resource requirements for training and inference.</a:t>
            </a:r>
          </a:p>
          <a:p>
            <a:r>
              <a:t>Ethical Concerns: Risk of misinformation and misuse.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and LLMs are transforming technology and society.</a:t>
            </a:r>
          </a:p>
          <a:p>
            <a:r>
              <a:t>They have vast applications but also challenges to address.</a:t>
            </a:r>
          </a:p>
          <a:p>
            <a:r>
              <a:t>Research continues to improve their efficiency and ethical implications.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