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5D95A-0FCF-4C76-B242-E0B5F6287D54}" v="3" dt="2023-01-11T18:35:1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occhi" userId="e7c04fe419614d2f" providerId="LiveId" clId="{4425D95A-0FCF-4C76-B242-E0B5F6287D54}"/>
    <pc:docChg chg="undo custSel addSld modSld">
      <pc:chgData name="leonardo bocchi" userId="e7c04fe419614d2f" providerId="LiveId" clId="{4425D95A-0FCF-4C76-B242-E0B5F6287D54}" dt="2023-01-11T18:36:26.739" v="140" actId="1076"/>
      <pc:docMkLst>
        <pc:docMk/>
      </pc:docMkLst>
      <pc:sldChg chg="addSp delSp modSp mod">
        <pc:chgData name="leonardo bocchi" userId="e7c04fe419614d2f" providerId="LiveId" clId="{4425D95A-0FCF-4C76-B242-E0B5F6287D54}" dt="2023-01-11T15:20:20.953" v="51" actId="1076"/>
        <pc:sldMkLst>
          <pc:docMk/>
          <pc:sldMk cId="2084378665" sldId="256"/>
        </pc:sldMkLst>
        <pc:picChg chg="add del mod">
          <ac:chgData name="leonardo bocchi" userId="e7c04fe419614d2f" providerId="LiveId" clId="{4425D95A-0FCF-4C76-B242-E0B5F6287D54}" dt="2023-01-11T15:06:06.551" v="4" actId="478"/>
          <ac:picMkLst>
            <pc:docMk/>
            <pc:sldMk cId="2084378665" sldId="256"/>
            <ac:picMk id="18" creationId="{85381B6D-EAB7-D0EE-4DD1-8C94ED0A9B8F}"/>
          </ac:picMkLst>
        </pc:picChg>
        <pc:picChg chg="add mod">
          <ac:chgData name="leonardo bocchi" userId="e7c04fe419614d2f" providerId="LiveId" clId="{4425D95A-0FCF-4C76-B242-E0B5F6287D54}" dt="2023-01-11T15:06:27.223" v="9" actId="1076"/>
          <ac:picMkLst>
            <pc:docMk/>
            <pc:sldMk cId="2084378665" sldId="256"/>
            <ac:picMk id="20" creationId="{E14722D4-CF9A-52D8-0D04-083AFBBB51ED}"/>
          </ac:picMkLst>
        </pc:picChg>
        <pc:picChg chg="add del">
          <ac:chgData name="leonardo bocchi" userId="e7c04fe419614d2f" providerId="LiveId" clId="{4425D95A-0FCF-4C76-B242-E0B5F6287D54}" dt="2023-01-11T15:06:09.477" v="6" actId="478"/>
          <ac:picMkLst>
            <pc:docMk/>
            <pc:sldMk cId="2084378665" sldId="256"/>
            <ac:picMk id="22" creationId="{7B59E69C-2799-8A46-D4EF-2A614218BD02}"/>
          </ac:picMkLst>
        </pc:picChg>
        <pc:picChg chg="add mod">
          <ac:chgData name="leonardo bocchi" userId="e7c04fe419614d2f" providerId="LiveId" clId="{4425D95A-0FCF-4C76-B242-E0B5F6287D54}" dt="2023-01-11T15:06:24.832" v="8" actId="1076"/>
          <ac:picMkLst>
            <pc:docMk/>
            <pc:sldMk cId="2084378665" sldId="256"/>
            <ac:picMk id="24" creationId="{D3ED23EA-7404-3EE3-402C-B624425C4CFA}"/>
          </ac:picMkLst>
        </pc:picChg>
        <pc:picChg chg="add mod">
          <ac:chgData name="leonardo bocchi" userId="e7c04fe419614d2f" providerId="LiveId" clId="{4425D95A-0FCF-4C76-B242-E0B5F6287D54}" dt="2023-01-11T15:06:57.917" v="11" actId="1076"/>
          <ac:picMkLst>
            <pc:docMk/>
            <pc:sldMk cId="2084378665" sldId="256"/>
            <ac:picMk id="26" creationId="{B693D4D6-87FF-C8FF-BD1E-1C3141C7C20D}"/>
          </ac:picMkLst>
        </pc:picChg>
        <pc:picChg chg="add mod">
          <ac:chgData name="leonardo bocchi" userId="e7c04fe419614d2f" providerId="LiveId" clId="{4425D95A-0FCF-4C76-B242-E0B5F6287D54}" dt="2023-01-11T15:07:22.205" v="13" actId="1076"/>
          <ac:picMkLst>
            <pc:docMk/>
            <pc:sldMk cId="2084378665" sldId="256"/>
            <ac:picMk id="28" creationId="{8EEBA78A-8767-8B05-B088-570855CB34BC}"/>
          </ac:picMkLst>
        </pc:picChg>
        <pc:picChg chg="add mod">
          <ac:chgData name="leonardo bocchi" userId="e7c04fe419614d2f" providerId="LiveId" clId="{4425D95A-0FCF-4C76-B242-E0B5F6287D54}" dt="2023-01-11T15:07:40.883" v="15" actId="1076"/>
          <ac:picMkLst>
            <pc:docMk/>
            <pc:sldMk cId="2084378665" sldId="256"/>
            <ac:picMk id="30" creationId="{E1EC4485-362D-75ED-3747-528721E82B0A}"/>
          </ac:picMkLst>
        </pc:picChg>
        <pc:picChg chg="add mod">
          <ac:chgData name="leonardo bocchi" userId="e7c04fe419614d2f" providerId="LiveId" clId="{4425D95A-0FCF-4C76-B242-E0B5F6287D54}" dt="2023-01-11T15:07:57.421" v="17" actId="1076"/>
          <ac:picMkLst>
            <pc:docMk/>
            <pc:sldMk cId="2084378665" sldId="256"/>
            <ac:picMk id="32" creationId="{DEBF3F51-BFEE-D7F5-0793-20310DBFBF59}"/>
          </ac:picMkLst>
        </pc:picChg>
        <pc:picChg chg="add mod">
          <ac:chgData name="leonardo bocchi" userId="e7c04fe419614d2f" providerId="LiveId" clId="{4425D95A-0FCF-4C76-B242-E0B5F6287D54}" dt="2023-01-11T15:08:20.044" v="19" actId="1076"/>
          <ac:picMkLst>
            <pc:docMk/>
            <pc:sldMk cId="2084378665" sldId="256"/>
            <ac:picMk id="34" creationId="{8CB30C4A-3F8A-4373-073A-8ED6906F0031}"/>
          </ac:picMkLst>
        </pc:picChg>
        <pc:picChg chg="add mod">
          <ac:chgData name="leonardo bocchi" userId="e7c04fe419614d2f" providerId="LiveId" clId="{4425D95A-0FCF-4C76-B242-E0B5F6287D54}" dt="2023-01-11T15:08:34.996" v="21" actId="1076"/>
          <ac:picMkLst>
            <pc:docMk/>
            <pc:sldMk cId="2084378665" sldId="256"/>
            <ac:picMk id="36" creationId="{98890EE2-F155-021F-C6DB-44D3BD20D70B}"/>
          </ac:picMkLst>
        </pc:picChg>
        <pc:picChg chg="add mod">
          <ac:chgData name="leonardo bocchi" userId="e7c04fe419614d2f" providerId="LiveId" clId="{4425D95A-0FCF-4C76-B242-E0B5F6287D54}" dt="2023-01-11T15:09:03.566" v="23" actId="1076"/>
          <ac:picMkLst>
            <pc:docMk/>
            <pc:sldMk cId="2084378665" sldId="256"/>
            <ac:picMk id="38" creationId="{8B9CF2C7-056A-E17E-E5EB-411C816E7C83}"/>
          </ac:picMkLst>
        </pc:picChg>
        <pc:picChg chg="add mod">
          <ac:chgData name="leonardo bocchi" userId="e7c04fe419614d2f" providerId="LiveId" clId="{4425D95A-0FCF-4C76-B242-E0B5F6287D54}" dt="2023-01-11T15:09:26.328" v="25" actId="1076"/>
          <ac:picMkLst>
            <pc:docMk/>
            <pc:sldMk cId="2084378665" sldId="256"/>
            <ac:picMk id="40" creationId="{5F8B5C06-FA58-B304-5E31-7CA37F80BCD5}"/>
          </ac:picMkLst>
        </pc:picChg>
        <pc:picChg chg="add mod">
          <ac:chgData name="leonardo bocchi" userId="e7c04fe419614d2f" providerId="LiveId" clId="{4425D95A-0FCF-4C76-B242-E0B5F6287D54}" dt="2023-01-11T15:10:54.803" v="33" actId="1076"/>
          <ac:picMkLst>
            <pc:docMk/>
            <pc:sldMk cId="2084378665" sldId="256"/>
            <ac:picMk id="42" creationId="{7828190B-3FC8-23AA-0BF7-E489854633B7}"/>
          </ac:picMkLst>
        </pc:picChg>
        <pc:picChg chg="add mod">
          <ac:chgData name="leonardo bocchi" userId="e7c04fe419614d2f" providerId="LiveId" clId="{4425D95A-0FCF-4C76-B242-E0B5F6287D54}" dt="2023-01-11T15:10:47.181" v="31" actId="1076"/>
          <ac:picMkLst>
            <pc:docMk/>
            <pc:sldMk cId="2084378665" sldId="256"/>
            <ac:picMk id="44" creationId="{65F290EE-EFA2-2E76-63AD-89490FBE2E3B}"/>
          </ac:picMkLst>
        </pc:picChg>
        <pc:picChg chg="add del mod">
          <ac:chgData name="leonardo bocchi" userId="e7c04fe419614d2f" providerId="LiveId" clId="{4425D95A-0FCF-4C76-B242-E0B5F6287D54}" dt="2023-01-11T15:11:30.733" v="39" actId="21"/>
          <ac:picMkLst>
            <pc:docMk/>
            <pc:sldMk cId="2084378665" sldId="256"/>
            <ac:picMk id="46" creationId="{B10D5590-6B28-DF91-C216-CECC7754B05C}"/>
          </ac:picMkLst>
        </pc:picChg>
        <pc:picChg chg="add mod">
          <ac:chgData name="leonardo bocchi" userId="e7c04fe419614d2f" providerId="LiveId" clId="{4425D95A-0FCF-4C76-B242-E0B5F6287D54}" dt="2023-01-11T15:12:00.800" v="45" actId="14100"/>
          <ac:picMkLst>
            <pc:docMk/>
            <pc:sldMk cId="2084378665" sldId="256"/>
            <ac:picMk id="48" creationId="{EEA2287E-19EB-F887-1959-65A0B755ACDD}"/>
          </ac:picMkLst>
        </pc:picChg>
        <pc:picChg chg="add mod modCrop">
          <ac:chgData name="leonardo bocchi" userId="e7c04fe419614d2f" providerId="LiveId" clId="{4425D95A-0FCF-4C76-B242-E0B5F6287D54}" dt="2023-01-11T15:20:20.953" v="51" actId="1076"/>
          <ac:picMkLst>
            <pc:docMk/>
            <pc:sldMk cId="2084378665" sldId="256"/>
            <ac:picMk id="50" creationId="{71602C26-A704-781C-B653-3E5DF867FC45}"/>
          </ac:picMkLst>
        </pc:picChg>
      </pc:sldChg>
      <pc:sldChg chg="addSp delSp modSp new mod">
        <pc:chgData name="leonardo bocchi" userId="e7c04fe419614d2f" providerId="LiveId" clId="{4425D95A-0FCF-4C76-B242-E0B5F6287D54}" dt="2023-01-11T15:12:22.083" v="47" actId="1076"/>
        <pc:sldMkLst>
          <pc:docMk/>
          <pc:sldMk cId="1117240054" sldId="257"/>
        </pc:sldMkLst>
        <pc:spChg chg="del">
          <ac:chgData name="leonardo bocchi" userId="e7c04fe419614d2f" providerId="LiveId" clId="{4425D95A-0FCF-4C76-B242-E0B5F6287D54}" dt="2023-01-11T15:11:26.603" v="37" actId="478"/>
          <ac:spMkLst>
            <pc:docMk/>
            <pc:sldMk cId="1117240054" sldId="257"/>
            <ac:spMk id="2" creationId="{DC810757-9C31-C1C7-4F52-83C3B6D9AAB6}"/>
          </ac:spMkLst>
        </pc:spChg>
        <pc:spChg chg="del">
          <ac:chgData name="leonardo bocchi" userId="e7c04fe419614d2f" providerId="LiveId" clId="{4425D95A-0FCF-4C76-B242-E0B5F6287D54}" dt="2023-01-11T15:11:27.545" v="38" actId="478"/>
          <ac:spMkLst>
            <pc:docMk/>
            <pc:sldMk cId="1117240054" sldId="257"/>
            <ac:spMk id="3" creationId="{A67C7A60-669D-5A0B-353C-D79F514FB60C}"/>
          </ac:spMkLst>
        </pc:spChg>
        <pc:picChg chg="add mod">
          <ac:chgData name="leonardo bocchi" userId="e7c04fe419614d2f" providerId="LiveId" clId="{4425D95A-0FCF-4C76-B242-E0B5F6287D54}" dt="2023-01-11T15:11:36.118" v="42" actId="1076"/>
          <ac:picMkLst>
            <pc:docMk/>
            <pc:sldMk cId="1117240054" sldId="257"/>
            <ac:picMk id="4" creationId="{C04DA6CF-E6D8-F10D-87AD-91DE89BBB727}"/>
          </ac:picMkLst>
        </pc:picChg>
        <pc:picChg chg="add mod">
          <ac:chgData name="leonardo bocchi" userId="e7c04fe419614d2f" providerId="LiveId" clId="{4425D95A-0FCF-4C76-B242-E0B5F6287D54}" dt="2023-01-11T15:12:22.083" v="47" actId="1076"/>
          <ac:picMkLst>
            <pc:docMk/>
            <pc:sldMk cId="1117240054" sldId="257"/>
            <ac:picMk id="6" creationId="{4555BF59-41BB-FC1D-52CB-CDBB8216F692}"/>
          </ac:picMkLst>
        </pc:picChg>
      </pc:sldChg>
      <pc:sldChg chg="addSp delSp modSp new mod">
        <pc:chgData name="leonardo bocchi" userId="e7c04fe419614d2f" providerId="LiveId" clId="{4425D95A-0FCF-4C76-B242-E0B5F6287D54}" dt="2023-01-11T18:35:19.445" v="135" actId="1076"/>
        <pc:sldMkLst>
          <pc:docMk/>
          <pc:sldMk cId="4193531003" sldId="258"/>
        </pc:sldMkLst>
        <pc:spChg chg="del">
          <ac:chgData name="leonardo bocchi" userId="e7c04fe419614d2f" providerId="LiveId" clId="{4425D95A-0FCF-4C76-B242-E0B5F6287D54}" dt="2023-01-11T15:21:37.915" v="53" actId="478"/>
          <ac:spMkLst>
            <pc:docMk/>
            <pc:sldMk cId="4193531003" sldId="258"/>
            <ac:spMk id="2" creationId="{0304DD3E-C386-5846-3ED8-9F87A3DA2AF7}"/>
          </ac:spMkLst>
        </pc:spChg>
        <pc:spChg chg="del">
          <ac:chgData name="leonardo bocchi" userId="e7c04fe419614d2f" providerId="LiveId" clId="{4425D95A-0FCF-4C76-B242-E0B5F6287D54}" dt="2023-01-11T15:21:39.728" v="54" actId="478"/>
          <ac:spMkLst>
            <pc:docMk/>
            <pc:sldMk cId="4193531003" sldId="258"/>
            <ac:spMk id="3" creationId="{1B1D0CB0-46FE-A2D9-6AAE-816D7296C43F}"/>
          </ac:spMkLst>
        </pc:spChg>
        <pc:picChg chg="add mod">
          <ac:chgData name="leonardo bocchi" userId="e7c04fe419614d2f" providerId="LiveId" clId="{4425D95A-0FCF-4C76-B242-E0B5F6287D54}" dt="2023-01-11T15:21:57.124" v="56" actId="1076"/>
          <ac:picMkLst>
            <pc:docMk/>
            <pc:sldMk cId="4193531003" sldId="258"/>
            <ac:picMk id="5" creationId="{33E0914F-8481-8192-5E33-964F9A238D60}"/>
          </ac:picMkLst>
        </pc:picChg>
        <pc:picChg chg="add mod">
          <ac:chgData name="leonardo bocchi" userId="e7c04fe419614d2f" providerId="LiveId" clId="{4425D95A-0FCF-4C76-B242-E0B5F6287D54}" dt="2023-01-11T15:22:16.835" v="58" actId="1076"/>
          <ac:picMkLst>
            <pc:docMk/>
            <pc:sldMk cId="4193531003" sldId="258"/>
            <ac:picMk id="7" creationId="{D631702B-8EC0-6562-09C9-C560CF78A0F7}"/>
          </ac:picMkLst>
        </pc:picChg>
        <pc:picChg chg="add mod modCrop">
          <ac:chgData name="leonardo bocchi" userId="e7c04fe419614d2f" providerId="LiveId" clId="{4425D95A-0FCF-4C76-B242-E0B5F6287D54}" dt="2023-01-11T15:23:02.863" v="64" actId="1076"/>
          <ac:picMkLst>
            <pc:docMk/>
            <pc:sldMk cId="4193531003" sldId="258"/>
            <ac:picMk id="9" creationId="{6D6E2EBA-3990-B396-9420-AD8D639064A1}"/>
          </ac:picMkLst>
        </pc:picChg>
        <pc:picChg chg="add mod">
          <ac:chgData name="leonardo bocchi" userId="e7c04fe419614d2f" providerId="LiveId" clId="{4425D95A-0FCF-4C76-B242-E0B5F6287D54}" dt="2023-01-11T18:35:19.445" v="135" actId="1076"/>
          <ac:picMkLst>
            <pc:docMk/>
            <pc:sldMk cId="4193531003" sldId="258"/>
            <ac:picMk id="11" creationId="{0458596B-5094-C5B2-E453-ED7B435DA652}"/>
          </ac:picMkLst>
        </pc:picChg>
        <pc:picChg chg="add del mod">
          <ac:chgData name="leonardo bocchi" userId="e7c04fe419614d2f" providerId="LiveId" clId="{4425D95A-0FCF-4C76-B242-E0B5F6287D54}" dt="2023-01-11T15:24:23.202" v="69" actId="478"/>
          <ac:picMkLst>
            <pc:docMk/>
            <pc:sldMk cId="4193531003" sldId="258"/>
            <ac:picMk id="13" creationId="{38DEF696-35CF-A996-BBCE-1AC6A9383EA9}"/>
          </ac:picMkLst>
        </pc:picChg>
        <pc:picChg chg="add mod">
          <ac:chgData name="leonardo bocchi" userId="e7c04fe419614d2f" providerId="LiveId" clId="{4425D95A-0FCF-4C76-B242-E0B5F6287D54}" dt="2023-01-11T15:24:39.330" v="71" actId="1076"/>
          <ac:picMkLst>
            <pc:docMk/>
            <pc:sldMk cId="4193531003" sldId="258"/>
            <ac:picMk id="15" creationId="{E22533E7-0CCD-B87C-F1A7-06F32984A5F6}"/>
          </ac:picMkLst>
        </pc:picChg>
        <pc:picChg chg="add mod">
          <ac:chgData name="leonardo bocchi" userId="e7c04fe419614d2f" providerId="LiveId" clId="{4425D95A-0FCF-4C76-B242-E0B5F6287D54}" dt="2023-01-11T15:32:55.868" v="73" actId="1076"/>
          <ac:picMkLst>
            <pc:docMk/>
            <pc:sldMk cId="4193531003" sldId="258"/>
            <ac:picMk id="17" creationId="{FEA77643-BD91-6508-4C21-853EB1EC2333}"/>
          </ac:picMkLst>
        </pc:picChg>
        <pc:picChg chg="add mod">
          <ac:chgData name="leonardo bocchi" userId="e7c04fe419614d2f" providerId="LiveId" clId="{4425D95A-0FCF-4C76-B242-E0B5F6287D54}" dt="2023-01-11T15:33:26.368" v="76" actId="1076"/>
          <ac:picMkLst>
            <pc:docMk/>
            <pc:sldMk cId="4193531003" sldId="258"/>
            <ac:picMk id="19" creationId="{3FAD5893-0754-7BB7-70DF-6B2F4469019C}"/>
          </ac:picMkLst>
        </pc:picChg>
        <pc:picChg chg="add mod">
          <ac:chgData name="leonardo bocchi" userId="e7c04fe419614d2f" providerId="LiveId" clId="{4425D95A-0FCF-4C76-B242-E0B5F6287D54}" dt="2023-01-11T15:34:12.295" v="79" actId="1076"/>
          <ac:picMkLst>
            <pc:docMk/>
            <pc:sldMk cId="4193531003" sldId="258"/>
            <ac:picMk id="21" creationId="{2D3DA56C-9F7C-2069-EB8D-58784EC319EB}"/>
          </ac:picMkLst>
        </pc:picChg>
        <pc:picChg chg="add mod modCrop">
          <ac:chgData name="leonardo bocchi" userId="e7c04fe419614d2f" providerId="LiveId" clId="{4425D95A-0FCF-4C76-B242-E0B5F6287D54}" dt="2023-01-11T15:34:52.988" v="87" actId="732"/>
          <ac:picMkLst>
            <pc:docMk/>
            <pc:sldMk cId="4193531003" sldId="258"/>
            <ac:picMk id="23" creationId="{ADDDC3A5-FB6D-3B5D-597B-6FE5AB1EA68B}"/>
          </ac:picMkLst>
        </pc:picChg>
        <pc:picChg chg="add mod modCrop">
          <ac:chgData name="leonardo bocchi" userId="e7c04fe419614d2f" providerId="LiveId" clId="{4425D95A-0FCF-4C76-B242-E0B5F6287D54}" dt="2023-01-11T15:35:03.928" v="90" actId="1076"/>
          <ac:picMkLst>
            <pc:docMk/>
            <pc:sldMk cId="4193531003" sldId="258"/>
            <ac:picMk id="24" creationId="{030C3C5A-4149-0A60-560A-AE5163E48EEC}"/>
          </ac:picMkLst>
        </pc:picChg>
        <pc:picChg chg="add mod">
          <ac:chgData name="leonardo bocchi" userId="e7c04fe419614d2f" providerId="LiveId" clId="{4425D95A-0FCF-4C76-B242-E0B5F6287D54}" dt="2023-01-11T15:35:37.578" v="93" actId="1076"/>
          <ac:picMkLst>
            <pc:docMk/>
            <pc:sldMk cId="4193531003" sldId="258"/>
            <ac:picMk id="26" creationId="{B47ECF99-4FD2-654B-8C45-5C56493E6D06}"/>
          </ac:picMkLst>
        </pc:picChg>
        <pc:picChg chg="add del mod">
          <ac:chgData name="leonardo bocchi" userId="e7c04fe419614d2f" providerId="LiveId" clId="{4425D95A-0FCF-4C76-B242-E0B5F6287D54}" dt="2023-01-11T18:35:09.072" v="132" actId="21"/>
          <ac:picMkLst>
            <pc:docMk/>
            <pc:sldMk cId="4193531003" sldId="258"/>
            <ac:picMk id="28" creationId="{16247396-B8D6-17FB-6909-23E0A89DD512}"/>
          </ac:picMkLst>
        </pc:picChg>
        <pc:picChg chg="add mod">
          <ac:chgData name="leonardo bocchi" userId="e7c04fe419614d2f" providerId="LiveId" clId="{4425D95A-0FCF-4C76-B242-E0B5F6287D54}" dt="2023-01-11T18:29:13.179" v="120" actId="1076"/>
          <ac:picMkLst>
            <pc:docMk/>
            <pc:sldMk cId="4193531003" sldId="258"/>
            <ac:picMk id="30" creationId="{2D4BA45C-0B50-85B1-B0C1-1033E48A4578}"/>
          </ac:picMkLst>
        </pc:picChg>
        <pc:picChg chg="add mod">
          <ac:chgData name="leonardo bocchi" userId="e7c04fe419614d2f" providerId="LiveId" clId="{4425D95A-0FCF-4C76-B242-E0B5F6287D54}" dt="2023-01-11T18:29:31.018" v="122" actId="1076"/>
          <ac:picMkLst>
            <pc:docMk/>
            <pc:sldMk cId="4193531003" sldId="258"/>
            <ac:picMk id="32" creationId="{75C76165-1431-BFFE-874F-6C8670FE883E}"/>
          </ac:picMkLst>
        </pc:picChg>
        <pc:picChg chg="add mod">
          <ac:chgData name="leonardo bocchi" userId="e7c04fe419614d2f" providerId="LiveId" clId="{4425D95A-0FCF-4C76-B242-E0B5F6287D54}" dt="2023-01-11T18:30:44.794" v="125" actId="1076"/>
          <ac:picMkLst>
            <pc:docMk/>
            <pc:sldMk cId="4193531003" sldId="258"/>
            <ac:picMk id="34" creationId="{E1A7D91F-2744-96C1-1DC3-145F8343787D}"/>
          </ac:picMkLst>
        </pc:picChg>
        <pc:picChg chg="add mod">
          <ac:chgData name="leonardo bocchi" userId="e7c04fe419614d2f" providerId="LiveId" clId="{4425D95A-0FCF-4C76-B242-E0B5F6287D54}" dt="2023-01-11T18:32:51.497" v="127" actId="1076"/>
          <ac:picMkLst>
            <pc:docMk/>
            <pc:sldMk cId="4193531003" sldId="258"/>
            <ac:picMk id="36" creationId="{DA00AD0B-D6AA-8AE2-3B2A-BE5F87B02446}"/>
          </ac:picMkLst>
        </pc:picChg>
      </pc:sldChg>
      <pc:sldChg chg="addSp delSp modSp new mod">
        <pc:chgData name="leonardo bocchi" userId="e7c04fe419614d2f" providerId="LiveId" clId="{4425D95A-0FCF-4C76-B242-E0B5F6287D54}" dt="2023-01-11T18:36:26.739" v="140" actId="1076"/>
        <pc:sldMkLst>
          <pc:docMk/>
          <pc:sldMk cId="3312485764" sldId="259"/>
        </pc:sldMkLst>
        <pc:spChg chg="del">
          <ac:chgData name="leonardo bocchi" userId="e7c04fe419614d2f" providerId="LiveId" clId="{4425D95A-0FCF-4C76-B242-E0B5F6287D54}" dt="2023-01-11T15:36:09.486" v="96" actId="478"/>
          <ac:spMkLst>
            <pc:docMk/>
            <pc:sldMk cId="3312485764" sldId="259"/>
            <ac:spMk id="2" creationId="{6FDDE548-EED5-34C7-3A72-DC6C7DB35040}"/>
          </ac:spMkLst>
        </pc:spChg>
        <pc:spChg chg="del">
          <ac:chgData name="leonardo bocchi" userId="e7c04fe419614d2f" providerId="LiveId" clId="{4425D95A-0FCF-4C76-B242-E0B5F6287D54}" dt="2023-01-11T15:36:08.897" v="95" actId="478"/>
          <ac:spMkLst>
            <pc:docMk/>
            <pc:sldMk cId="3312485764" sldId="259"/>
            <ac:spMk id="3" creationId="{65EECDF5-82FC-0B90-2ABC-0BDE27DC17D2}"/>
          </ac:spMkLst>
        </pc:spChg>
        <pc:picChg chg="add mod">
          <ac:chgData name="leonardo bocchi" userId="e7c04fe419614d2f" providerId="LiveId" clId="{4425D95A-0FCF-4C76-B242-E0B5F6287D54}" dt="2023-01-11T15:36:13.476" v="98" actId="1076"/>
          <ac:picMkLst>
            <pc:docMk/>
            <pc:sldMk cId="3312485764" sldId="259"/>
            <ac:picMk id="5" creationId="{F4230659-4F25-7E35-FCFE-1617F678C669}"/>
          </ac:picMkLst>
        </pc:picChg>
        <pc:picChg chg="add mod">
          <ac:chgData name="leonardo bocchi" userId="e7c04fe419614d2f" providerId="LiveId" clId="{4425D95A-0FCF-4C76-B242-E0B5F6287D54}" dt="2023-01-11T15:38:25.205" v="110" actId="1076"/>
          <ac:picMkLst>
            <pc:docMk/>
            <pc:sldMk cId="3312485764" sldId="259"/>
            <ac:picMk id="7" creationId="{704527EC-A484-6762-DCBB-0E278C606679}"/>
          </ac:picMkLst>
        </pc:picChg>
        <pc:picChg chg="add mod">
          <ac:chgData name="leonardo bocchi" userId="e7c04fe419614d2f" providerId="LiveId" clId="{4425D95A-0FCF-4C76-B242-E0B5F6287D54}" dt="2023-01-11T15:39:03.377" v="115" actId="1076"/>
          <ac:picMkLst>
            <pc:docMk/>
            <pc:sldMk cId="3312485764" sldId="259"/>
            <ac:picMk id="9" creationId="{F0FCE32E-1D03-F599-01BB-F4E0594508AD}"/>
          </ac:picMkLst>
        </pc:picChg>
        <pc:picChg chg="add mod">
          <ac:chgData name="leonardo bocchi" userId="e7c04fe419614d2f" providerId="LiveId" clId="{4425D95A-0FCF-4C76-B242-E0B5F6287D54}" dt="2023-01-11T15:39:33.039" v="117" actId="1076"/>
          <ac:picMkLst>
            <pc:docMk/>
            <pc:sldMk cId="3312485764" sldId="259"/>
            <ac:picMk id="11" creationId="{5729B244-3176-5008-37A9-50C74079E4B3}"/>
          </ac:picMkLst>
        </pc:picChg>
        <pc:picChg chg="add mod">
          <ac:chgData name="leonardo bocchi" userId="e7c04fe419614d2f" providerId="LiveId" clId="{4425D95A-0FCF-4C76-B242-E0B5F6287D54}" dt="2023-01-11T18:33:56.267" v="129" actId="1076"/>
          <ac:picMkLst>
            <pc:docMk/>
            <pc:sldMk cId="3312485764" sldId="259"/>
            <ac:picMk id="13" creationId="{A4AB5A49-65F5-8D6F-899B-053E3C89B3DC}"/>
          </ac:picMkLst>
        </pc:picChg>
        <pc:picChg chg="add mod">
          <ac:chgData name="leonardo bocchi" userId="e7c04fe419614d2f" providerId="LiveId" clId="{4425D95A-0FCF-4C76-B242-E0B5F6287D54}" dt="2023-01-11T18:34:45.410" v="131" actId="1076"/>
          <ac:picMkLst>
            <pc:docMk/>
            <pc:sldMk cId="3312485764" sldId="259"/>
            <ac:picMk id="15" creationId="{8A6B5033-60B1-DCDB-FADF-CEB790561505}"/>
          </ac:picMkLst>
        </pc:picChg>
        <pc:picChg chg="add mod">
          <ac:chgData name="leonardo bocchi" userId="e7c04fe419614d2f" providerId="LiveId" clId="{4425D95A-0FCF-4C76-B242-E0B5F6287D54}" dt="2023-01-11T18:35:13.580" v="134" actId="1076"/>
          <ac:picMkLst>
            <pc:docMk/>
            <pc:sldMk cId="3312485764" sldId="259"/>
            <ac:picMk id="16" creationId="{3B8682F9-8F16-9C3F-0A89-95EB49DCCA3B}"/>
          </ac:picMkLst>
        </pc:picChg>
        <pc:picChg chg="add mod">
          <ac:chgData name="leonardo bocchi" userId="e7c04fe419614d2f" providerId="LiveId" clId="{4425D95A-0FCF-4C76-B242-E0B5F6287D54}" dt="2023-01-11T18:35:44.109" v="137" actId="1076"/>
          <ac:picMkLst>
            <pc:docMk/>
            <pc:sldMk cId="3312485764" sldId="259"/>
            <ac:picMk id="18" creationId="{EB980F6C-C059-B742-3FD1-5F705207F589}"/>
          </ac:picMkLst>
        </pc:picChg>
        <pc:picChg chg="add mod">
          <ac:chgData name="leonardo bocchi" userId="e7c04fe419614d2f" providerId="LiveId" clId="{4425D95A-0FCF-4C76-B242-E0B5F6287D54}" dt="2023-01-11T18:36:26.739" v="140" actId="1076"/>
          <ac:picMkLst>
            <pc:docMk/>
            <pc:sldMk cId="3312485764" sldId="259"/>
            <ac:picMk id="20" creationId="{50B1362F-1C4F-96C0-911E-B3899655DB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6F0A-354F-09B3-CC33-E67B4A326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10C8-5B6B-18BE-5BB7-4624E3FC3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D42BB-ACA0-7045-CCFD-B5E21E30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BB1B-BF65-8922-ED50-3E38BD49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260D-0B56-AC3F-3837-CA8358A5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53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FFDD-32DB-19E2-509E-6C321DB1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1A30-EAEF-71B1-09B1-7B241FC12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FD0F-8A39-EEF3-E8A8-C0542F35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5BD5-DC8D-1387-E0FC-4CAF1DE6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E913-0540-779F-F986-D4582F0A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9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49F8B-57B9-C51F-C3C9-CAEF39638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53934-D87A-47AC-E64D-47051CD3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6A35-0279-3384-F84D-4B7F507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9785-DE21-F594-D48A-D33A7C05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2707-23EB-173B-5B90-395E2099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DE3C-1C70-A050-E1AB-E531D919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E7D2-2359-7F73-39B5-1E85AB44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BDA8-9BF0-FECB-C135-C2D9156C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AE9C-0388-7F8A-81BF-1A45B7C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1135-F699-1266-63C0-9778593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C5B-B63E-EC61-13A7-2E7B31C9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9F7D-B7FD-2941-B9AC-315834AF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913C-9F28-5BB1-FE4B-71104A20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E503-F8B8-036C-3A77-1A0C6807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2AA7-4E09-27C0-A052-0AB9B107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D618-1FE3-0AE5-F073-03995054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B8FA-0748-4E02-3910-10A3C522D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453E2-0825-2865-9031-70CEA269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CB0E8-15E6-8D99-265B-5E412976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10EC4-42D8-D823-E70A-854CEE46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60ACE-5E37-2FF1-CEAD-0743782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297D-7E06-78A3-8F61-FD4C95A9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D7CC-ECC3-CF6E-BC86-8CB034D7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864E-B987-3C69-FA96-1454EBE0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B6247-F37F-1378-7070-0BA6C675E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C55A4-5997-B14C-8BE8-9EB7E3692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C37F5-8231-D15E-6C25-B7688ECC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924AE-F30D-8573-A58E-C8BF746F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E03A1-15E5-202B-AB89-78FF0F5C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112A-8C3A-8AC9-9089-D4274D16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29760-DFB9-24F1-08D9-87D512EB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8D9D9-1CAA-8B0E-4516-14E152E5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5AAFB-3EE6-6A92-661E-62A8DBA7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8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6A165-7327-EB77-1DF7-AC13AFC7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A909D-08E1-0EEA-7BE2-5CC5D989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D5C2-5A1C-65C1-F08D-948ED302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5D47-B90C-ED19-EAAE-3C208970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44E5-2F02-A4B3-78F7-C833CE89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77B7F-607B-A9D1-E767-A1C4DB05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3A7E5-67D4-74A3-037F-DFD58F92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3781-0A90-7D2E-20F9-565083DE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F3D4C-69E3-6194-E535-0068994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3118-00FC-E5F0-A934-EA5F1E59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B2811-33E1-3B92-D568-483D855B7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A926-C6E3-D071-6DB4-C9CB9C5E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BBE0C-1181-9FE5-103C-3C7A9B26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F639-8DF4-650A-AE37-AF0336E6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B82C-8194-DDBE-C8EF-5663DECE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3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631E7-254C-DBA0-49E9-B613C97F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4A70-40F2-7F75-433D-28C1861A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9C18-71FA-9316-34CD-47AC67418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E384-0344-4549-A729-9FE081E81890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1A8B-65DD-0A0E-91A1-6141D0F7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F630-058E-0AE9-B84A-4EC9549C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AE36-8F05-449A-87DE-E77CA05C4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53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6F0A8-46B9-FC58-5FB9-3D2A695E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5389" cy="259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881A5-084B-5EDA-91C4-8B0EE8C0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11" y="0"/>
            <a:ext cx="1472216" cy="285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7ABD9-9E3B-80D5-F073-19F30B67C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83"/>
            <a:ext cx="3507337" cy="303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E0674-1204-FC2D-D2C7-68C35CA6E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886"/>
            <a:ext cx="2857830" cy="242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A87F1E-E8E5-1B0B-6D79-5338653FA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31369"/>
            <a:ext cx="3273515" cy="2598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B49895-34BD-91AB-20FB-847B0FDF091C}"/>
              </a:ext>
            </a:extLst>
          </p:cNvPr>
          <p:cNvSpPr/>
          <p:nvPr/>
        </p:nvSpPr>
        <p:spPr>
          <a:xfrm>
            <a:off x="0" y="-7245"/>
            <a:ext cx="3583380" cy="1098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C4B369-5052-B49A-3884-92978784F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34472"/>
            <a:ext cx="7456339" cy="2857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4722D4-CF9A-52D8-0D04-083AFBBB5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38542"/>
            <a:ext cx="4096223" cy="7967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ED23EA-7404-3EE3-402C-B624425C4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352759"/>
            <a:ext cx="1082511" cy="3117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93D4D6-87FF-C8FF-BD1E-1C3141C7C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435270"/>
            <a:ext cx="2199663" cy="6062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EBA78A-8767-8B05-B088-570855CB34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9819" y="2435270"/>
            <a:ext cx="2216983" cy="3637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EC4485-362D-75ED-3747-528721E82B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9819" y="2695072"/>
            <a:ext cx="1732018" cy="3464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BF3F51-BFEE-D7F5-0793-20310DBFBF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1993" y="2695072"/>
            <a:ext cx="1567477" cy="3290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CB30C4A-3F8A-4373-073A-8ED6906F00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3041476"/>
            <a:ext cx="2061102" cy="9872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8890EE2-F155-021F-C6DB-44D3BD20D7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61102" y="3061885"/>
            <a:ext cx="3247534" cy="3897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9CF2C7-056A-E17E-E5EB-411C816E7C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984184"/>
            <a:ext cx="3749820" cy="6148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F8B5C06-FA58-B304-5E31-7CA37F80BC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4612762"/>
            <a:ext cx="6295887" cy="2857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828190B-3FC8-23AA-0BF7-E489854633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87578" y="4078204"/>
            <a:ext cx="1636757" cy="3290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5F290EE-EFA2-2E76-63AD-89490FBE2E3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07916" y="3911295"/>
            <a:ext cx="1177772" cy="7187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EA2287E-19EB-F887-1959-65A0B755ACD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971" y="4898545"/>
            <a:ext cx="1891150" cy="19324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1602C26-A704-781C-B653-3E5DF867FC4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17819" b="-1"/>
          <a:stretch/>
        </p:blipFill>
        <p:spPr>
          <a:xfrm>
            <a:off x="2074131" y="3682305"/>
            <a:ext cx="3793120" cy="2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4DA6CF-E6D8-F10D-87AD-91DE89BB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37383" cy="3195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5BF59-41BB-FC1D-52CB-CDBB8216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5574"/>
            <a:ext cx="7837383" cy="25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0914F-8481-8192-5E33-964F9A23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7"/>
            <a:ext cx="822709" cy="311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1702B-8EC0-6562-09C9-C560CF78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89" y="11097"/>
            <a:ext cx="1290354" cy="363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E2EBA-3990-B396-9420-AD8D639064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8"/>
          <a:stretch/>
        </p:blipFill>
        <p:spPr>
          <a:xfrm>
            <a:off x="2222443" y="39514"/>
            <a:ext cx="1281694" cy="283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58596B-5094-C5B2-E453-ED7B435DA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87" y="1"/>
            <a:ext cx="4134035" cy="23681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2533E7-0CCD-B87C-F1A7-06F32984A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" y="374821"/>
            <a:ext cx="961270" cy="320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A77643-BD91-6508-4C21-853EB1EC2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188" y="400800"/>
            <a:ext cx="1151792" cy="2684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AD5893-0754-7BB7-70DF-6B2F44690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8" y="695242"/>
            <a:ext cx="4208804" cy="736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3DA56C-9F7C-2069-EB8D-58784EC319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495318"/>
            <a:ext cx="4494587" cy="6062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DDC3A5-FB6D-3B5D-597B-6FE5AB1EA68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5109"/>
          <a:stretch/>
        </p:blipFill>
        <p:spPr>
          <a:xfrm>
            <a:off x="0" y="2122850"/>
            <a:ext cx="2681056" cy="3377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0C3C5A-4149-0A60-560A-AE5163E48E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493" b="-11131"/>
          <a:stretch/>
        </p:blipFill>
        <p:spPr>
          <a:xfrm>
            <a:off x="4372" y="2460594"/>
            <a:ext cx="2076165" cy="3753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7ECF99-4FD2-654B-8C45-5C56493E6D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6496" y="2481920"/>
            <a:ext cx="2823190" cy="2598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4BA45C-0B50-85B1-B0C1-1033E48A45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833638"/>
            <a:ext cx="1117152" cy="3204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C76165-1431-BFFE-874F-6C8670FE88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7043" y="2844591"/>
            <a:ext cx="1203753" cy="3290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1A7D91F-2744-96C1-1DC3-145F834378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2246" y="2829344"/>
            <a:ext cx="1021891" cy="3464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00AD0B-D6AA-8AE2-3B2A-BE5F87B024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8091" y="2833638"/>
            <a:ext cx="1047871" cy="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3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30659-4F25-7E35-FCFE-1617F678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63363" cy="2459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527EC-A484-6762-DCBB-0E278C60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0563"/>
            <a:ext cx="7854703" cy="1983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CE32E-1D03-F599-01BB-F4E05945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726" y="2892074"/>
            <a:ext cx="3541977" cy="536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29B244-3176-5008-37A9-50C74079E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630" y="3369796"/>
            <a:ext cx="1221073" cy="571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AB5A49-65F5-8D6F-899B-053E3C89B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64821"/>
            <a:ext cx="7880683" cy="1541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6B5033-60B1-DCDB-FADF-CEB790561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508" y="4853761"/>
            <a:ext cx="2312244" cy="528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8682F9-8F16-9C3F-0A89-95EB49DCC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300" y="2244940"/>
            <a:ext cx="4056122" cy="2368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980F6C-C059-B742-3FD1-5F705207F5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6719" y="5262459"/>
            <a:ext cx="1273033" cy="519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B1362F-1C4F-96C0-911E-B3899655D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5448" y="4519511"/>
            <a:ext cx="2234304" cy="2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8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bocchi</dc:creator>
  <cp:lastModifiedBy>leonardo bocchi</cp:lastModifiedBy>
  <cp:revision>1</cp:revision>
  <dcterms:created xsi:type="dcterms:W3CDTF">2023-01-11T14:58:06Z</dcterms:created>
  <dcterms:modified xsi:type="dcterms:W3CDTF">2023-01-11T18:36:32Z</dcterms:modified>
</cp:coreProperties>
</file>