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81" r:id="rId4"/>
    <p:sldId id="282" r:id="rId5"/>
    <p:sldId id="284" r:id="rId6"/>
    <p:sldId id="265" r:id="rId7"/>
    <p:sldId id="286" r:id="rId8"/>
    <p:sldId id="285" r:id="rId9"/>
    <p:sldId id="280" r:id="rId10"/>
    <p:sldId id="25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8158E-623E-483E-96AB-6A8E36A22995}" v="183" dt="2022-12-11T17:49:08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2231" autoAdjust="0"/>
  </p:normalViewPr>
  <p:slideViewPr>
    <p:cSldViewPr>
      <p:cViewPr varScale="1">
        <p:scale>
          <a:sx n="67" d="100"/>
          <a:sy n="67" d="100"/>
        </p:scale>
        <p:origin x="28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a Isabel Ribera Turro" userId="6556bae6-df3e-4acf-aaf5-68c422a2c266" providerId="ADAL" clId="{C10F51E9-08B0-4B71-B8DF-457BA84B2E49}"/>
    <pc:docChg chg="undo redo custSel modSld">
      <pc:chgData name="Mireia Isabel Ribera Turro" userId="6556bae6-df3e-4acf-aaf5-68c422a2c266" providerId="ADAL" clId="{C10F51E9-08B0-4B71-B8DF-457BA84B2E49}" dt="2022-11-28T14:15:55.059" v="899" actId="20577"/>
      <pc:docMkLst>
        <pc:docMk/>
      </pc:docMkLst>
      <pc:sldChg chg="modSp mod">
        <pc:chgData name="Mireia Isabel Ribera Turro" userId="6556bae6-df3e-4acf-aaf5-68c422a2c266" providerId="ADAL" clId="{C10F51E9-08B0-4B71-B8DF-457BA84B2E49}" dt="2022-11-28T14:03:22.934" v="470" actId="403"/>
        <pc:sldMkLst>
          <pc:docMk/>
          <pc:sldMk cId="1546967984" sldId="260"/>
        </pc:sldMkLst>
        <pc:spChg chg="mod">
          <ac:chgData name="Mireia Isabel Ribera Turro" userId="6556bae6-df3e-4acf-aaf5-68c422a2c266" providerId="ADAL" clId="{C10F51E9-08B0-4B71-B8DF-457BA84B2E49}" dt="2022-11-28T14:03:22.934" v="470" actId="403"/>
          <ac:spMkLst>
            <pc:docMk/>
            <pc:sldMk cId="1546967984" sldId="260"/>
            <ac:spMk id="10" creationId="{F9BF1A08-CD7F-C016-0EC0-25DEC86DD5CA}"/>
          </ac:spMkLst>
        </pc:spChg>
      </pc:sldChg>
      <pc:sldChg chg="modNotesTx">
        <pc:chgData name="Mireia Isabel Ribera Turro" userId="6556bae6-df3e-4acf-aaf5-68c422a2c266" providerId="ADAL" clId="{C10F51E9-08B0-4B71-B8DF-457BA84B2E49}" dt="2022-11-28T14:10:14.098" v="834" actId="20577"/>
        <pc:sldMkLst>
          <pc:docMk/>
          <pc:sldMk cId="3991575406" sldId="261"/>
        </pc:sldMkLst>
      </pc:sldChg>
      <pc:sldChg chg="modNotesTx">
        <pc:chgData name="Mireia Isabel Ribera Turro" userId="6556bae6-df3e-4acf-aaf5-68c422a2c266" providerId="ADAL" clId="{C10F51E9-08B0-4B71-B8DF-457BA84B2E49}" dt="2022-11-28T14:08:21.484" v="746" actId="20577"/>
        <pc:sldMkLst>
          <pc:docMk/>
          <pc:sldMk cId="866468335" sldId="264"/>
        </pc:sldMkLst>
      </pc:sldChg>
      <pc:sldChg chg="modNotesTx">
        <pc:chgData name="Mireia Isabel Ribera Turro" userId="6556bae6-df3e-4acf-aaf5-68c422a2c266" providerId="ADAL" clId="{C10F51E9-08B0-4B71-B8DF-457BA84B2E49}" dt="2022-11-28T13:42:14.272" v="119" actId="20577"/>
        <pc:sldMkLst>
          <pc:docMk/>
          <pc:sldMk cId="2939137013" sldId="265"/>
        </pc:sldMkLst>
      </pc:sldChg>
      <pc:sldChg chg="modNotesTx">
        <pc:chgData name="Mireia Isabel Ribera Turro" userId="6556bae6-df3e-4acf-aaf5-68c422a2c266" providerId="ADAL" clId="{C10F51E9-08B0-4B71-B8DF-457BA84B2E49}" dt="2022-11-28T13:51:14.771" v="151" actId="20577"/>
        <pc:sldMkLst>
          <pc:docMk/>
          <pc:sldMk cId="714090941" sldId="266"/>
        </pc:sldMkLst>
      </pc:sldChg>
      <pc:sldChg chg="addSp modSp mod modAnim">
        <pc:chgData name="Mireia Isabel Ribera Turro" userId="6556bae6-df3e-4acf-aaf5-68c422a2c266" providerId="ADAL" clId="{C10F51E9-08B0-4B71-B8DF-457BA84B2E49}" dt="2022-11-28T13:54:19.136" v="179"/>
        <pc:sldMkLst>
          <pc:docMk/>
          <pc:sldMk cId="3027279491" sldId="268"/>
        </pc:sldMkLst>
        <pc:spChg chg="mod">
          <ac:chgData name="Mireia Isabel Ribera Turro" userId="6556bae6-df3e-4acf-aaf5-68c422a2c266" providerId="ADAL" clId="{C10F51E9-08B0-4B71-B8DF-457BA84B2E49}" dt="2022-11-28T13:53:49.040" v="170"/>
          <ac:spMkLst>
            <pc:docMk/>
            <pc:sldMk cId="3027279491" sldId="268"/>
            <ac:spMk id="3" creationId="{1585F3AD-2F25-A167-D3EE-BFE3594F9F71}"/>
          </ac:spMkLst>
        </pc:spChg>
        <pc:spChg chg="add mod">
          <ac:chgData name="Mireia Isabel Ribera Turro" userId="6556bae6-df3e-4acf-aaf5-68c422a2c266" providerId="ADAL" clId="{C10F51E9-08B0-4B71-B8DF-457BA84B2E49}" dt="2022-11-28T13:54:15.628" v="178" actId="1076"/>
          <ac:spMkLst>
            <pc:docMk/>
            <pc:sldMk cId="3027279491" sldId="268"/>
            <ac:spMk id="5" creationId="{18B4D97F-86D6-B9DB-D829-2E4B4C64BE14}"/>
          </ac:spMkLst>
        </pc:spChg>
      </pc:sldChg>
      <pc:sldChg chg="modNotesTx">
        <pc:chgData name="Mireia Isabel Ribera Turro" userId="6556bae6-df3e-4acf-aaf5-68c422a2c266" providerId="ADAL" clId="{C10F51E9-08B0-4B71-B8DF-457BA84B2E49}" dt="2022-11-28T13:55:18.070" v="221" actId="20577"/>
        <pc:sldMkLst>
          <pc:docMk/>
          <pc:sldMk cId="2794546330" sldId="269"/>
        </pc:sldMkLst>
      </pc:sldChg>
      <pc:sldChg chg="modSp mod modNotesTx">
        <pc:chgData name="Mireia Isabel Ribera Turro" userId="6556bae6-df3e-4acf-aaf5-68c422a2c266" providerId="ADAL" clId="{C10F51E9-08B0-4B71-B8DF-457BA84B2E49}" dt="2022-11-28T14:02:43.005" v="467" actId="27636"/>
        <pc:sldMkLst>
          <pc:docMk/>
          <pc:sldMk cId="3390564460" sldId="270"/>
        </pc:sldMkLst>
        <pc:spChg chg="mod">
          <ac:chgData name="Mireia Isabel Ribera Turro" userId="6556bae6-df3e-4acf-aaf5-68c422a2c266" providerId="ADAL" clId="{C10F51E9-08B0-4B71-B8DF-457BA84B2E49}" dt="2022-11-28T14:02:43.005" v="467" actId="27636"/>
          <ac:spMkLst>
            <pc:docMk/>
            <pc:sldMk cId="3390564460" sldId="270"/>
            <ac:spMk id="4" creationId="{04C7D7B8-2CFB-C357-9007-7F918DDC7B22}"/>
          </ac:spMkLst>
        </pc:spChg>
      </pc:sldChg>
      <pc:sldChg chg="modNotesTx">
        <pc:chgData name="Mireia Isabel Ribera Turro" userId="6556bae6-df3e-4acf-aaf5-68c422a2c266" providerId="ADAL" clId="{C10F51E9-08B0-4B71-B8DF-457BA84B2E49}" dt="2022-11-28T14:07:31.208" v="661"/>
        <pc:sldMkLst>
          <pc:docMk/>
          <pc:sldMk cId="1997910539" sldId="271"/>
        </pc:sldMkLst>
      </pc:sldChg>
      <pc:sldChg chg="modNotesTx">
        <pc:chgData name="Mireia Isabel Ribera Turro" userId="6556bae6-df3e-4acf-aaf5-68c422a2c266" providerId="ADAL" clId="{C10F51E9-08B0-4B71-B8DF-457BA84B2E49}" dt="2022-11-28T14:08:57.867" v="769" actId="20577"/>
        <pc:sldMkLst>
          <pc:docMk/>
          <pc:sldMk cId="1450390257" sldId="273"/>
        </pc:sldMkLst>
      </pc:sldChg>
      <pc:sldChg chg="modNotesTx">
        <pc:chgData name="Mireia Isabel Ribera Turro" userId="6556bae6-df3e-4acf-aaf5-68c422a2c266" providerId="ADAL" clId="{C10F51E9-08B0-4B71-B8DF-457BA84B2E49}" dt="2022-11-28T13:56:42.516" v="279" actId="20577"/>
        <pc:sldMkLst>
          <pc:docMk/>
          <pc:sldMk cId="1981218869" sldId="276"/>
        </pc:sldMkLst>
      </pc:sldChg>
      <pc:sldChg chg="modNotesTx">
        <pc:chgData name="Mireia Isabel Ribera Turro" userId="6556bae6-df3e-4acf-aaf5-68c422a2c266" providerId="ADAL" clId="{C10F51E9-08B0-4B71-B8DF-457BA84B2E49}" dt="2022-11-28T14:15:55.059" v="899" actId="20577"/>
        <pc:sldMkLst>
          <pc:docMk/>
          <pc:sldMk cId="1237591575" sldId="278"/>
        </pc:sldMkLst>
      </pc:sldChg>
    </pc:docChg>
  </pc:docChgLst>
  <pc:docChgLst>
    <pc:chgData name="Mireia Isabel Ribera Turro" userId="6556bae6-df3e-4acf-aaf5-68c422a2c266" providerId="ADAL" clId="{49D358D6-E88D-49FE-BEEC-C3D0B81E1A16}"/>
    <pc:docChg chg="custSel delSld modSld">
      <pc:chgData name="Mireia Isabel Ribera Turro" userId="6556bae6-df3e-4acf-aaf5-68c422a2c266" providerId="ADAL" clId="{49D358D6-E88D-49FE-BEEC-C3D0B81E1A16}" dt="2022-11-27T18:25:29.314" v="143" actId="14100"/>
      <pc:docMkLst>
        <pc:docMk/>
      </pc:docMkLst>
      <pc:sldChg chg="modSp mod">
        <pc:chgData name="Mireia Isabel Ribera Turro" userId="6556bae6-df3e-4acf-aaf5-68c422a2c266" providerId="ADAL" clId="{49D358D6-E88D-49FE-BEEC-C3D0B81E1A16}" dt="2022-11-27T18:24:55.868" v="119" actId="20577"/>
        <pc:sldMkLst>
          <pc:docMk/>
          <pc:sldMk cId="1546967984" sldId="260"/>
        </pc:sldMkLst>
        <pc:spChg chg="mod">
          <ac:chgData name="Mireia Isabel Ribera Turro" userId="6556bae6-df3e-4acf-aaf5-68c422a2c266" providerId="ADAL" clId="{49D358D6-E88D-49FE-BEEC-C3D0B81E1A16}" dt="2022-11-27T18:24:55.868" v="119" actId="20577"/>
          <ac:spMkLst>
            <pc:docMk/>
            <pc:sldMk cId="1546967984" sldId="260"/>
            <ac:spMk id="2" creationId="{2D925364-0436-F1CD-8084-0831F185BCFA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25:16.482" v="125"/>
        <pc:sldMkLst>
          <pc:docMk/>
          <pc:sldMk cId="3991575406" sldId="261"/>
        </pc:sldMkLst>
        <pc:spChg chg="mod">
          <ac:chgData name="Mireia Isabel Ribera Turro" userId="6556bae6-df3e-4acf-aaf5-68c422a2c266" providerId="ADAL" clId="{49D358D6-E88D-49FE-BEEC-C3D0B81E1A16}" dt="2022-11-27T18:25:16.482" v="125"/>
          <ac:spMkLst>
            <pc:docMk/>
            <pc:sldMk cId="3991575406" sldId="261"/>
            <ac:spMk id="2" creationId="{6F131C62-4662-8B58-5113-D6F1C3D22FAD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25:01.494" v="120"/>
        <pc:sldMkLst>
          <pc:docMk/>
          <pc:sldMk cId="866468335" sldId="264"/>
        </pc:sldMkLst>
        <pc:spChg chg="mod">
          <ac:chgData name="Mireia Isabel Ribera Turro" userId="6556bae6-df3e-4acf-aaf5-68c422a2c266" providerId="ADAL" clId="{49D358D6-E88D-49FE-BEEC-C3D0B81E1A16}" dt="2022-11-27T18:25:01.494" v="120"/>
          <ac:spMkLst>
            <pc:docMk/>
            <pc:sldMk cId="866468335" sldId="264"/>
            <ac:spMk id="2" creationId="{3AC97B2A-4E4F-89D7-68F4-E433236766F2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16:53.738" v="37" actId="20577"/>
        <pc:sldMkLst>
          <pc:docMk/>
          <pc:sldMk cId="2939137013" sldId="265"/>
        </pc:sldMkLst>
        <pc:spChg chg="mod">
          <ac:chgData name="Mireia Isabel Ribera Turro" userId="6556bae6-df3e-4acf-aaf5-68c422a2c266" providerId="ADAL" clId="{49D358D6-E88D-49FE-BEEC-C3D0B81E1A16}" dt="2022-11-27T18:16:53.738" v="37" actId="20577"/>
          <ac:spMkLst>
            <pc:docMk/>
            <pc:sldMk cId="2939137013" sldId="265"/>
            <ac:spMk id="3" creationId="{3F757922-3BC9-4F72-B1E6-A307ADE0624A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17:43.765" v="43" actId="948"/>
        <pc:sldMkLst>
          <pc:docMk/>
          <pc:sldMk cId="714090941" sldId="266"/>
        </pc:sldMkLst>
        <pc:spChg chg="mod">
          <ac:chgData name="Mireia Isabel Ribera Turro" userId="6556bae6-df3e-4acf-aaf5-68c422a2c266" providerId="ADAL" clId="{49D358D6-E88D-49FE-BEEC-C3D0B81E1A16}" dt="2022-11-27T18:17:43.765" v="43" actId="948"/>
          <ac:spMkLst>
            <pc:docMk/>
            <pc:sldMk cId="714090941" sldId="266"/>
            <ac:spMk id="3" creationId="{3F757922-3BC9-4F72-B1E6-A307ADE0624A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18:13.816" v="44" actId="6549"/>
        <pc:sldMkLst>
          <pc:docMk/>
          <pc:sldMk cId="2032250238" sldId="267"/>
        </pc:sldMkLst>
        <pc:spChg chg="mod">
          <ac:chgData name="Mireia Isabel Ribera Turro" userId="6556bae6-df3e-4acf-aaf5-68c422a2c266" providerId="ADAL" clId="{49D358D6-E88D-49FE-BEEC-C3D0B81E1A16}" dt="2022-11-27T18:18:13.816" v="44" actId="6549"/>
          <ac:spMkLst>
            <pc:docMk/>
            <pc:sldMk cId="2032250238" sldId="267"/>
            <ac:spMk id="2" creationId="{1B21338B-3B8B-EBBD-69A9-3C0A4AC13791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18:24.676" v="73" actId="6549"/>
        <pc:sldMkLst>
          <pc:docMk/>
          <pc:sldMk cId="3027279491" sldId="268"/>
        </pc:sldMkLst>
        <pc:spChg chg="mod">
          <ac:chgData name="Mireia Isabel Ribera Turro" userId="6556bae6-df3e-4acf-aaf5-68c422a2c266" providerId="ADAL" clId="{49D358D6-E88D-49FE-BEEC-C3D0B81E1A16}" dt="2022-11-27T18:18:24.676" v="73" actId="6549"/>
          <ac:spMkLst>
            <pc:docMk/>
            <pc:sldMk cId="3027279491" sldId="268"/>
            <ac:spMk id="2" creationId="{9B12F07A-7CE7-FCBB-F66E-458322DE5555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22:07.851" v="112" actId="20577"/>
        <pc:sldMkLst>
          <pc:docMk/>
          <pc:sldMk cId="2794546330" sldId="269"/>
        </pc:sldMkLst>
        <pc:spChg chg="mod">
          <ac:chgData name="Mireia Isabel Ribera Turro" userId="6556bae6-df3e-4acf-aaf5-68c422a2c266" providerId="ADAL" clId="{49D358D6-E88D-49FE-BEEC-C3D0B81E1A16}" dt="2022-11-27T18:22:07.851" v="112" actId="20577"/>
          <ac:spMkLst>
            <pc:docMk/>
            <pc:sldMk cId="2794546330" sldId="269"/>
            <ac:spMk id="3" creationId="{C4E2993F-24B6-96A1-FE88-EEA21F73E11A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25:04.637" v="121"/>
        <pc:sldMkLst>
          <pc:docMk/>
          <pc:sldMk cId="1997910539" sldId="271"/>
        </pc:sldMkLst>
        <pc:spChg chg="mod">
          <ac:chgData name="Mireia Isabel Ribera Turro" userId="6556bae6-df3e-4acf-aaf5-68c422a2c266" providerId="ADAL" clId="{49D358D6-E88D-49FE-BEEC-C3D0B81E1A16}" dt="2022-11-27T18:25:04.637" v="121"/>
          <ac:spMkLst>
            <pc:docMk/>
            <pc:sldMk cId="1997910539" sldId="271"/>
            <ac:spMk id="2" creationId="{A77E24BF-BBA0-A3E2-2DF2-3F1191A4B279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25:14.101" v="124" actId="14100"/>
        <pc:sldMkLst>
          <pc:docMk/>
          <pc:sldMk cId="1450390257" sldId="273"/>
        </pc:sldMkLst>
        <pc:spChg chg="mod">
          <ac:chgData name="Mireia Isabel Ribera Turro" userId="6556bae6-df3e-4acf-aaf5-68c422a2c266" providerId="ADAL" clId="{49D358D6-E88D-49FE-BEEC-C3D0B81E1A16}" dt="2022-11-27T18:25:14.101" v="124" actId="14100"/>
          <ac:spMkLst>
            <pc:docMk/>
            <pc:sldMk cId="1450390257" sldId="273"/>
            <ac:spMk id="2" creationId="{2D925364-0436-F1CD-8084-0831F185BCFA}"/>
          </ac:spMkLst>
        </pc:spChg>
      </pc:sldChg>
      <pc:sldChg chg="del">
        <pc:chgData name="Mireia Isabel Ribera Turro" userId="6556bae6-df3e-4acf-aaf5-68c422a2c266" providerId="ADAL" clId="{49D358D6-E88D-49FE-BEEC-C3D0B81E1A16}" dt="2022-11-27T18:24:32.582" v="113" actId="47"/>
        <pc:sldMkLst>
          <pc:docMk/>
          <pc:sldMk cId="2780020797" sldId="275"/>
        </pc:sldMkLst>
      </pc:sldChg>
      <pc:sldChg chg="modSp mod">
        <pc:chgData name="Mireia Isabel Ribera Turro" userId="6556bae6-df3e-4acf-aaf5-68c422a2c266" providerId="ADAL" clId="{49D358D6-E88D-49FE-BEEC-C3D0B81E1A16}" dt="2022-11-27T18:21:32.972" v="105" actId="20577"/>
        <pc:sldMkLst>
          <pc:docMk/>
          <pc:sldMk cId="1777557655" sldId="277"/>
        </pc:sldMkLst>
        <pc:spChg chg="mod">
          <ac:chgData name="Mireia Isabel Ribera Turro" userId="6556bae6-df3e-4acf-aaf5-68c422a2c266" providerId="ADAL" clId="{49D358D6-E88D-49FE-BEEC-C3D0B81E1A16}" dt="2022-11-27T18:21:32.972" v="105" actId="20577"/>
          <ac:spMkLst>
            <pc:docMk/>
            <pc:sldMk cId="1777557655" sldId="277"/>
            <ac:spMk id="3" creationId="{06FA891E-8A38-8F69-A437-740D855E56C2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25:29.314" v="143" actId="14100"/>
        <pc:sldMkLst>
          <pc:docMk/>
          <pc:sldMk cId="1237591575" sldId="278"/>
        </pc:sldMkLst>
        <pc:spChg chg="mod">
          <ac:chgData name="Mireia Isabel Ribera Turro" userId="6556bae6-df3e-4acf-aaf5-68c422a2c266" providerId="ADAL" clId="{49D358D6-E88D-49FE-BEEC-C3D0B81E1A16}" dt="2022-11-27T18:25:29.314" v="143" actId="14100"/>
          <ac:spMkLst>
            <pc:docMk/>
            <pc:sldMk cId="1237591575" sldId="278"/>
            <ac:spMk id="2" creationId="{2D925364-0436-F1CD-8084-0831F185BCFA}"/>
          </ac:spMkLst>
        </pc:spChg>
      </pc:sldChg>
      <pc:sldChg chg="modSp mod">
        <pc:chgData name="Mireia Isabel Ribera Turro" userId="6556bae6-df3e-4acf-aaf5-68c422a2c266" providerId="ADAL" clId="{49D358D6-E88D-49FE-BEEC-C3D0B81E1A16}" dt="2022-11-27T18:25:07.927" v="122"/>
        <pc:sldMkLst>
          <pc:docMk/>
          <pc:sldMk cId="3259280557" sldId="279"/>
        </pc:sldMkLst>
        <pc:spChg chg="mod">
          <ac:chgData name="Mireia Isabel Ribera Turro" userId="6556bae6-df3e-4acf-aaf5-68c422a2c266" providerId="ADAL" clId="{49D358D6-E88D-49FE-BEEC-C3D0B81E1A16}" dt="2022-11-27T18:25:07.927" v="122"/>
          <ac:spMkLst>
            <pc:docMk/>
            <pc:sldMk cId="3259280557" sldId="279"/>
            <ac:spMk id="2" creationId="{2D925364-0436-F1CD-8084-0831F185BCFA}"/>
          </ac:spMkLst>
        </pc:spChg>
      </pc:sldChg>
    </pc:docChg>
  </pc:docChgLst>
  <pc:docChgLst>
    <pc:chgData name="Mireia Isabel Ribera Turro" userId="6556bae6-df3e-4acf-aaf5-68c422a2c266" providerId="ADAL" clId="{0F28158E-623E-483E-96AB-6A8E36A22995}"/>
    <pc:docChg chg="undo custSel addSld delSld modSld sldOrd">
      <pc:chgData name="Mireia Isabel Ribera Turro" userId="6556bae6-df3e-4acf-aaf5-68c422a2c266" providerId="ADAL" clId="{0F28158E-623E-483E-96AB-6A8E36A22995}" dt="2022-12-11T17:49:16.794" v="2140" actId="14100"/>
      <pc:docMkLst>
        <pc:docMk/>
      </pc:docMkLst>
      <pc:sldChg chg="addSp delSp modSp mod">
        <pc:chgData name="Mireia Isabel Ribera Turro" userId="6556bae6-df3e-4acf-aaf5-68c422a2c266" providerId="ADAL" clId="{0F28158E-623E-483E-96AB-6A8E36A22995}" dt="2022-12-11T16:59:14.235" v="2110" actId="20577"/>
        <pc:sldMkLst>
          <pc:docMk/>
          <pc:sldMk cId="1808332685" sldId="256"/>
        </pc:sldMkLst>
        <pc:spChg chg="mod">
          <ac:chgData name="Mireia Isabel Ribera Turro" userId="6556bae6-df3e-4acf-aaf5-68c422a2c266" providerId="ADAL" clId="{0F28158E-623E-483E-96AB-6A8E36A22995}" dt="2022-12-11T16:59:14.235" v="2110" actId="20577"/>
          <ac:spMkLst>
            <pc:docMk/>
            <pc:sldMk cId="1808332685" sldId="256"/>
            <ac:spMk id="3" creationId="{49A90A47-7B7A-C088-4954-413C8B31CB23}"/>
          </ac:spMkLst>
        </pc:spChg>
        <pc:picChg chg="add del mod">
          <ac:chgData name="Mireia Isabel Ribera Turro" userId="6556bae6-df3e-4acf-aaf5-68c422a2c266" providerId="ADAL" clId="{0F28158E-623E-483E-96AB-6A8E36A22995}" dt="2022-12-11T16:11:18.863" v="50" actId="732"/>
          <ac:picMkLst>
            <pc:docMk/>
            <pc:sldMk cId="1808332685" sldId="256"/>
            <ac:picMk id="2050" creationId="{5A341370-A073-6DE1-D75D-485DDCA9AEB9}"/>
          </ac:picMkLst>
        </pc:picChg>
      </pc:sldChg>
      <pc:sldChg chg="delSp modSp mod">
        <pc:chgData name="Mireia Isabel Ribera Turro" userId="6556bae6-df3e-4acf-aaf5-68c422a2c266" providerId="ADAL" clId="{0F28158E-623E-483E-96AB-6A8E36A22995}" dt="2022-12-11T16:58:21.162" v="2107" actId="478"/>
        <pc:sldMkLst>
          <pc:docMk/>
          <pc:sldMk cId="3637131944" sldId="257"/>
        </pc:sldMkLst>
        <pc:spChg chg="mod">
          <ac:chgData name="Mireia Isabel Ribera Turro" userId="6556bae6-df3e-4acf-aaf5-68c422a2c266" providerId="ADAL" clId="{0F28158E-623E-483E-96AB-6A8E36A22995}" dt="2022-12-11T16:26:22.778" v="356" actId="27636"/>
          <ac:spMkLst>
            <pc:docMk/>
            <pc:sldMk cId="3637131944" sldId="257"/>
            <ac:spMk id="3" creationId="{3614D5BA-8936-9E9D-F7F3-363322010F70}"/>
          </ac:spMkLst>
        </pc:spChg>
        <pc:picChg chg="del">
          <ac:chgData name="Mireia Isabel Ribera Turro" userId="6556bae6-df3e-4acf-aaf5-68c422a2c266" providerId="ADAL" clId="{0F28158E-623E-483E-96AB-6A8E36A22995}" dt="2022-12-11T16:58:21.162" v="2107" actId="478"/>
          <ac:picMkLst>
            <pc:docMk/>
            <pc:sldMk cId="3637131944" sldId="257"/>
            <ac:picMk id="5" creationId="{6713CEC6-C8A9-27A7-A12C-CC292CFA40ED}"/>
          </ac:picMkLst>
        </pc:picChg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2134243501" sldId="258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1546967984" sldId="260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3991575406" sldId="261"/>
        </pc:sldMkLst>
      </pc:sldChg>
      <pc:sldChg chg="modSp mod">
        <pc:chgData name="Mireia Isabel Ribera Turro" userId="6556bae6-df3e-4acf-aaf5-68c422a2c266" providerId="ADAL" clId="{0F28158E-623E-483E-96AB-6A8E36A22995}" dt="2022-12-11T16:17:31.533" v="170" actId="14826"/>
        <pc:sldMkLst>
          <pc:docMk/>
          <pc:sldMk cId="1685430789" sldId="263"/>
        </pc:sldMkLst>
        <pc:spChg chg="mod">
          <ac:chgData name="Mireia Isabel Ribera Turro" userId="6556bae6-df3e-4acf-aaf5-68c422a2c266" providerId="ADAL" clId="{0F28158E-623E-483E-96AB-6A8E36A22995}" dt="2022-12-11T16:15:07.316" v="89" actId="404"/>
          <ac:spMkLst>
            <pc:docMk/>
            <pc:sldMk cId="1685430789" sldId="263"/>
            <ac:spMk id="2" creationId="{BF49380D-C508-0221-FD45-39BB36A4BFC5}"/>
          </ac:spMkLst>
        </pc:spChg>
        <pc:spChg chg="mod">
          <ac:chgData name="Mireia Isabel Ribera Turro" userId="6556bae6-df3e-4acf-aaf5-68c422a2c266" providerId="ADAL" clId="{0F28158E-623E-483E-96AB-6A8E36A22995}" dt="2022-12-11T16:17:15.163" v="169" actId="20577"/>
          <ac:spMkLst>
            <pc:docMk/>
            <pc:sldMk cId="1685430789" sldId="263"/>
            <ac:spMk id="3" creationId="{C160F9EC-3D6B-4C50-FDE4-16A36072807E}"/>
          </ac:spMkLst>
        </pc:spChg>
        <pc:picChg chg="mod">
          <ac:chgData name="Mireia Isabel Ribera Turro" userId="6556bae6-df3e-4acf-aaf5-68c422a2c266" providerId="ADAL" clId="{0F28158E-623E-483E-96AB-6A8E36A22995}" dt="2022-12-11T16:17:31.533" v="170" actId="14826"/>
          <ac:picMkLst>
            <pc:docMk/>
            <pc:sldMk cId="1685430789" sldId="263"/>
            <ac:picMk id="5" creationId="{3060D329-765D-C508-4A4F-49094AD3CC5B}"/>
          </ac:picMkLst>
        </pc:picChg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866468335" sldId="264"/>
        </pc:sldMkLst>
      </pc:sldChg>
      <pc:sldChg chg="addSp delSp modSp mod ord modNotesTx">
        <pc:chgData name="Mireia Isabel Ribera Turro" userId="6556bae6-df3e-4acf-aaf5-68c422a2c266" providerId="ADAL" clId="{0F28158E-623E-483E-96AB-6A8E36A22995}" dt="2022-12-11T16:57:29.305" v="2087" actId="404"/>
        <pc:sldMkLst>
          <pc:docMk/>
          <pc:sldMk cId="2939137013" sldId="265"/>
        </pc:sldMkLst>
        <pc:spChg chg="mod">
          <ac:chgData name="Mireia Isabel Ribera Turro" userId="6556bae6-df3e-4acf-aaf5-68c422a2c266" providerId="ADAL" clId="{0F28158E-623E-483E-96AB-6A8E36A22995}" dt="2022-12-11T16:57:29.305" v="2087" actId="404"/>
          <ac:spMkLst>
            <pc:docMk/>
            <pc:sldMk cId="2939137013" sldId="265"/>
            <ac:spMk id="2" creationId="{9C9FE8A2-94CC-F061-62F8-5DA753D8876E}"/>
          </ac:spMkLst>
        </pc:spChg>
        <pc:spChg chg="del">
          <ac:chgData name="Mireia Isabel Ribera Turro" userId="6556bae6-df3e-4acf-aaf5-68c422a2c266" providerId="ADAL" clId="{0F28158E-623E-483E-96AB-6A8E36A22995}" dt="2022-12-11T16:18:00.834" v="210" actId="478"/>
          <ac:spMkLst>
            <pc:docMk/>
            <pc:sldMk cId="2939137013" sldId="265"/>
            <ac:spMk id="3" creationId="{3F757922-3BC9-4F72-B1E6-A307ADE0624A}"/>
          </ac:spMkLst>
        </pc:spChg>
        <pc:spChg chg="add del mod">
          <ac:chgData name="Mireia Isabel Ribera Turro" userId="6556bae6-df3e-4acf-aaf5-68c422a2c266" providerId="ADAL" clId="{0F28158E-623E-483E-96AB-6A8E36A22995}" dt="2022-12-11T16:18:04.881" v="211"/>
          <ac:spMkLst>
            <pc:docMk/>
            <pc:sldMk cId="2939137013" sldId="265"/>
            <ac:spMk id="6" creationId="{6648B7D6-86BE-85B0-B5EE-576C0BCDF703}"/>
          </ac:spMkLst>
        </pc:spChg>
        <pc:picChg chg="del">
          <ac:chgData name="Mireia Isabel Ribera Turro" userId="6556bae6-df3e-4acf-aaf5-68c422a2c266" providerId="ADAL" clId="{0F28158E-623E-483E-96AB-6A8E36A22995}" dt="2022-12-11T16:19:22.992" v="248" actId="478"/>
          <ac:picMkLst>
            <pc:docMk/>
            <pc:sldMk cId="2939137013" sldId="265"/>
            <ac:picMk id="4" creationId="{A49061AD-7947-4360-47EF-B4261687B517}"/>
          </ac:picMkLst>
        </pc:picChg>
        <pc:picChg chg="add mod modCrop">
          <ac:chgData name="Mireia Isabel Ribera Turro" userId="6556bae6-df3e-4acf-aaf5-68c422a2c266" providerId="ADAL" clId="{0F28158E-623E-483E-96AB-6A8E36A22995}" dt="2022-12-11T16:18:38.859" v="217" actId="1076"/>
          <ac:picMkLst>
            <pc:docMk/>
            <pc:sldMk cId="2939137013" sldId="265"/>
            <ac:picMk id="8" creationId="{48E00150-6397-D8A1-0E94-20EED0419F21}"/>
          </ac:picMkLst>
        </pc:picChg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714090941" sldId="266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2032250238" sldId="267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3027279491" sldId="268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2794546330" sldId="269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3390564460" sldId="270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1997910539" sldId="271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1450390257" sldId="273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1981218869" sldId="276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1777557655" sldId="277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1237591575" sldId="278"/>
        </pc:sldMkLst>
      </pc:sldChg>
      <pc:sldChg chg="del">
        <pc:chgData name="Mireia Isabel Ribera Turro" userId="6556bae6-df3e-4acf-aaf5-68c422a2c266" providerId="ADAL" clId="{0F28158E-623E-483E-96AB-6A8E36A22995}" dt="2022-12-11T16:20:00.804" v="250" actId="47"/>
        <pc:sldMkLst>
          <pc:docMk/>
          <pc:sldMk cId="3259280557" sldId="279"/>
        </pc:sldMkLst>
      </pc:sldChg>
      <pc:sldChg chg="addSp delSp modSp new mod ord modNotesTx">
        <pc:chgData name="Mireia Isabel Ribera Turro" userId="6556bae6-df3e-4acf-aaf5-68c422a2c266" providerId="ADAL" clId="{0F28158E-623E-483E-96AB-6A8E36A22995}" dt="2022-12-11T16:57:12.571" v="2078" actId="404"/>
        <pc:sldMkLst>
          <pc:docMk/>
          <pc:sldMk cId="2378463333" sldId="280"/>
        </pc:sldMkLst>
        <pc:spChg chg="mod">
          <ac:chgData name="Mireia Isabel Ribera Turro" userId="6556bae6-df3e-4acf-aaf5-68c422a2c266" providerId="ADAL" clId="{0F28158E-623E-483E-96AB-6A8E36A22995}" dt="2022-12-11T16:57:12.571" v="2078" actId="404"/>
          <ac:spMkLst>
            <pc:docMk/>
            <pc:sldMk cId="2378463333" sldId="280"/>
            <ac:spMk id="2" creationId="{9E213B1A-F7AD-ED5D-AABC-8589588A496E}"/>
          </ac:spMkLst>
        </pc:spChg>
        <pc:spChg chg="del">
          <ac:chgData name="Mireia Isabel Ribera Turro" userId="6556bae6-df3e-4acf-aaf5-68c422a2c266" providerId="ADAL" clId="{0F28158E-623E-483E-96AB-6A8E36A22995}" dt="2022-12-11T16:18:55.187" v="241"/>
          <ac:spMkLst>
            <pc:docMk/>
            <pc:sldMk cId="2378463333" sldId="280"/>
            <ac:spMk id="3" creationId="{11D80C56-2ECE-F9BA-498F-ABC907D9739A}"/>
          </ac:spMkLst>
        </pc:spChg>
        <pc:picChg chg="add mod modCrop">
          <ac:chgData name="Mireia Isabel Ribera Turro" userId="6556bae6-df3e-4acf-aaf5-68c422a2c266" providerId="ADAL" clId="{0F28158E-623E-483E-96AB-6A8E36A22995}" dt="2022-12-11T16:19:18.472" v="247" actId="1076"/>
          <ac:picMkLst>
            <pc:docMk/>
            <pc:sldMk cId="2378463333" sldId="280"/>
            <ac:picMk id="5" creationId="{DB16CC2F-A50D-B03D-B221-82A8D3C6F54E}"/>
          </ac:picMkLst>
        </pc:picChg>
      </pc:sldChg>
      <pc:sldChg chg="modSp new mod modNotesTx">
        <pc:chgData name="Mireia Isabel Ribera Turro" userId="6556bae6-df3e-4acf-aaf5-68c422a2c266" providerId="ADAL" clId="{0F28158E-623E-483E-96AB-6A8E36A22995}" dt="2022-12-11T17:47:43.519" v="2136" actId="20577"/>
        <pc:sldMkLst>
          <pc:docMk/>
          <pc:sldMk cId="1066070068" sldId="281"/>
        </pc:sldMkLst>
        <pc:spChg chg="mod">
          <ac:chgData name="Mireia Isabel Ribera Turro" userId="6556bae6-df3e-4acf-aaf5-68c422a2c266" providerId="ADAL" clId="{0F28158E-623E-483E-96AB-6A8E36A22995}" dt="2022-12-11T16:27:03.153" v="414" actId="20577"/>
          <ac:spMkLst>
            <pc:docMk/>
            <pc:sldMk cId="1066070068" sldId="281"/>
            <ac:spMk id="2" creationId="{C0A41F0A-D13C-1B25-DBA5-6E0C44F5B43B}"/>
          </ac:spMkLst>
        </pc:spChg>
        <pc:spChg chg="mod">
          <ac:chgData name="Mireia Isabel Ribera Turro" userId="6556bae6-df3e-4acf-aaf5-68c422a2c266" providerId="ADAL" clId="{0F28158E-623E-483E-96AB-6A8E36A22995}" dt="2022-12-11T17:47:43.519" v="2136" actId="20577"/>
          <ac:spMkLst>
            <pc:docMk/>
            <pc:sldMk cId="1066070068" sldId="281"/>
            <ac:spMk id="3" creationId="{3C6AF8E7-F726-BC25-EE9D-EF7F60BE74E9}"/>
          </ac:spMkLst>
        </pc:spChg>
      </pc:sldChg>
      <pc:sldChg chg="modSp new mod">
        <pc:chgData name="Mireia Isabel Ribera Turro" userId="6556bae6-df3e-4acf-aaf5-68c422a2c266" providerId="ADAL" clId="{0F28158E-623E-483E-96AB-6A8E36A22995}" dt="2022-12-11T17:47:17.336" v="2117" actId="20577"/>
        <pc:sldMkLst>
          <pc:docMk/>
          <pc:sldMk cId="3420508838" sldId="282"/>
        </pc:sldMkLst>
        <pc:spChg chg="mod">
          <ac:chgData name="Mireia Isabel Ribera Turro" userId="6556bae6-df3e-4acf-aaf5-68c422a2c266" providerId="ADAL" clId="{0F28158E-623E-483E-96AB-6A8E36A22995}" dt="2022-12-11T16:29:15.585" v="682" actId="20577"/>
          <ac:spMkLst>
            <pc:docMk/>
            <pc:sldMk cId="3420508838" sldId="282"/>
            <ac:spMk id="2" creationId="{DBBE6CBC-59E6-63FF-CFB0-E67FF028CBBA}"/>
          </ac:spMkLst>
        </pc:spChg>
        <pc:spChg chg="mod">
          <ac:chgData name="Mireia Isabel Ribera Turro" userId="6556bae6-df3e-4acf-aaf5-68c422a2c266" providerId="ADAL" clId="{0F28158E-623E-483E-96AB-6A8E36A22995}" dt="2022-12-11T17:47:17.336" v="2117" actId="20577"/>
          <ac:spMkLst>
            <pc:docMk/>
            <pc:sldMk cId="3420508838" sldId="282"/>
            <ac:spMk id="3" creationId="{47D1F212-EA2B-3B1C-AC83-1CD867560A64}"/>
          </ac:spMkLst>
        </pc:spChg>
      </pc:sldChg>
      <pc:sldChg chg="modSp new del mod">
        <pc:chgData name="Mireia Isabel Ribera Turro" userId="6556bae6-df3e-4acf-aaf5-68c422a2c266" providerId="ADAL" clId="{0F28158E-623E-483E-96AB-6A8E36A22995}" dt="2022-12-11T16:37:16.914" v="1277" actId="47"/>
        <pc:sldMkLst>
          <pc:docMk/>
          <pc:sldMk cId="3243668913" sldId="283"/>
        </pc:sldMkLst>
        <pc:spChg chg="mod">
          <ac:chgData name="Mireia Isabel Ribera Turro" userId="6556bae6-df3e-4acf-aaf5-68c422a2c266" providerId="ADAL" clId="{0F28158E-623E-483E-96AB-6A8E36A22995}" dt="2022-12-11T16:33:52.499" v="1008" actId="20577"/>
          <ac:spMkLst>
            <pc:docMk/>
            <pc:sldMk cId="3243668913" sldId="283"/>
            <ac:spMk id="2" creationId="{684A3FF4-ADC5-EFDF-75A7-87840B0031D1}"/>
          </ac:spMkLst>
        </pc:spChg>
        <pc:spChg chg="mod">
          <ac:chgData name="Mireia Isabel Ribera Turro" userId="6556bae6-df3e-4acf-aaf5-68c422a2c266" providerId="ADAL" clId="{0F28158E-623E-483E-96AB-6A8E36A22995}" dt="2022-12-11T16:34:13.538" v="1100" actId="20577"/>
          <ac:spMkLst>
            <pc:docMk/>
            <pc:sldMk cId="3243668913" sldId="283"/>
            <ac:spMk id="3" creationId="{66073415-DE84-55BD-6984-D0A2D2F5D54F}"/>
          </ac:spMkLst>
        </pc:spChg>
      </pc:sldChg>
      <pc:sldChg chg="modSp new mod">
        <pc:chgData name="Mireia Isabel Ribera Turro" userId="6556bae6-df3e-4acf-aaf5-68c422a2c266" providerId="ADAL" clId="{0F28158E-623E-483E-96AB-6A8E36A22995}" dt="2022-12-11T16:39:34.107" v="1475" actId="20577"/>
        <pc:sldMkLst>
          <pc:docMk/>
          <pc:sldMk cId="3102579965" sldId="284"/>
        </pc:sldMkLst>
        <pc:spChg chg="mod">
          <ac:chgData name="Mireia Isabel Ribera Turro" userId="6556bae6-df3e-4acf-aaf5-68c422a2c266" providerId="ADAL" clId="{0F28158E-623E-483E-96AB-6A8E36A22995}" dt="2022-12-11T16:35:31.569" v="1141" actId="20577"/>
          <ac:spMkLst>
            <pc:docMk/>
            <pc:sldMk cId="3102579965" sldId="284"/>
            <ac:spMk id="2" creationId="{6F520762-A95F-7490-5542-80A7EEFE70D8}"/>
          </ac:spMkLst>
        </pc:spChg>
        <pc:spChg chg="mod">
          <ac:chgData name="Mireia Isabel Ribera Turro" userId="6556bae6-df3e-4acf-aaf5-68c422a2c266" providerId="ADAL" clId="{0F28158E-623E-483E-96AB-6A8E36A22995}" dt="2022-12-11T16:39:34.107" v="1475" actId="20577"/>
          <ac:spMkLst>
            <pc:docMk/>
            <pc:sldMk cId="3102579965" sldId="284"/>
            <ac:spMk id="3" creationId="{BF14CC56-FB23-1239-9019-6442DB005BE8}"/>
          </ac:spMkLst>
        </pc:spChg>
      </pc:sldChg>
      <pc:sldChg chg="addSp delSp modSp add mod delAnim modAnim modNotesTx">
        <pc:chgData name="Mireia Isabel Ribera Turro" userId="6556bae6-df3e-4acf-aaf5-68c422a2c266" providerId="ADAL" clId="{0F28158E-623E-483E-96AB-6A8E36A22995}" dt="2022-12-11T17:49:08.457" v="2139"/>
        <pc:sldMkLst>
          <pc:docMk/>
          <pc:sldMk cId="3707033799" sldId="285"/>
        </pc:sldMkLst>
        <pc:spChg chg="mod">
          <ac:chgData name="Mireia Isabel Ribera Turro" userId="6556bae6-df3e-4acf-aaf5-68c422a2c266" providerId="ADAL" clId="{0F28158E-623E-483E-96AB-6A8E36A22995}" dt="2022-12-11T16:57:50.706" v="2097" actId="20577"/>
          <ac:spMkLst>
            <pc:docMk/>
            <pc:sldMk cId="3707033799" sldId="285"/>
            <ac:spMk id="2" creationId="{9C9FE8A2-94CC-F061-62F8-5DA753D8876E}"/>
          </ac:spMkLst>
        </pc:spChg>
        <pc:spChg chg="add del mod">
          <ac:chgData name="Mireia Isabel Ribera Turro" userId="6556bae6-df3e-4acf-aaf5-68c422a2c266" providerId="ADAL" clId="{0F28158E-623E-483E-96AB-6A8E36A22995}" dt="2022-12-11T16:55:35.715" v="1990" actId="478"/>
          <ac:spMkLst>
            <pc:docMk/>
            <pc:sldMk cId="3707033799" sldId="285"/>
            <ac:spMk id="3" creationId="{0673819C-16C6-D4AC-EA2E-5ECB84D4576B}"/>
          </ac:spMkLst>
        </pc:spChg>
        <pc:spChg chg="add del mod">
          <ac:chgData name="Mireia Isabel Ribera Turro" userId="6556bae6-df3e-4acf-aaf5-68c422a2c266" providerId="ADAL" clId="{0F28158E-623E-483E-96AB-6A8E36A22995}" dt="2022-12-11T16:55:38.030" v="1992" actId="478"/>
          <ac:spMkLst>
            <pc:docMk/>
            <pc:sldMk cId="3707033799" sldId="285"/>
            <ac:spMk id="4" creationId="{AD327BA4-0B19-601C-E816-196B76B7E46E}"/>
          </ac:spMkLst>
        </pc:spChg>
        <pc:spChg chg="add del mod">
          <ac:chgData name="Mireia Isabel Ribera Turro" userId="6556bae6-df3e-4acf-aaf5-68c422a2c266" providerId="ADAL" clId="{0F28158E-623E-483E-96AB-6A8E36A22995}" dt="2022-12-11T16:55:42.938" v="1994" actId="478"/>
          <ac:spMkLst>
            <pc:docMk/>
            <pc:sldMk cId="3707033799" sldId="285"/>
            <ac:spMk id="5" creationId="{4A736BE8-B42C-CDBC-14F1-DB99DC1AA09D}"/>
          </ac:spMkLst>
        </pc:spChg>
        <pc:spChg chg="add del mod">
          <ac:chgData name="Mireia Isabel Ribera Turro" userId="6556bae6-df3e-4acf-aaf5-68c422a2c266" providerId="ADAL" clId="{0F28158E-623E-483E-96AB-6A8E36A22995}" dt="2022-12-11T16:55:44.506" v="1995" actId="478"/>
          <ac:spMkLst>
            <pc:docMk/>
            <pc:sldMk cId="3707033799" sldId="285"/>
            <ac:spMk id="6" creationId="{C665B5CA-DCBB-DC0B-7217-EE0ECA0621AB}"/>
          </ac:spMkLst>
        </pc:spChg>
        <pc:spChg chg="add del mod">
          <ac:chgData name="Mireia Isabel Ribera Turro" userId="6556bae6-df3e-4acf-aaf5-68c422a2c266" providerId="ADAL" clId="{0F28158E-623E-483E-96AB-6A8E36A22995}" dt="2022-12-11T16:55:41.173" v="1993" actId="478"/>
          <ac:spMkLst>
            <pc:docMk/>
            <pc:sldMk cId="3707033799" sldId="285"/>
            <ac:spMk id="7" creationId="{03F2E192-B0F0-E33E-EB93-A93BCCA1996F}"/>
          </ac:spMkLst>
        </pc:spChg>
        <pc:spChg chg="add mod">
          <ac:chgData name="Mireia Isabel Ribera Turro" userId="6556bae6-df3e-4acf-aaf5-68c422a2c266" providerId="ADAL" clId="{0F28158E-623E-483E-96AB-6A8E36A22995}" dt="2022-12-11T17:49:06.467" v="2137" actId="6549"/>
          <ac:spMkLst>
            <pc:docMk/>
            <pc:sldMk cId="3707033799" sldId="285"/>
            <ac:spMk id="9" creationId="{0E550E37-FE52-9882-6A22-B7189DC72A73}"/>
          </ac:spMkLst>
        </pc:spChg>
        <pc:spChg chg="add mod">
          <ac:chgData name="Mireia Isabel Ribera Turro" userId="6556bae6-df3e-4acf-aaf5-68c422a2c266" providerId="ADAL" clId="{0F28158E-623E-483E-96AB-6A8E36A22995}" dt="2022-12-11T16:58:09.382" v="2104" actId="14100"/>
          <ac:spMkLst>
            <pc:docMk/>
            <pc:sldMk cId="3707033799" sldId="285"/>
            <ac:spMk id="10" creationId="{B8B47932-8907-135F-B264-04A02FB12253}"/>
          </ac:spMkLst>
        </pc:spChg>
        <pc:picChg chg="mod">
          <ac:chgData name="Mireia Isabel Ribera Turro" userId="6556bae6-df3e-4acf-aaf5-68c422a2c266" providerId="ADAL" clId="{0F28158E-623E-483E-96AB-6A8E36A22995}" dt="2022-12-11T16:57:55.738" v="2099" actId="1076"/>
          <ac:picMkLst>
            <pc:docMk/>
            <pc:sldMk cId="3707033799" sldId="285"/>
            <ac:picMk id="8" creationId="{48E00150-6397-D8A1-0E94-20EED0419F21}"/>
          </ac:picMkLst>
        </pc:picChg>
      </pc:sldChg>
      <pc:sldChg chg="delSp modSp add mod ord delAnim">
        <pc:chgData name="Mireia Isabel Ribera Turro" userId="6556bae6-df3e-4acf-aaf5-68c422a2c266" providerId="ADAL" clId="{0F28158E-623E-483E-96AB-6A8E36A22995}" dt="2022-12-11T17:49:16.794" v="2140" actId="14100"/>
        <pc:sldMkLst>
          <pc:docMk/>
          <pc:sldMk cId="3257238118" sldId="286"/>
        </pc:sldMkLst>
        <pc:spChg chg="mod">
          <ac:chgData name="Mireia Isabel Ribera Turro" userId="6556bae6-df3e-4acf-aaf5-68c422a2c266" providerId="ADAL" clId="{0F28158E-623E-483E-96AB-6A8E36A22995}" dt="2022-12-11T16:56:14.265" v="2036" actId="20577"/>
          <ac:spMkLst>
            <pc:docMk/>
            <pc:sldMk cId="3257238118" sldId="286"/>
            <ac:spMk id="2" creationId="{9C9FE8A2-94CC-F061-62F8-5DA753D8876E}"/>
          </ac:spMkLst>
        </pc:spChg>
        <pc:spChg chg="mod">
          <ac:chgData name="Mireia Isabel Ribera Turro" userId="6556bae6-df3e-4acf-aaf5-68c422a2c266" providerId="ADAL" clId="{0F28158E-623E-483E-96AB-6A8E36A22995}" dt="2022-12-11T17:49:16.794" v="2140" actId="14100"/>
          <ac:spMkLst>
            <pc:docMk/>
            <pc:sldMk cId="3257238118" sldId="286"/>
            <ac:spMk id="3" creationId="{0673819C-16C6-D4AC-EA2E-5ECB84D4576B}"/>
          </ac:spMkLst>
        </pc:spChg>
        <pc:spChg chg="mod">
          <ac:chgData name="Mireia Isabel Ribera Turro" userId="6556bae6-df3e-4acf-aaf5-68c422a2c266" providerId="ADAL" clId="{0F28158E-623E-483E-96AB-6A8E36A22995}" dt="2022-12-11T16:57:37.468" v="2089" actId="14100"/>
          <ac:spMkLst>
            <pc:docMk/>
            <pc:sldMk cId="3257238118" sldId="286"/>
            <ac:spMk id="4" creationId="{AD327BA4-0B19-601C-E816-196B76B7E46E}"/>
          </ac:spMkLst>
        </pc:spChg>
        <pc:spChg chg="mod">
          <ac:chgData name="Mireia Isabel Ribera Turro" userId="6556bae6-df3e-4acf-aaf5-68c422a2c266" providerId="ADAL" clId="{0F28158E-623E-483E-96AB-6A8E36A22995}" dt="2022-12-11T16:56:25.313" v="2044" actId="20577"/>
          <ac:spMkLst>
            <pc:docMk/>
            <pc:sldMk cId="3257238118" sldId="286"/>
            <ac:spMk id="7" creationId="{03F2E192-B0F0-E33E-EB93-A93BCCA1996F}"/>
          </ac:spMkLst>
        </pc:spChg>
        <pc:spChg chg="del">
          <ac:chgData name="Mireia Isabel Ribera Turro" userId="6556bae6-df3e-4acf-aaf5-68c422a2c266" providerId="ADAL" clId="{0F28158E-623E-483E-96AB-6A8E36A22995}" dt="2022-12-11T16:55:25.063" v="1986" actId="478"/>
          <ac:spMkLst>
            <pc:docMk/>
            <pc:sldMk cId="3257238118" sldId="286"/>
            <ac:spMk id="9" creationId="{0E550E37-FE52-9882-6A22-B7189DC72A73}"/>
          </ac:spMkLst>
        </pc:spChg>
        <pc:spChg chg="del">
          <ac:chgData name="Mireia Isabel Ribera Turro" userId="6556bae6-df3e-4acf-aaf5-68c422a2c266" providerId="ADAL" clId="{0F28158E-623E-483E-96AB-6A8E36A22995}" dt="2022-12-11T16:55:26.964" v="1987" actId="478"/>
          <ac:spMkLst>
            <pc:docMk/>
            <pc:sldMk cId="3257238118" sldId="286"/>
            <ac:spMk id="10" creationId="{B8B47932-8907-135F-B264-04A02FB12253}"/>
          </ac:spMkLst>
        </pc:spChg>
      </pc:sldChg>
      <pc:sldChg chg="new del">
        <pc:chgData name="Mireia Isabel Ribera Turro" userId="6556bae6-df3e-4acf-aaf5-68c422a2c266" providerId="ADAL" clId="{0F28158E-623E-483E-96AB-6A8E36A22995}" dt="2022-12-11T17:46:20.147" v="2112" actId="47"/>
        <pc:sldMkLst>
          <pc:docMk/>
          <pc:sldMk cId="2007773003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C65A1-730A-42DD-888D-BC5DBCB8E3C1}" type="datetimeFigureOut">
              <a:rPr lang="es-ES" smtClean="0"/>
              <a:t>11/12/2022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2E76E-BC08-4FCF-8415-5011870894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65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2E76E-BC08-4FCF-8415-5011870894A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82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Mobiles were (and are) the main traffic source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2E76E-BC08-4FCF-8415-5011870894A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2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2E76E-BC08-4FCF-8415-5011870894A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39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Will </a:t>
            </a:r>
            <a:r>
              <a:rPr lang="es-ES" dirty="0" err="1"/>
              <a:t>the</a:t>
            </a:r>
            <a:r>
              <a:rPr lang="es-ES" dirty="0"/>
              <a:t> interactive versión </a:t>
            </a:r>
            <a:r>
              <a:rPr lang="es-ES" dirty="0" err="1"/>
              <a:t>add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2E76E-BC08-4FCF-8415-5011870894A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52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Will </a:t>
            </a:r>
            <a:r>
              <a:rPr lang="es-ES" dirty="0" err="1"/>
              <a:t>the</a:t>
            </a:r>
            <a:r>
              <a:rPr lang="es-ES" dirty="0"/>
              <a:t> interactive versión </a:t>
            </a:r>
            <a:r>
              <a:rPr lang="es-ES" dirty="0" err="1"/>
              <a:t>add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2E76E-BC08-4FCF-8415-5011870894A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464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to make different audiences happy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2E76E-BC08-4FCF-8415-5011870894A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82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B3688-784B-147B-4C61-BFE073AA1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39EFC6-C0FD-8A8C-9064-3F7FC8FE3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33A0E5-07F8-CDDE-A536-A8683ED8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0154F-A7EF-EE06-DD5D-7FCD1646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CAB3B-1113-1E73-BE6D-B9849290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32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6BE4E-D817-2BBC-ECB2-2E19801A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1685FA-5185-7EA7-8250-E76230B3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32DAD-90B8-E1D6-5316-6D4F66AE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E2FFD-A9A0-986F-4702-47FED221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47123-54BF-EA4D-BBE7-B24DA015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3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703A0B-33A6-CBDB-62E4-0C7927932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DAA161-8AD1-EA1E-5DC4-A3A54C88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6111D-1995-2E68-8E77-F8F16A0D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E6228-CBC9-EF3E-7B75-84804A66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864CF-DC6E-079E-938B-58ED38F7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7223F-48FA-B53D-BE4E-03E3694A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C81AE-6CC9-36D4-8B29-8F4CE349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972EF-235E-188A-F6B2-E613251B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4BA50-6D6D-7150-72F3-407485F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45FC6-6BB5-0EF9-A25C-E25085D1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59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0B3B8-7904-E88E-170E-CB6D61EC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8EC84A-3BFB-108C-26F8-D278C93F4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771F3-798D-D45B-C7D8-793E985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E781B-AD79-A6DA-1BD3-52E35E9D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19AF0-4164-F89B-7E23-BEBF6348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6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6081F-4B67-AA64-5A9F-FB4A09E6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54481-5B2E-66E3-120A-8D409C230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87097-9A26-B443-04EF-FD012B11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3FD53B-0BC2-DD2F-0EC6-BA35E41A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2969BB-EAFE-8152-26E1-FBBA7ADE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6C505-1B88-28F0-339A-7FFA3C2E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3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CAEDB-7ED2-4E59-5555-BAA6F3F3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3982F9-DF5F-233D-1F29-036D02FA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1657C4-9A11-3168-D1D4-1FB9592F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F8A0BC-4A26-3E12-7546-E5D8786E3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AB3763-2CC9-568B-A517-7C54FAC69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090F25-4FE8-42F8-339C-EBB00E4E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3E69C8-6EA6-24E0-E785-3B969A12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9BDAA8-8D50-3497-0870-33F75F83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8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F432-5DCC-0DE6-2EDC-E555E683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1BAE0B-10AC-0509-7049-A93AE3B6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B5A928-1885-B11E-813D-18120AF9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2B5D5B-D0DB-C917-C9D0-3D0F2726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4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3FF46D-0675-4C28-0BBB-D965C132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E48C54-8C5F-8AC7-ED5E-A5A7E4F1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40850C-DFEE-4F38-A423-C2BD205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8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8C0A0-6045-A400-2726-2A05C0AE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66A88-D5FC-087A-847D-351DC3776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17AAFD-97B2-96DF-2845-054230316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2BEF8C-6DDF-8613-4286-0DB408B7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04B6E1-154D-F96E-455C-A923D570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368B2-8FAC-5EA3-4A4C-763CFEC3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7FCE5-2B3A-882B-B02A-5657D6B5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279148-8C66-5442-2645-29A5A43A5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FCEF35-DED4-B504-9D2F-253CE771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1327C-3219-E71B-EFFB-C162F8CF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9288B2-425C-3E1F-393F-5E59C399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AD6548-5E7F-12C1-340B-703DCF78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25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EB1B23-318E-B690-B42B-3E261A25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F488F3-B13F-BF10-D352-79788BC3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2F271-A037-EF18-98D6-189DEF6C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1D4BE-4066-4431-AFC8-49D89296D26A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4A512-0ED8-2616-8076-22E2299A0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BEAAF-EDC2-6F20-AFE2-8860E2F20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E683-B11A-4FFF-B772-9CC6EA394DA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plwvdOmKK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hyperlink" Target="https://twitter.com/jburnmurdo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9F0F-C443-A7B3-6E55-110D40270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000" y="5004000"/>
            <a:ext cx="9144000" cy="1035000"/>
          </a:xfrm>
        </p:spPr>
        <p:txBody>
          <a:bodyPr/>
          <a:lstStyle/>
          <a:p>
            <a:r>
              <a:rPr lang="en-GB" dirty="0"/>
              <a:t>Case Study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90A47-7B7A-C088-4954-413C8B31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00" y="5994000"/>
            <a:ext cx="9144000" cy="4003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Financial Times Coronavirus Tracker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341370-A073-6DE1-D75D-485DDCA9A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7" b="8375"/>
          <a:stretch/>
        </p:blipFill>
        <p:spPr bwMode="auto">
          <a:xfrm>
            <a:off x="-119544" y="-564205"/>
            <a:ext cx="12311544" cy="554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3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0223-9310-D04D-CAFE-CFD90C2D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4D5BA-8936-9E9D-F7F3-36332201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S1E3 – JOHN BURN-MURDOCH – The Financial Times’ Coronavirus Tracker, within Explore Explain, by Andy Kirk </a:t>
            </a:r>
            <a:r>
              <a:rPr lang="en-US" dirty="0">
                <a:hlinkClick r:id="rId2"/>
              </a:rPr>
              <a:t>https://www.youtube.com/watch?v=rplwvdOmKKc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1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80D-C508-0221-FD45-39BB36A4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visualization by </a:t>
            </a:r>
            <a:r>
              <a:rPr lang="en-GB" sz="4000" b="1" dirty="0"/>
              <a:t>John Burn-Murdoch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0F9EC-3D6B-4C50-FDE4-16A36072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British data visualization journalist, </a:t>
            </a:r>
          </a:p>
          <a:p>
            <a:pPr lvl="1"/>
            <a:r>
              <a:rPr lang="en-GB" dirty="0"/>
              <a:t>Worked in Guardian</a:t>
            </a:r>
          </a:p>
          <a:p>
            <a:pPr lvl="1"/>
            <a:r>
              <a:rPr lang="en-GB" dirty="0"/>
              <a:t>Now on Financial Times</a:t>
            </a:r>
          </a:p>
          <a:p>
            <a:endParaRPr lang="en-GB" dirty="0"/>
          </a:p>
          <a:p>
            <a:r>
              <a:rPr lang="en-GB" dirty="0"/>
              <a:t>Twitter: </a:t>
            </a:r>
            <a:r>
              <a:rPr lang="en-GB" dirty="0">
                <a:hlinkClick r:id="rId2"/>
              </a:rPr>
              <a:t>https://twitter.com/jburnmurdoch</a:t>
            </a:r>
            <a:r>
              <a:rPr lang="en-GB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60D329-765D-C508-4A4F-49094AD3C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6000" y="639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3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1F0A-D13C-1B25-DBA5-6E0C44F5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The project – Audience and medium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AF8E7-F726-BC25-EE9D-EF7F60BE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Subject:</a:t>
            </a:r>
          </a:p>
          <a:p>
            <a:pPr lvl="1"/>
            <a:r>
              <a:rPr lang="en-GB" dirty="0"/>
              <a:t>Very sensitive</a:t>
            </a:r>
          </a:p>
          <a:p>
            <a:pPr lvl="1"/>
            <a:r>
              <a:rPr lang="en-GB" dirty="0"/>
              <a:t>Full attention (Feb-March 2020)</a:t>
            </a:r>
          </a:p>
          <a:p>
            <a:r>
              <a:rPr lang="en-GB" dirty="0"/>
              <a:t>Audience:</a:t>
            </a:r>
          </a:p>
          <a:p>
            <a:pPr lvl="1"/>
            <a:r>
              <a:rPr lang="en-GB" dirty="0"/>
              <a:t>Financial Times readers…but… decided to open outside the paywall</a:t>
            </a:r>
          </a:p>
          <a:p>
            <a:pPr lvl="2"/>
            <a:r>
              <a:rPr lang="en-GB" dirty="0"/>
              <a:t>Non-specialists</a:t>
            </a:r>
          </a:p>
          <a:p>
            <a:pPr lvl="2"/>
            <a:r>
              <a:rPr lang="en-GB" dirty="0"/>
              <a:t>People not used to charts</a:t>
            </a:r>
          </a:p>
          <a:p>
            <a:pPr lvl="2"/>
            <a:r>
              <a:rPr lang="en-GB" dirty="0"/>
              <a:t>Different geographies</a:t>
            </a:r>
          </a:p>
          <a:p>
            <a:r>
              <a:rPr lang="en-GB" dirty="0"/>
              <a:t>Medium:</a:t>
            </a:r>
          </a:p>
          <a:p>
            <a:pPr lvl="1"/>
            <a:r>
              <a:rPr lang="en-GB" dirty="0"/>
              <a:t>Digital version on desktop, tablet and </a:t>
            </a:r>
            <a:r>
              <a:rPr lang="en-GB" b="1" dirty="0"/>
              <a:t>mobile</a:t>
            </a:r>
          </a:p>
          <a:p>
            <a:pPr lvl="1"/>
            <a:r>
              <a:rPr lang="en-GB" dirty="0"/>
              <a:t>Social media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07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E6CBC-59E6-63FF-CFB0-E67FF028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The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1F212-EA2B-3B1C-AC83-1CD86756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not fully reliable</a:t>
            </a:r>
          </a:p>
          <a:p>
            <a:pPr lvl="1"/>
            <a:r>
              <a:rPr lang="en-GB" dirty="0"/>
              <a:t>Multiple origins, multiple countries</a:t>
            </a:r>
          </a:p>
          <a:p>
            <a:pPr lvl="1"/>
            <a:r>
              <a:rPr lang="en-GB" dirty="0"/>
              <a:t>Timeframe of collected data</a:t>
            </a:r>
          </a:p>
          <a:p>
            <a:pPr lvl="2"/>
            <a:r>
              <a:rPr lang="en-GB" dirty="0"/>
              <a:t>Wait time</a:t>
            </a:r>
          </a:p>
          <a:p>
            <a:pPr lvl="2"/>
            <a:r>
              <a:rPr lang="en-GB" dirty="0"/>
              <a:t>Different time zones</a:t>
            </a:r>
          </a:p>
          <a:p>
            <a:pPr lvl="1"/>
            <a:r>
              <a:rPr lang="en-GB" dirty="0"/>
              <a:t>What a “death” means:</a:t>
            </a:r>
          </a:p>
          <a:p>
            <a:pPr lvl="2"/>
            <a:r>
              <a:rPr lang="en-GB" dirty="0"/>
              <a:t>Only in hospital</a:t>
            </a:r>
          </a:p>
          <a:p>
            <a:pPr lvl="2"/>
            <a:r>
              <a:rPr lang="en-GB" dirty="0"/>
              <a:t>Only if tested Coronavirus</a:t>
            </a:r>
          </a:p>
          <a:p>
            <a:pPr lvl="2"/>
            <a:r>
              <a:rPr lang="en-GB" dirty="0"/>
              <a:t>Only if reported</a:t>
            </a:r>
          </a:p>
          <a:p>
            <a:r>
              <a:rPr lang="en-GB" dirty="0"/>
              <a:t>Too much data</a:t>
            </a:r>
          </a:p>
          <a:p>
            <a:r>
              <a:rPr lang="en-GB" dirty="0"/>
              <a:t>Noisy data</a:t>
            </a:r>
          </a:p>
          <a:p>
            <a:pPr lvl="1"/>
            <a:r>
              <a:rPr lang="en-GB" dirty="0"/>
              <a:t>Double check</a:t>
            </a:r>
          </a:p>
          <a:p>
            <a:pPr lvl="1"/>
            <a:r>
              <a:rPr lang="en-GB" dirty="0"/>
              <a:t>Talk with specialists, with local people</a:t>
            </a:r>
          </a:p>
          <a:p>
            <a:r>
              <a:rPr lang="en-GB" dirty="0"/>
              <a:t>Constant updates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50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20762-A95F-7490-5542-80A7EEFE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Charts and encodings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4CC56-FB23-1239-9019-6442DB00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is critical</a:t>
            </a:r>
          </a:p>
          <a:p>
            <a:pPr lvl="1"/>
            <a:r>
              <a:rPr lang="en-GB" dirty="0"/>
              <a:t>24h update</a:t>
            </a:r>
          </a:p>
          <a:p>
            <a:r>
              <a:rPr lang="en-GB" dirty="0"/>
              <a:t>Selection: </a:t>
            </a:r>
          </a:p>
          <a:p>
            <a:pPr lvl="1"/>
            <a:r>
              <a:rPr lang="en-GB" dirty="0"/>
              <a:t>Deaths</a:t>
            </a:r>
          </a:p>
          <a:p>
            <a:pPr lvl="1"/>
            <a:r>
              <a:rPr lang="en-GB" dirty="0"/>
              <a:t>Which countries: story need, audience need, representation need</a:t>
            </a:r>
          </a:p>
          <a:p>
            <a:r>
              <a:rPr lang="en-GB" dirty="0"/>
              <a:t>Context:</a:t>
            </a:r>
          </a:p>
          <a:p>
            <a:pPr lvl="1"/>
            <a:r>
              <a:rPr lang="en-GB" dirty="0"/>
              <a:t>Reference lines: speaking the language of audience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57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FE8A2-94CC-F061-62F8-5DA753D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</a:t>
            </a:r>
            <a:r>
              <a:rPr lang="en-GB" sz="4000" dirty="0"/>
              <a:t>The Financial Times Coronavirus Tracker</a:t>
            </a:r>
            <a:endParaRPr lang="en-GB" dirty="0"/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48E00150-6397-D8A1-0E94-20EED0419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/>
          <a:stretch/>
        </p:blipFill>
        <p:spPr>
          <a:xfrm>
            <a:off x="1011000" y="1494000"/>
            <a:ext cx="8073797" cy="5045987"/>
          </a:xfrm>
        </p:spPr>
      </p:pic>
    </p:spTree>
    <p:extLst>
      <p:ext uri="{BB962C8B-B14F-4D97-AF65-F5344CB8AC3E}">
        <p14:creationId xmlns:p14="http://schemas.microsoft.com/office/powerpoint/2010/main" val="293913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FE8A2-94CC-F061-62F8-5DA753D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decisions</a:t>
            </a:r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48E00150-6397-D8A1-0E94-20EED0419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/>
          <a:stretch/>
        </p:blipFill>
        <p:spPr>
          <a:xfrm>
            <a:off x="1011000" y="1494000"/>
            <a:ext cx="8073797" cy="5045987"/>
          </a:xfrm>
        </p:spPr>
      </p:pic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id="{0673819C-16C6-D4AC-EA2E-5ECB84D4576B}"/>
              </a:ext>
            </a:extLst>
          </p:cNvPr>
          <p:cNvSpPr/>
          <p:nvPr/>
        </p:nvSpPr>
        <p:spPr>
          <a:xfrm>
            <a:off x="111000" y="6039000"/>
            <a:ext cx="2700000" cy="675000"/>
          </a:xfrm>
          <a:prstGeom prst="wedgeRoundRectCallout">
            <a:avLst>
              <a:gd name="adj1" fmla="val -2579"/>
              <a:gd name="adj2" fmla="val -3040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Logarithmic scale</a:t>
            </a:r>
          </a:p>
        </p:txBody>
      </p:sp>
      <p:sp>
        <p:nvSpPr>
          <p:cNvPr id="4" name="Bocadillo: rectángulo con esquinas redondeadas 3">
            <a:extLst>
              <a:ext uri="{FF2B5EF4-FFF2-40B4-BE49-F238E27FC236}">
                <a16:creationId xmlns:a16="http://schemas.microsoft.com/office/drawing/2014/main" id="{AD327BA4-0B19-601C-E816-196B76B7E46E}"/>
              </a:ext>
            </a:extLst>
          </p:cNvPr>
          <p:cNvSpPr/>
          <p:nvPr/>
        </p:nvSpPr>
        <p:spPr>
          <a:xfrm>
            <a:off x="5196000" y="819000"/>
            <a:ext cx="2700000" cy="675000"/>
          </a:xfrm>
          <a:prstGeom prst="wedgeRoundRectCallout">
            <a:avLst>
              <a:gd name="adj1" fmla="val -125806"/>
              <a:gd name="adj2" fmla="val 195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Reference lines</a:t>
            </a:r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4A736BE8-B42C-CDBC-14F1-DB99DC1AA09D}"/>
              </a:ext>
            </a:extLst>
          </p:cNvPr>
          <p:cNvSpPr/>
          <p:nvPr/>
        </p:nvSpPr>
        <p:spPr>
          <a:xfrm>
            <a:off x="8616000" y="2529000"/>
            <a:ext cx="2790000" cy="1305000"/>
          </a:xfrm>
          <a:prstGeom prst="wedgeRoundRectCallout">
            <a:avLst>
              <a:gd name="adj1" fmla="val -139496"/>
              <a:gd name="adj2" fmla="val 686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Categorical colour scale, but semantic grouping</a:t>
            </a:r>
          </a:p>
          <a:p>
            <a:pPr algn="ctr"/>
            <a:r>
              <a:rPr lang="en-GB" dirty="0"/>
              <a:t>+ clarity</a:t>
            </a:r>
          </a:p>
          <a:p>
            <a:pPr algn="ctr"/>
            <a:r>
              <a:rPr lang="en-GB" dirty="0"/>
              <a:t>+ standards</a:t>
            </a:r>
          </a:p>
        </p:txBody>
      </p:sp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C665B5CA-DCBB-DC0B-7217-EE0ECA0621AB}"/>
              </a:ext>
            </a:extLst>
          </p:cNvPr>
          <p:cNvSpPr/>
          <p:nvPr/>
        </p:nvSpPr>
        <p:spPr>
          <a:xfrm>
            <a:off x="9156000" y="5094000"/>
            <a:ext cx="2700000" cy="1305000"/>
          </a:xfrm>
          <a:prstGeom prst="wedgeRoundRectCallout">
            <a:avLst>
              <a:gd name="adj1" fmla="val -94056"/>
              <a:gd name="adj2" fmla="val -89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Lots of labels and comments</a:t>
            </a:r>
          </a:p>
          <a:p>
            <a:pPr algn="ctr"/>
            <a:r>
              <a:rPr lang="en-GB" dirty="0"/>
              <a:t>=&gt; Static version prioritized</a:t>
            </a:r>
          </a:p>
        </p:txBody>
      </p:sp>
      <p:sp>
        <p:nvSpPr>
          <p:cNvPr id="7" name="Bocadillo: rectángulo con esquinas redondeadas 6">
            <a:extLst>
              <a:ext uri="{FF2B5EF4-FFF2-40B4-BE49-F238E27FC236}">
                <a16:creationId xmlns:a16="http://schemas.microsoft.com/office/drawing/2014/main" id="{03F2E192-B0F0-E33E-EB93-A93BCCA1996F}"/>
              </a:ext>
            </a:extLst>
          </p:cNvPr>
          <p:cNvSpPr/>
          <p:nvPr/>
        </p:nvSpPr>
        <p:spPr>
          <a:xfrm>
            <a:off x="8931000" y="954000"/>
            <a:ext cx="2700000" cy="675000"/>
          </a:xfrm>
          <a:prstGeom prst="wedgeRoundRectCallout">
            <a:avLst>
              <a:gd name="adj1" fmla="val -64952"/>
              <a:gd name="adj2" fmla="val 1069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Repeated axes</a:t>
            </a:r>
          </a:p>
        </p:txBody>
      </p:sp>
    </p:spTree>
    <p:extLst>
      <p:ext uri="{BB962C8B-B14F-4D97-AF65-F5344CB8AC3E}">
        <p14:creationId xmlns:p14="http://schemas.microsoft.com/office/powerpoint/2010/main" val="32572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FE8A2-94CC-F061-62F8-5DA753D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Step 4: Implementation decisions</a:t>
            </a:r>
          </a:p>
        </p:txBody>
      </p:sp>
      <p:pic>
        <p:nvPicPr>
          <p:cNvPr id="8" name="Marcador de contenido 7" descr="Gráfico&#10;&#10;Descripción generada automáticamente">
            <a:extLst>
              <a:ext uri="{FF2B5EF4-FFF2-40B4-BE49-F238E27FC236}">
                <a16:creationId xmlns:a16="http://schemas.microsoft.com/office/drawing/2014/main" id="{48E00150-6397-D8A1-0E94-20EED0419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/>
          <a:stretch/>
        </p:blipFill>
        <p:spPr>
          <a:xfrm>
            <a:off x="1011000" y="1494000"/>
            <a:ext cx="8073797" cy="5045987"/>
          </a:xfr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0E550E37-FE52-9882-6A22-B7189DC72A73}"/>
              </a:ext>
            </a:extLst>
          </p:cNvPr>
          <p:cNvSpPr/>
          <p:nvPr/>
        </p:nvSpPr>
        <p:spPr>
          <a:xfrm>
            <a:off x="111000" y="99000"/>
            <a:ext cx="2952000" cy="295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Multiple versions through an automatic process; just final </a:t>
            </a:r>
            <a:r>
              <a:rPr lang="en-GB" dirty="0" err="1"/>
              <a:t>fne</a:t>
            </a:r>
            <a:r>
              <a:rPr lang="en-GB" dirty="0"/>
              <a:t>-tuning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8B47932-8907-135F-B264-04A02FB12253}"/>
              </a:ext>
            </a:extLst>
          </p:cNvPr>
          <p:cNvSpPr/>
          <p:nvPr/>
        </p:nvSpPr>
        <p:spPr>
          <a:xfrm>
            <a:off x="4476000" y="3789000"/>
            <a:ext cx="2952000" cy="2952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chart was published soon, it was refined over time</a:t>
            </a:r>
          </a:p>
        </p:txBody>
      </p:sp>
    </p:spTree>
    <p:extLst>
      <p:ext uri="{BB962C8B-B14F-4D97-AF65-F5344CB8AC3E}">
        <p14:creationId xmlns:p14="http://schemas.microsoft.com/office/powerpoint/2010/main" val="37070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3B1A-F7AD-ED5D-AABC-8589588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Plus additional charts: </a:t>
            </a:r>
            <a:r>
              <a:rPr lang="en-GB" sz="3200" dirty="0"/>
              <a:t>small multiples to the rescue</a:t>
            </a:r>
            <a:endParaRPr lang="en-GB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DB16CC2F-A50D-B03D-B221-82A8D3C6F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/>
          <a:stretch/>
        </p:blipFill>
        <p:spPr>
          <a:xfrm>
            <a:off x="921000" y="1314000"/>
            <a:ext cx="8595000" cy="5344705"/>
          </a:xfrm>
        </p:spPr>
      </p:pic>
    </p:spTree>
    <p:extLst>
      <p:ext uri="{BB962C8B-B14F-4D97-AF65-F5344CB8AC3E}">
        <p14:creationId xmlns:p14="http://schemas.microsoft.com/office/powerpoint/2010/main" val="2378463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316</Words>
  <Application>Microsoft Office PowerPoint</Application>
  <PresentationFormat>Panorámica</PresentationFormat>
  <Paragraphs>70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Case Study</vt:lpstr>
      <vt:lpstr>A visualization by John Burn-Murdoch</vt:lpstr>
      <vt:lpstr>Step 1: The project – Audience and medium</vt:lpstr>
      <vt:lpstr>Step 2: The data</vt:lpstr>
      <vt:lpstr>Step 3: Charts and encodings</vt:lpstr>
      <vt:lpstr>Step 3: The Financial Times Coronavirus Tracker</vt:lpstr>
      <vt:lpstr>Design decisions</vt:lpstr>
      <vt:lpstr>Step 4: Implementation decisions</vt:lpstr>
      <vt:lpstr>Plus additional charts: small multiples to the rescue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</dc:title>
  <dc:creator>Mireia Ribera</dc:creator>
  <cp:lastModifiedBy>Mireia Ribera</cp:lastModifiedBy>
  <cp:revision>1</cp:revision>
  <dcterms:created xsi:type="dcterms:W3CDTF">2022-11-27T16:15:47Z</dcterms:created>
  <dcterms:modified xsi:type="dcterms:W3CDTF">2022-12-11T17:49:44Z</dcterms:modified>
</cp:coreProperties>
</file>