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>
      <p:cViewPr varScale="1">
        <p:scale>
          <a:sx n="33" d="100"/>
          <a:sy n="33" d="100"/>
        </p:scale>
        <p:origin x="4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ia Isabel" userId="6556bae6-df3e-4acf-aaf5-68c422a2c266" providerId="ADAL" clId="{9C1A6DA3-DD2E-49E9-82CA-BD7DEAD082D0}"/>
    <pc:docChg chg="custSel modSld">
      <pc:chgData name="Mireia Isabel" userId="6556bae6-df3e-4acf-aaf5-68c422a2c266" providerId="ADAL" clId="{9C1A6DA3-DD2E-49E9-82CA-BD7DEAD082D0}" dt="2022-12-12T13:57:47.430" v="0" actId="478"/>
      <pc:docMkLst>
        <pc:docMk/>
      </pc:docMkLst>
      <pc:sldChg chg="delSp mod">
        <pc:chgData name="Mireia Isabel" userId="6556bae6-df3e-4acf-aaf5-68c422a2c266" providerId="ADAL" clId="{9C1A6DA3-DD2E-49E9-82CA-BD7DEAD082D0}" dt="2022-12-12T13:57:47.430" v="0" actId="478"/>
        <pc:sldMkLst>
          <pc:docMk/>
          <pc:sldMk cId="4261094043" sldId="256"/>
        </pc:sldMkLst>
        <pc:spChg chg="del">
          <ac:chgData name="Mireia Isabel" userId="6556bae6-df3e-4acf-aaf5-68c422a2c266" providerId="ADAL" clId="{9C1A6DA3-DD2E-49E9-82CA-BD7DEAD082D0}" dt="2022-12-12T13:57:47.430" v="0" actId="478"/>
          <ac:spMkLst>
            <pc:docMk/>
            <pc:sldMk cId="4261094043" sldId="256"/>
            <ac:spMk id="3" creationId="{DEE9F80B-B806-5B47-9A40-DC567457CB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9CADC-2C03-F44B-B5E8-CCDEDE7C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DDFE28-17DA-0E5D-69AA-0873748D3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05939-4989-7B51-8E2E-2EE9EC3B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7B971-FCE0-B4A4-0F2E-1A8EDFD7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36566-1AF8-318D-F48B-301E4BC9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63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4F6E3-92E7-48D2-C26A-BED5C8AD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34918A-CE3C-7A7B-744E-0EC2DBC8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8EAFF-F987-645C-FB27-75644BA5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53E72-4163-932A-3675-B8FD7DD5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B4F36-E3DE-9DE4-4973-6A9F4411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4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A3246D-59A9-0602-5F46-816614F31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A28864-FF8A-46D0-BCD0-9ED423FF2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86C59-7A91-1F08-831E-6739B76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79E21-5905-4042-930F-8814A589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28BD3-27B5-723E-9802-1E96A9DE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3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82A44-3202-8E41-BBBD-93AB0351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79E20-4555-C908-39F3-349706C0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35EC5-3753-3A30-AC5B-540D92C2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96AFF8-3DFF-1696-7BB6-7F50A1DB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2269E-26BB-2C9C-79CA-AB29E8F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61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3524F-A3C7-B5FF-FE69-1CB69279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EB041E-BE84-219F-34FE-8D9ED968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246CF-3E10-FB1A-5B6D-1771E069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C711DB-BD2E-F6B9-4556-0DF89717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2C16D-11A3-3D1F-B5EE-755DB73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7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4A4B-B909-4694-0019-1C4F059B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7583-6484-EC8E-61FC-03C3CDE8E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E9DBA3-AD42-60CE-AA59-210DBF645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EF943-E5D9-7D0C-5282-E7659DA3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9FBE72-A08D-9A6E-4E05-23275A3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8BD4CB-6267-D30D-5EA4-0E9889BA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7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94CD7-5FA3-96FF-CFBD-D66F2884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C1388C-FD0F-89AF-7B0C-00D5C84B9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DFA3DB-6086-9194-0B13-BB6BE787A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DF7C15-1C7E-BAC7-F7A0-D59C791F6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A85B66-9229-554C-978C-8405FCD8B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F665AD-BE1E-3E04-C54E-90525B4F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FBFE6B-F408-EB98-85F5-C6C42B84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52BAC6-0CF5-8802-8685-D76D90F7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9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699FB-9D77-37DF-CAD0-B1EE3BDF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6D6B27-294E-6722-3EAC-49A1A14C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CD835F-7BBD-A235-1E50-BE5FDBEB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BCB64E-9A1A-ACC9-736C-A0CBD44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8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F68069-89E4-3692-7C83-6DA77732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464554-CAE2-67ED-C2F8-0C1026A6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180DE9-AAFB-A877-5539-324875F3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61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3C08F-F66B-1C69-7D3E-A5877F5A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A4456-DF5C-D2DB-4EF6-D1380DD5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B553B-F442-C469-56E3-A6FCCF318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55FA75-04FF-4060-85D7-2723F81C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71F68A-863D-8DDD-80E2-16F6064F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82BF5-9096-CADA-E385-4E5F7A65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0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7D0FF-1A9C-97F9-58B9-CD6B113C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C7568D-0A6B-F5AF-EC5F-2E7736114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9B6680-05C1-4FDB-CA29-3DCC01A01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13B07-A4AC-C500-26CB-22E54985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2FBDD8-5B19-8FF5-D019-92C49E5B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35D961-75E8-7CE8-5B8B-FEE61F02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0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4CA669-E866-C9DB-FBE2-2F1B3AD3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F8E050-B5E4-DFBE-B3BD-AB72BFF5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C0D08-BC4F-5D57-8259-B6F48FF36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AD1DA-2E4E-45FB-A79A-D00F56AE722E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07DD8-D426-E60F-91C0-3C56775F2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5CB28-48C7-4EE5-347A-C9D9A7EDD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D6CA7-4711-4B3B-AE2A-1402CE0F385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1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" TargetMode="External"/><Relationship Id="rId7" Type="http://schemas.openxmlformats.org/officeDocument/2006/relationships/hyperlink" Target="https://projector.tensorflow.org/" TargetMode="External"/><Relationship Id="rId2" Type="http://schemas.openxmlformats.org/officeDocument/2006/relationships/hyperlink" Target="https://pair-code.github.io/fac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till.pub/2020/grand-tour/" TargetMode="External"/><Relationship Id="rId5" Type="http://schemas.openxmlformats.org/officeDocument/2006/relationships/hyperlink" Target="https://www.youtube.com/watch?v=XSWqLb0VyzM" TargetMode="External"/><Relationship Id="rId4" Type="http://schemas.openxmlformats.org/officeDocument/2006/relationships/hyperlink" Target="https://www.analyticsvidhya.com/blog/2020/06/auc-roc-curve-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D9ECE-2B9A-EF73-7CE4-5133D3A40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Visualization in ML</a:t>
            </a:r>
          </a:p>
        </p:txBody>
      </p:sp>
    </p:spTree>
    <p:extLst>
      <p:ext uri="{BB962C8B-B14F-4D97-AF65-F5344CB8AC3E}">
        <p14:creationId xmlns:p14="http://schemas.microsoft.com/office/powerpoint/2010/main" val="426109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392AD-2C99-6ACC-00F3-090D1DE2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Opportunities for Vis in Machine Learning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F48A5C7-37AD-C54C-E484-A1CA7D2D7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1692859"/>
            <a:ext cx="10286999" cy="5165141"/>
          </a:xfrm>
        </p:spPr>
      </p:pic>
    </p:spTree>
    <p:extLst>
      <p:ext uri="{BB962C8B-B14F-4D97-AF65-F5344CB8AC3E}">
        <p14:creationId xmlns:p14="http://schemas.microsoft.com/office/powerpoint/2010/main" val="409750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A7FAF-BFC6-8028-2200-1F17391D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uses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1BF5B-7D15-08C9-5D1C-DA2B7EBA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data  </a:t>
            </a:r>
            <a:r>
              <a:rPr lang="en-GB" dirty="0">
                <a:hlinkClick r:id="rId2"/>
              </a:rPr>
              <a:t>https://pair-code.github.io/facets/</a:t>
            </a:r>
            <a:r>
              <a:rPr lang="en-GB" dirty="0"/>
              <a:t> </a:t>
            </a:r>
          </a:p>
          <a:p>
            <a:r>
              <a:rPr lang="en-GB" dirty="0"/>
              <a:t>Model performance: </a:t>
            </a:r>
            <a:r>
              <a:rPr lang="en-GB" dirty="0" err="1">
                <a:hlinkClick r:id="rId3"/>
              </a:rPr>
              <a:t>Tensorflow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AUC vs ROC</a:t>
            </a:r>
            <a:endParaRPr lang="en-GB" dirty="0"/>
          </a:p>
          <a:p>
            <a:r>
              <a:rPr lang="en-GB" dirty="0"/>
              <a:t>Interpretability + model inspection </a:t>
            </a:r>
            <a:r>
              <a:rPr lang="en-GB" dirty="0">
                <a:hlinkClick r:id="rId5"/>
              </a:rPr>
              <a:t>Activation atlases</a:t>
            </a:r>
            <a:r>
              <a:rPr lang="en-GB" dirty="0"/>
              <a:t> (min 2.30), </a:t>
            </a:r>
            <a:r>
              <a:rPr lang="en-GB" dirty="0">
                <a:hlinkClick r:id="rId6"/>
              </a:rPr>
              <a:t>Neural Networks</a:t>
            </a:r>
            <a:endParaRPr lang="en-GB" dirty="0"/>
          </a:p>
          <a:p>
            <a:r>
              <a:rPr lang="en-GB" dirty="0"/>
              <a:t>High-dimensional data </a:t>
            </a:r>
            <a:r>
              <a:rPr lang="en-GB" dirty="0">
                <a:hlinkClick r:id="rId7"/>
              </a:rPr>
              <a:t>Projector </a:t>
            </a:r>
            <a:r>
              <a:rPr lang="en-GB" dirty="0" err="1">
                <a:hlinkClick r:id="rId7"/>
              </a:rPr>
              <a:t>tensorflow</a:t>
            </a:r>
            <a:endParaRPr lang="en-GB" dirty="0"/>
          </a:p>
          <a:p>
            <a:r>
              <a:rPr lang="en-GB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714444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Visualization in ML</vt:lpstr>
      <vt:lpstr>Opportunities for Vis in Machine Learning</vt:lpstr>
      <vt:lpstr>Possible 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in ML</dc:title>
  <dc:creator>Mireia Ribera</dc:creator>
  <cp:lastModifiedBy>Mireia Ribera</cp:lastModifiedBy>
  <cp:revision>1</cp:revision>
  <dcterms:created xsi:type="dcterms:W3CDTF">2022-12-11T18:24:21Z</dcterms:created>
  <dcterms:modified xsi:type="dcterms:W3CDTF">2022-12-12T13:57:52Z</dcterms:modified>
</cp:coreProperties>
</file>