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1" r:id="rId3"/>
    <p:sldId id="269" r:id="rId4"/>
    <p:sldId id="264" r:id="rId5"/>
    <p:sldId id="265" r:id="rId6"/>
    <p:sldId id="270" r:id="rId7"/>
    <p:sldId id="266" r:id="rId8"/>
    <p:sldId id="268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49977-4D95-4C07-BF20-9BA887DD65D2}" v="552" dt="2023-03-22T14:51:18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cchi" userId="e7c04fe419614d2f" providerId="LiveId" clId="{B1B49977-4D95-4C07-BF20-9BA887DD65D2}"/>
    <pc:docChg chg="undo redo custSel addSld delSld modSld sldOrd">
      <pc:chgData name="leonardo bocchi" userId="e7c04fe419614d2f" providerId="LiveId" clId="{B1B49977-4D95-4C07-BF20-9BA887DD65D2}" dt="2023-03-23T22:50:03.496" v="5963" actId="20577"/>
      <pc:docMkLst>
        <pc:docMk/>
      </pc:docMkLst>
      <pc:sldChg chg="addSp delSp modSp mod setBg">
        <pc:chgData name="leonardo bocchi" userId="e7c04fe419614d2f" providerId="LiveId" clId="{B1B49977-4D95-4C07-BF20-9BA887DD65D2}" dt="2023-03-23T22:45:02.825" v="5914" actId="1076"/>
        <pc:sldMkLst>
          <pc:docMk/>
          <pc:sldMk cId="3049075902" sldId="256"/>
        </pc:sldMkLst>
        <pc:spChg chg="add mod">
          <ac:chgData name="leonardo bocchi" userId="e7c04fe419614d2f" providerId="LiveId" clId="{B1B49977-4D95-4C07-BF20-9BA887DD65D2}" dt="2023-03-23T22:44:52.401" v="5912" actId="403"/>
          <ac:spMkLst>
            <pc:docMk/>
            <pc:sldMk cId="3049075902" sldId="256"/>
            <ac:spMk id="3" creationId="{46512103-5BA3-E5F9-C9D9-5A94D3D7240F}"/>
          </ac:spMkLst>
        </pc:spChg>
        <pc:spChg chg="add mod">
          <ac:chgData name="leonardo bocchi" userId="e7c04fe419614d2f" providerId="LiveId" clId="{B1B49977-4D95-4C07-BF20-9BA887DD65D2}" dt="2023-03-23T22:44:56.743" v="5913" actId="1076"/>
          <ac:spMkLst>
            <pc:docMk/>
            <pc:sldMk cId="3049075902" sldId="256"/>
            <ac:spMk id="5" creationId="{96053EE5-ACA1-CC75-CF06-D21B69B1DE10}"/>
          </ac:spMkLst>
        </pc:spChg>
        <pc:spChg chg="add del">
          <ac:chgData name="leonardo bocchi" userId="e7c04fe419614d2f" providerId="LiveId" clId="{B1B49977-4D95-4C07-BF20-9BA887DD65D2}" dt="2023-03-22T09:39:29.122" v="2464" actId="26606"/>
          <ac:spMkLst>
            <pc:docMk/>
            <pc:sldMk cId="3049075902" sldId="256"/>
            <ac:spMk id="11" creationId="{04812C46-200A-4DEB-A05E-3ED6C68C2387}"/>
          </ac:spMkLst>
        </pc:spChg>
        <pc:spChg chg="add del">
          <ac:chgData name="leonardo bocchi" userId="e7c04fe419614d2f" providerId="LiveId" clId="{B1B49977-4D95-4C07-BF20-9BA887DD65D2}" dt="2023-03-22T09:39:29.122" v="2464" actId="26606"/>
          <ac:spMkLst>
            <pc:docMk/>
            <pc:sldMk cId="3049075902" sldId="256"/>
            <ac:spMk id="13" creationId="{D1EA859B-E555-4109-94F3-6700E046E008}"/>
          </ac:spMkLst>
        </pc:spChg>
        <pc:grpChg chg="add del mod">
          <ac:chgData name="leonardo bocchi" userId="e7c04fe419614d2f" providerId="LiveId" clId="{B1B49977-4D95-4C07-BF20-9BA887DD65D2}" dt="2023-03-22T13:35:10.318" v="3317" actId="21"/>
          <ac:grpSpMkLst>
            <pc:docMk/>
            <pc:sldMk cId="3049075902" sldId="256"/>
            <ac:grpSpMk id="6" creationId="{03340428-F267-4E26-AAA5-53645A2FD971}"/>
          </ac:grpSpMkLst>
        </pc:grpChg>
        <pc:grpChg chg="add mod">
          <ac:chgData name="leonardo bocchi" userId="e7c04fe419614d2f" providerId="LiveId" clId="{B1B49977-4D95-4C07-BF20-9BA887DD65D2}" dt="2023-03-23T22:45:02.825" v="5914" actId="1076"/>
          <ac:grpSpMkLst>
            <pc:docMk/>
            <pc:sldMk cId="3049075902" sldId="256"/>
            <ac:grpSpMk id="12" creationId="{F14804C4-6183-3962-D920-4A3662F7DBEC}"/>
          </ac:grpSpMkLst>
        </pc:grpChg>
        <pc:picChg chg="add del">
          <ac:chgData name="leonardo bocchi" userId="e7c04fe419614d2f" providerId="LiveId" clId="{B1B49977-4D95-4C07-BF20-9BA887DD65D2}" dt="2023-03-22T09:39:29.122" v="2464" actId="26606"/>
          <ac:picMkLst>
            <pc:docMk/>
            <pc:sldMk cId="3049075902" sldId="256"/>
            <ac:picMk id="7" creationId="{E54BE505-2344-A355-1EDC-C8659B3D4932}"/>
          </ac:picMkLst>
        </pc:picChg>
        <pc:picChg chg="add mod modCrop">
          <ac:chgData name="leonardo bocchi" userId="e7c04fe419614d2f" providerId="LiveId" clId="{B1B49977-4D95-4C07-BF20-9BA887DD65D2}" dt="2023-03-22T13:52:47.876" v="3383" actId="164"/>
          <ac:picMkLst>
            <pc:docMk/>
            <pc:sldMk cId="3049075902" sldId="256"/>
            <ac:picMk id="9" creationId="{C896BBD2-F92B-D90B-61F6-A0A1AA30FC5B}"/>
          </ac:picMkLst>
        </pc:picChg>
        <pc:picChg chg="add mod modCrop">
          <ac:chgData name="leonardo bocchi" userId="e7c04fe419614d2f" providerId="LiveId" clId="{B1B49977-4D95-4C07-BF20-9BA887DD65D2}" dt="2023-03-22T13:53:36.723" v="3389" actId="1076"/>
          <ac:picMkLst>
            <pc:docMk/>
            <pc:sldMk cId="3049075902" sldId="256"/>
            <ac:picMk id="10" creationId="{0DE4AD6A-6554-CF8B-0E62-4A07BB30D907}"/>
          </ac:picMkLst>
        </pc:picChg>
        <pc:picChg chg="add del">
          <ac:chgData name="leonardo bocchi" userId="e7c04fe419614d2f" providerId="LiveId" clId="{B1B49977-4D95-4C07-BF20-9BA887DD65D2}" dt="2023-03-22T13:22:49.933" v="3218" actId="478"/>
          <ac:picMkLst>
            <pc:docMk/>
            <pc:sldMk cId="3049075902" sldId="256"/>
            <ac:picMk id="2050" creationId="{899D4F95-D1E1-CFDF-AB12-B66B9C3A2D49}"/>
          </ac:picMkLst>
        </pc:picChg>
        <pc:picChg chg="add mod">
          <ac:chgData name="leonardo bocchi" userId="e7c04fe419614d2f" providerId="LiveId" clId="{B1B49977-4D95-4C07-BF20-9BA887DD65D2}" dt="2023-03-22T13:23:49.505" v="3228" actId="1076"/>
          <ac:picMkLst>
            <pc:docMk/>
            <pc:sldMk cId="3049075902" sldId="256"/>
            <ac:picMk id="2052" creationId="{47A32E95-3375-AAAB-D43F-9446FBD50BB1}"/>
          </ac:picMkLst>
        </pc:picChg>
        <pc:picChg chg="add mod">
          <ac:chgData name="leonardo bocchi" userId="e7c04fe419614d2f" providerId="LiveId" clId="{B1B49977-4D95-4C07-BF20-9BA887DD65D2}" dt="2023-03-22T13:35:09.334" v="3316" actId="1076"/>
          <ac:picMkLst>
            <pc:docMk/>
            <pc:sldMk cId="3049075902" sldId="256"/>
            <ac:picMk id="2054" creationId="{40BA5CB1-2450-1C39-F581-E032C70F7589}"/>
          </ac:picMkLst>
        </pc:picChg>
        <pc:picChg chg="add mod">
          <ac:chgData name="leonardo bocchi" userId="e7c04fe419614d2f" providerId="LiveId" clId="{B1B49977-4D95-4C07-BF20-9BA887DD65D2}" dt="2023-03-22T13:35:09.334" v="3316" actId="1076"/>
          <ac:picMkLst>
            <pc:docMk/>
            <pc:sldMk cId="3049075902" sldId="256"/>
            <ac:picMk id="2056" creationId="{7DC0BA5F-65EE-E6B6-1483-25A46CC99BF7}"/>
          </ac:picMkLst>
        </pc:picChg>
        <pc:picChg chg="add mod">
          <ac:chgData name="leonardo bocchi" userId="e7c04fe419614d2f" providerId="LiveId" clId="{B1B49977-4D95-4C07-BF20-9BA887DD65D2}" dt="2023-03-22T13:35:09.334" v="3316" actId="1076"/>
          <ac:picMkLst>
            <pc:docMk/>
            <pc:sldMk cId="3049075902" sldId="256"/>
            <ac:picMk id="2058" creationId="{FE60CD76-6FC9-0499-442F-05F192F53B52}"/>
          </ac:picMkLst>
        </pc:picChg>
        <pc:picChg chg="add del mod">
          <ac:chgData name="leonardo bocchi" userId="e7c04fe419614d2f" providerId="LiveId" clId="{B1B49977-4D95-4C07-BF20-9BA887DD65D2}" dt="2023-03-22T13:43:02.348" v="3323" actId="478"/>
          <ac:picMkLst>
            <pc:docMk/>
            <pc:sldMk cId="3049075902" sldId="256"/>
            <ac:picMk id="2060" creationId="{C460CBB0-8794-17D2-DBEC-2FA6DC261311}"/>
          </ac:picMkLst>
        </pc:picChg>
      </pc:sldChg>
      <pc:sldChg chg="del">
        <pc:chgData name="leonardo bocchi" userId="e7c04fe419614d2f" providerId="LiveId" clId="{B1B49977-4D95-4C07-BF20-9BA887DD65D2}" dt="2023-03-22T10:26:35.365" v="2943" actId="47"/>
        <pc:sldMkLst>
          <pc:docMk/>
          <pc:sldMk cId="1349219875" sldId="257"/>
        </pc:sldMkLst>
      </pc:sldChg>
      <pc:sldChg chg="del">
        <pc:chgData name="leonardo bocchi" userId="e7c04fe419614d2f" providerId="LiveId" clId="{B1B49977-4D95-4C07-BF20-9BA887DD65D2}" dt="2023-03-22T10:30:45.627" v="2945" actId="2696"/>
        <pc:sldMkLst>
          <pc:docMk/>
          <pc:sldMk cId="1504865754" sldId="258"/>
        </pc:sldMkLst>
      </pc:sldChg>
      <pc:sldChg chg="addSp delSp modSp del mod ord">
        <pc:chgData name="leonardo bocchi" userId="e7c04fe419614d2f" providerId="LiveId" clId="{B1B49977-4D95-4C07-BF20-9BA887DD65D2}" dt="2023-03-17T11:49:00.252" v="495" actId="47"/>
        <pc:sldMkLst>
          <pc:docMk/>
          <pc:sldMk cId="1982070711" sldId="259"/>
        </pc:sldMkLst>
        <pc:graphicFrameChg chg="add del mod modGraphic">
          <ac:chgData name="leonardo bocchi" userId="e7c04fe419614d2f" providerId="LiveId" clId="{B1B49977-4D95-4C07-BF20-9BA887DD65D2}" dt="2023-03-17T11:41:35.525" v="461" actId="478"/>
          <ac:graphicFrameMkLst>
            <pc:docMk/>
            <pc:sldMk cId="1982070711" sldId="259"/>
            <ac:graphicFrameMk id="4" creationId="{9F37324E-BD2B-90E3-92CC-A27A43258258}"/>
          </ac:graphicFrameMkLst>
        </pc:graphicFrameChg>
      </pc:sldChg>
      <pc:sldChg chg="del">
        <pc:chgData name="leonardo bocchi" userId="e7c04fe419614d2f" providerId="LiveId" clId="{B1B49977-4D95-4C07-BF20-9BA887DD65D2}" dt="2023-03-22T10:26:55.799" v="2944" actId="47"/>
        <pc:sldMkLst>
          <pc:docMk/>
          <pc:sldMk cId="1111021183" sldId="260"/>
        </pc:sldMkLst>
      </pc:sldChg>
      <pc:sldChg chg="addSp delSp modSp mod ord modAnim">
        <pc:chgData name="leonardo bocchi" userId="e7c04fe419614d2f" providerId="LiveId" clId="{B1B49977-4D95-4C07-BF20-9BA887DD65D2}" dt="2023-03-23T22:45:08.489" v="5915" actId="403"/>
        <pc:sldMkLst>
          <pc:docMk/>
          <pc:sldMk cId="164064822" sldId="261"/>
        </pc:sldMkLst>
        <pc:spChg chg="del mod">
          <ac:chgData name="leonardo bocchi" userId="e7c04fe419614d2f" providerId="LiveId" clId="{B1B49977-4D95-4C07-BF20-9BA887DD65D2}" dt="2023-03-22T10:20:06.541" v="2635" actId="478"/>
          <ac:spMkLst>
            <pc:docMk/>
            <pc:sldMk cId="164064822" sldId="261"/>
            <ac:spMk id="4" creationId="{1BD7FCE3-1D83-B925-41DA-EB3E6626A7EE}"/>
          </ac:spMkLst>
        </pc:spChg>
        <pc:spChg chg="del mod">
          <ac:chgData name="leonardo bocchi" userId="e7c04fe419614d2f" providerId="LiveId" clId="{B1B49977-4D95-4C07-BF20-9BA887DD65D2}" dt="2023-03-22T10:22:13.300" v="2727" actId="478"/>
          <ac:spMkLst>
            <pc:docMk/>
            <pc:sldMk cId="164064822" sldId="261"/>
            <ac:spMk id="5" creationId="{EA4C7FC8-687B-662A-89C6-6680FCE10023}"/>
          </ac:spMkLst>
        </pc:spChg>
        <pc:spChg chg="del mod">
          <ac:chgData name="leonardo bocchi" userId="e7c04fe419614d2f" providerId="LiveId" clId="{B1B49977-4D95-4C07-BF20-9BA887DD65D2}" dt="2023-03-22T10:23:19.302" v="2808" actId="478"/>
          <ac:spMkLst>
            <pc:docMk/>
            <pc:sldMk cId="164064822" sldId="261"/>
            <ac:spMk id="6" creationId="{AE1184A2-084A-FEF7-5FF5-B315220633D1}"/>
          </ac:spMkLst>
        </pc:spChg>
        <pc:spChg chg="del mod">
          <ac:chgData name="leonardo bocchi" userId="e7c04fe419614d2f" providerId="LiveId" clId="{B1B49977-4D95-4C07-BF20-9BA887DD65D2}" dt="2023-03-22T10:23:23.776" v="2809" actId="478"/>
          <ac:spMkLst>
            <pc:docMk/>
            <pc:sldMk cId="164064822" sldId="261"/>
            <ac:spMk id="7" creationId="{8BD43202-EADA-3527-9C1F-B607BFCCC5A9}"/>
          </ac:spMkLst>
        </pc:spChg>
        <pc:spChg chg="add mod">
          <ac:chgData name="leonardo bocchi" userId="e7c04fe419614d2f" providerId="LiveId" clId="{B1B49977-4D95-4C07-BF20-9BA887DD65D2}" dt="2023-03-23T16:21:57.918" v="3950" actId="1076"/>
          <ac:spMkLst>
            <pc:docMk/>
            <pc:sldMk cId="164064822" sldId="261"/>
            <ac:spMk id="18" creationId="{930D2D84-2E19-6EA2-676B-6D98904234E4}"/>
          </ac:spMkLst>
        </pc:spChg>
        <pc:spChg chg="add mod">
          <ac:chgData name="leonardo bocchi" userId="e7c04fe419614d2f" providerId="LiveId" clId="{B1B49977-4D95-4C07-BF20-9BA887DD65D2}" dt="2023-03-23T16:21:57.918" v="3950" actId="1076"/>
          <ac:spMkLst>
            <pc:docMk/>
            <pc:sldMk cId="164064822" sldId="261"/>
            <ac:spMk id="21" creationId="{DF4BC85E-9185-7C66-55C2-FF50AF01FAF5}"/>
          </ac:spMkLst>
        </pc:spChg>
        <pc:spChg chg="add mod">
          <ac:chgData name="leonardo bocchi" userId="e7c04fe419614d2f" providerId="LiveId" clId="{B1B49977-4D95-4C07-BF20-9BA887DD65D2}" dt="2023-03-23T16:58:47.842" v="4500" actId="20577"/>
          <ac:spMkLst>
            <pc:docMk/>
            <pc:sldMk cId="164064822" sldId="261"/>
            <ac:spMk id="24" creationId="{FE3C3F04-4D4A-72E8-C351-F77B23FC1CE9}"/>
          </ac:spMkLst>
        </pc:spChg>
        <pc:spChg chg="add mod">
          <ac:chgData name="leonardo bocchi" userId="e7c04fe419614d2f" providerId="LiveId" clId="{B1B49977-4D95-4C07-BF20-9BA887DD65D2}" dt="2023-03-23T16:58:49.926" v="4502" actId="20577"/>
          <ac:spMkLst>
            <pc:docMk/>
            <pc:sldMk cId="164064822" sldId="261"/>
            <ac:spMk id="25" creationId="{8C6CD664-5060-60BC-5A74-38AD3F7DB8A8}"/>
          </ac:spMkLst>
        </pc:spChg>
        <pc:spChg chg="add mod">
          <ac:chgData name="leonardo bocchi" userId="e7c04fe419614d2f" providerId="LiveId" clId="{B1B49977-4D95-4C07-BF20-9BA887DD65D2}" dt="2023-03-23T16:58:52.536" v="4506" actId="5793"/>
          <ac:spMkLst>
            <pc:docMk/>
            <pc:sldMk cId="164064822" sldId="261"/>
            <ac:spMk id="26" creationId="{6B7B4ACE-00C3-7318-0508-A25A977C0777}"/>
          </ac:spMkLst>
        </pc:spChg>
        <pc:spChg chg="add del mod">
          <ac:chgData name="leonardo bocchi" userId="e7c04fe419614d2f" providerId="LiveId" clId="{B1B49977-4D95-4C07-BF20-9BA887DD65D2}" dt="2023-03-22T09:58:56.045" v="2583" actId="478"/>
          <ac:spMkLst>
            <pc:docMk/>
            <pc:sldMk cId="164064822" sldId="261"/>
            <ac:spMk id="27" creationId="{639C7760-144D-414A-E5A8-32318862D68D}"/>
          </ac:spMkLst>
        </pc:spChg>
        <pc:spChg chg="add mod ord">
          <ac:chgData name="leonardo bocchi" userId="e7c04fe419614d2f" providerId="LiveId" clId="{B1B49977-4D95-4C07-BF20-9BA887DD65D2}" dt="2023-03-23T16:21:57.918" v="3950" actId="1076"/>
          <ac:spMkLst>
            <pc:docMk/>
            <pc:sldMk cId="164064822" sldId="261"/>
            <ac:spMk id="28" creationId="{68D82A14-21F9-A0AC-A038-3C0BF663F9E6}"/>
          </ac:spMkLst>
        </pc:spChg>
        <pc:spChg chg="add mod">
          <ac:chgData name="leonardo bocchi" userId="e7c04fe419614d2f" providerId="LiveId" clId="{B1B49977-4D95-4C07-BF20-9BA887DD65D2}" dt="2023-03-23T16:21:57.918" v="3950" actId="1076"/>
          <ac:spMkLst>
            <pc:docMk/>
            <pc:sldMk cId="164064822" sldId="261"/>
            <ac:spMk id="37" creationId="{CCF4F7E2-6F45-E91C-AF66-388CCDBB58DF}"/>
          </ac:spMkLst>
        </pc:spChg>
        <pc:spChg chg="add mod">
          <ac:chgData name="leonardo bocchi" userId="e7c04fe419614d2f" providerId="LiveId" clId="{B1B49977-4D95-4C07-BF20-9BA887DD65D2}" dt="2023-03-23T22:45:08.489" v="5915" actId="403"/>
          <ac:spMkLst>
            <pc:docMk/>
            <pc:sldMk cId="164064822" sldId="261"/>
            <ac:spMk id="46" creationId="{1BED1F99-7534-CB3F-9D6B-A536A8DEE80C}"/>
          </ac:spMkLst>
        </pc:spChg>
        <pc:spChg chg="add mod">
          <ac:chgData name="leonardo bocchi" userId="e7c04fe419614d2f" providerId="LiveId" clId="{B1B49977-4D95-4C07-BF20-9BA887DD65D2}" dt="2023-03-22T12:26:24.016" v="3196" actId="113"/>
          <ac:spMkLst>
            <pc:docMk/>
            <pc:sldMk cId="164064822" sldId="261"/>
            <ac:spMk id="47" creationId="{99A03504-A58B-9909-5F2F-0FC35135A019}"/>
          </ac:spMkLst>
        </pc:spChg>
        <pc:spChg chg="add mod">
          <ac:chgData name="leonardo bocchi" userId="e7c04fe419614d2f" providerId="LiveId" clId="{B1B49977-4D95-4C07-BF20-9BA887DD65D2}" dt="2023-03-22T12:27:39.386" v="3211" actId="1076"/>
          <ac:spMkLst>
            <pc:docMk/>
            <pc:sldMk cId="164064822" sldId="261"/>
            <ac:spMk id="48" creationId="{79C0D6E2-BEC7-91B0-6695-E1A91609433C}"/>
          </ac:spMkLst>
        </pc:spChg>
        <pc:spChg chg="add del mod">
          <ac:chgData name="leonardo bocchi" userId="e7c04fe419614d2f" providerId="LiveId" clId="{B1B49977-4D95-4C07-BF20-9BA887DD65D2}" dt="2023-03-22T12:27:05.982" v="3206" actId="478"/>
          <ac:spMkLst>
            <pc:docMk/>
            <pc:sldMk cId="164064822" sldId="261"/>
            <ac:spMk id="49" creationId="{291E921E-BEDF-9A2E-EB91-E02CC76766A2}"/>
          </ac:spMkLst>
        </pc:spChg>
        <pc:spChg chg="add mod">
          <ac:chgData name="leonardo bocchi" userId="e7c04fe419614d2f" providerId="LiveId" clId="{B1B49977-4D95-4C07-BF20-9BA887DD65D2}" dt="2023-03-22T14:44:30.604" v="3600" actId="1076"/>
          <ac:spMkLst>
            <pc:docMk/>
            <pc:sldMk cId="164064822" sldId="261"/>
            <ac:spMk id="55" creationId="{913EF344-7E8C-B729-9599-D9E04A8ECAAE}"/>
          </ac:spMkLst>
        </pc:spChg>
        <pc:spChg chg="add del mod">
          <ac:chgData name="leonardo bocchi" userId="e7c04fe419614d2f" providerId="LiveId" clId="{B1B49977-4D95-4C07-BF20-9BA887DD65D2}" dt="2023-03-23T16:22:12.686" v="3954"/>
          <ac:spMkLst>
            <pc:docMk/>
            <pc:sldMk cId="164064822" sldId="261"/>
            <ac:spMk id="56" creationId="{D3F4B4EA-0407-FFD3-9E1E-C1202007723E}"/>
          </ac:spMkLst>
        </pc:spChg>
        <pc:grpChg chg="add mod">
          <ac:chgData name="leonardo bocchi" userId="e7c04fe419614d2f" providerId="LiveId" clId="{B1B49977-4D95-4C07-BF20-9BA887DD65D2}" dt="2023-03-23T16:21:57.918" v="3950" actId="1076"/>
          <ac:grpSpMkLst>
            <pc:docMk/>
            <pc:sldMk cId="164064822" sldId="261"/>
            <ac:grpSpMk id="41" creationId="{944140EE-2EE1-752F-DBC2-B96B06E59F20}"/>
          </ac:grpSpMkLst>
        </pc:grpChg>
        <pc:grpChg chg="add mod">
          <ac:chgData name="leonardo bocchi" userId="e7c04fe419614d2f" providerId="LiveId" clId="{B1B49977-4D95-4C07-BF20-9BA887DD65D2}" dt="2023-03-23T16:21:57.918" v="3950" actId="1076"/>
          <ac:grpSpMkLst>
            <pc:docMk/>
            <pc:sldMk cId="164064822" sldId="261"/>
            <ac:grpSpMk id="44" creationId="{264CAE7C-10D0-755E-5420-D27090F3D420}"/>
          </ac:grpSpMkLst>
        </pc:grpChg>
        <pc:grpChg chg="add mod">
          <ac:chgData name="leonardo bocchi" userId="e7c04fe419614d2f" providerId="LiveId" clId="{B1B49977-4D95-4C07-BF20-9BA887DD65D2}" dt="2023-03-23T16:21:57.918" v="3950" actId="1076"/>
          <ac:grpSpMkLst>
            <pc:docMk/>
            <pc:sldMk cId="164064822" sldId="261"/>
            <ac:grpSpMk id="45" creationId="{9019F906-1556-48B6-0A2A-DB0B4537A809}"/>
          </ac:grpSpMkLst>
        </pc:grpChg>
        <pc:grpChg chg="add del mod">
          <ac:chgData name="leonardo bocchi" userId="e7c04fe419614d2f" providerId="LiveId" clId="{B1B49977-4D95-4C07-BF20-9BA887DD65D2}" dt="2023-03-22T13:44:10.953" v="3330" actId="478"/>
          <ac:grpSpMkLst>
            <pc:docMk/>
            <pc:sldMk cId="164064822" sldId="261"/>
            <ac:grpSpMk id="51" creationId="{8C347B6E-6E25-D54D-B325-1159EF507FCC}"/>
          </ac:grpSpMkLst>
        </pc:grpChg>
        <pc:picChg chg="add del mod">
          <ac:chgData name="leonardo bocchi" userId="e7c04fe419614d2f" providerId="LiveId" clId="{B1B49977-4D95-4C07-BF20-9BA887DD65D2}" dt="2023-03-22T09:50:19.098" v="2474" actId="478"/>
          <ac:picMkLst>
            <pc:docMk/>
            <pc:sldMk cId="164064822" sldId="261"/>
            <ac:picMk id="3" creationId="{1F31A3AE-9FEF-D638-95EE-73069C732614}"/>
          </ac:picMkLst>
        </pc:picChg>
        <pc:picChg chg="add mod">
          <ac:chgData name="leonardo bocchi" userId="e7c04fe419614d2f" providerId="LiveId" clId="{B1B49977-4D95-4C07-BF20-9BA887DD65D2}" dt="2023-03-22T13:23:52.881" v="3229"/>
          <ac:picMkLst>
            <pc:docMk/>
            <pc:sldMk cId="164064822" sldId="261"/>
            <ac:picMk id="50" creationId="{0C91A04B-6658-305A-E6B4-50477C84635B}"/>
          </ac:picMkLst>
        </pc:picChg>
        <pc:picChg chg="mod">
          <ac:chgData name="leonardo bocchi" userId="e7c04fe419614d2f" providerId="LiveId" clId="{B1B49977-4D95-4C07-BF20-9BA887DD65D2}" dt="2023-03-22T13:44:07.203" v="3329" actId="1076"/>
          <ac:picMkLst>
            <pc:docMk/>
            <pc:sldMk cId="164064822" sldId="261"/>
            <ac:picMk id="52" creationId="{93692454-1FC3-6D5F-A172-0A2B35A685C5}"/>
          </ac:picMkLst>
        </pc:picChg>
        <pc:picChg chg="mod">
          <ac:chgData name="leonardo bocchi" userId="e7c04fe419614d2f" providerId="LiveId" clId="{B1B49977-4D95-4C07-BF20-9BA887DD65D2}" dt="2023-03-22T13:44:07.203" v="3329" actId="1076"/>
          <ac:picMkLst>
            <pc:docMk/>
            <pc:sldMk cId="164064822" sldId="261"/>
            <ac:picMk id="53" creationId="{4FE2D4AF-5610-BAF9-60D4-F36C8B4C790A}"/>
          </ac:picMkLst>
        </pc:picChg>
        <pc:picChg chg="mod">
          <ac:chgData name="leonardo bocchi" userId="e7c04fe419614d2f" providerId="LiveId" clId="{B1B49977-4D95-4C07-BF20-9BA887DD65D2}" dt="2023-03-22T13:44:07.203" v="3329" actId="1076"/>
          <ac:picMkLst>
            <pc:docMk/>
            <pc:sldMk cId="164064822" sldId="261"/>
            <ac:picMk id="54" creationId="{8E073F50-A08A-AC7D-6C36-441CD833FC83}"/>
          </ac:picMkLst>
        </pc:picChg>
        <pc:picChg chg="add del">
          <ac:chgData name="leonardo bocchi" userId="e7c04fe419614d2f" providerId="LiveId" clId="{B1B49977-4D95-4C07-BF20-9BA887DD65D2}" dt="2023-03-22T09:49:35.326" v="2468"/>
          <ac:picMkLst>
            <pc:docMk/>
            <pc:sldMk cId="164064822" sldId="261"/>
            <ac:picMk id="1026" creationId="{F9C9794B-7F15-0CF0-B233-AD16414989D6}"/>
          </ac:picMkLst>
        </pc:picChg>
        <pc:picChg chg="add del">
          <ac:chgData name="leonardo bocchi" userId="e7c04fe419614d2f" providerId="LiveId" clId="{B1B49977-4D95-4C07-BF20-9BA887DD65D2}" dt="2023-03-22T09:49:50.891" v="2470"/>
          <ac:picMkLst>
            <pc:docMk/>
            <pc:sldMk cId="164064822" sldId="261"/>
            <ac:picMk id="1028" creationId="{6039507A-0FB0-4C89-8DA4-5E9B00A25F9C}"/>
          </ac:picMkLst>
        </pc:picChg>
        <pc:picChg chg="add mod">
          <ac:chgData name="leonardo bocchi" userId="e7c04fe419614d2f" providerId="LiveId" clId="{B1B49977-4D95-4C07-BF20-9BA887DD65D2}" dt="2023-03-23T16:21:57.918" v="3950" actId="1076"/>
          <ac:picMkLst>
            <pc:docMk/>
            <pc:sldMk cId="164064822" sldId="261"/>
            <ac:picMk id="1030" creationId="{4E02919F-D235-9562-0BFE-A711FB7B807C}"/>
          </ac:picMkLst>
        </pc:picChg>
        <pc:cxnChg chg="add mod">
          <ac:chgData name="leonardo bocchi" userId="e7c04fe419614d2f" providerId="LiveId" clId="{B1B49977-4D95-4C07-BF20-9BA887DD65D2}" dt="2023-03-23T16:21:57.918" v="3950" actId="1076"/>
          <ac:cxnSpMkLst>
            <pc:docMk/>
            <pc:sldMk cId="164064822" sldId="261"/>
            <ac:cxnSpMk id="9" creationId="{77924B62-875C-ADE4-52FB-0FA12D6F7AC6}"/>
          </ac:cxnSpMkLst>
        </pc:cxnChg>
        <pc:cxnChg chg="add mod">
          <ac:chgData name="leonardo bocchi" userId="e7c04fe419614d2f" providerId="LiveId" clId="{B1B49977-4D95-4C07-BF20-9BA887DD65D2}" dt="2023-03-23T16:21:57.918" v="3950" actId="1076"/>
          <ac:cxnSpMkLst>
            <pc:docMk/>
            <pc:sldMk cId="164064822" sldId="261"/>
            <ac:cxnSpMk id="13" creationId="{05D11A65-A29F-0E36-5E1D-8E814E390FA3}"/>
          </ac:cxnSpMkLst>
        </pc:cxnChg>
        <pc:cxnChg chg="add mod">
          <ac:chgData name="leonardo bocchi" userId="e7c04fe419614d2f" providerId="LiveId" clId="{B1B49977-4D95-4C07-BF20-9BA887DD65D2}" dt="2023-03-23T16:21:57.918" v="3950" actId="1076"/>
          <ac:cxnSpMkLst>
            <pc:docMk/>
            <pc:sldMk cId="164064822" sldId="261"/>
            <ac:cxnSpMk id="31" creationId="{C21538FE-3C55-881D-D5BF-633A36040410}"/>
          </ac:cxnSpMkLst>
        </pc:cxnChg>
        <pc:cxnChg chg="add mod">
          <ac:chgData name="leonardo bocchi" userId="e7c04fe419614d2f" providerId="LiveId" clId="{B1B49977-4D95-4C07-BF20-9BA887DD65D2}" dt="2023-03-23T16:21:57.918" v="3950" actId="1076"/>
          <ac:cxnSpMkLst>
            <pc:docMk/>
            <pc:sldMk cId="164064822" sldId="261"/>
            <ac:cxnSpMk id="34" creationId="{8A3B29A6-CD1A-E697-F056-35054B4EEE02}"/>
          </ac:cxnSpMkLst>
        </pc:cxnChg>
        <pc:cxnChg chg="add mod">
          <ac:chgData name="leonardo bocchi" userId="e7c04fe419614d2f" providerId="LiveId" clId="{B1B49977-4D95-4C07-BF20-9BA887DD65D2}" dt="2023-03-23T16:21:57.918" v="3950" actId="1076"/>
          <ac:cxnSpMkLst>
            <pc:docMk/>
            <pc:sldMk cId="164064822" sldId="261"/>
            <ac:cxnSpMk id="38" creationId="{94F15779-F7D7-D28C-249F-BA82064F4F92}"/>
          </ac:cxnSpMkLst>
        </pc:cxnChg>
      </pc:sldChg>
      <pc:sldChg chg="delSp modSp del mod">
        <pc:chgData name="leonardo bocchi" userId="e7c04fe419614d2f" providerId="LiveId" clId="{B1B49977-4D95-4C07-BF20-9BA887DD65D2}" dt="2023-03-20T11:57:37.403" v="941" actId="2696"/>
        <pc:sldMkLst>
          <pc:docMk/>
          <pc:sldMk cId="2306321462" sldId="262"/>
        </pc:sldMkLst>
        <pc:spChg chg="mod">
          <ac:chgData name="leonardo bocchi" userId="e7c04fe419614d2f" providerId="LiveId" clId="{B1B49977-4D95-4C07-BF20-9BA887DD65D2}" dt="2023-03-17T11:40:38.083" v="446" actId="1076"/>
          <ac:spMkLst>
            <pc:docMk/>
            <pc:sldMk cId="2306321462" sldId="262"/>
            <ac:spMk id="9" creationId="{D356698E-7688-D156-197C-99D01606F6A9}"/>
          </ac:spMkLst>
        </pc:spChg>
        <pc:picChg chg="del">
          <ac:chgData name="leonardo bocchi" userId="e7c04fe419614d2f" providerId="LiveId" clId="{B1B49977-4D95-4C07-BF20-9BA887DD65D2}" dt="2023-03-17T11:36:11.405" v="363" actId="21"/>
          <ac:picMkLst>
            <pc:docMk/>
            <pc:sldMk cId="2306321462" sldId="262"/>
            <ac:picMk id="3" creationId="{1D35F01F-2D4F-FA5A-2A9D-008678B23445}"/>
          </ac:picMkLst>
        </pc:picChg>
      </pc:sldChg>
      <pc:sldChg chg="delSp del mod">
        <pc:chgData name="leonardo bocchi" userId="e7c04fe419614d2f" providerId="LiveId" clId="{B1B49977-4D95-4C07-BF20-9BA887DD65D2}" dt="2023-03-20T11:57:32.755" v="940" actId="2696"/>
        <pc:sldMkLst>
          <pc:docMk/>
          <pc:sldMk cId="3475526171" sldId="263"/>
        </pc:sldMkLst>
        <pc:spChg chg="del">
          <ac:chgData name="leonardo bocchi" userId="e7c04fe419614d2f" providerId="LiveId" clId="{B1B49977-4D95-4C07-BF20-9BA887DD65D2}" dt="2023-03-17T11:37:22.527" v="369" actId="21"/>
          <ac:spMkLst>
            <pc:docMk/>
            <pc:sldMk cId="3475526171" sldId="263"/>
            <ac:spMk id="11" creationId="{D3F35086-81E4-AC80-3AA7-F51B34D7A875}"/>
          </ac:spMkLst>
        </pc:spChg>
        <pc:picChg chg="del">
          <ac:chgData name="leonardo bocchi" userId="e7c04fe419614d2f" providerId="LiveId" clId="{B1B49977-4D95-4C07-BF20-9BA887DD65D2}" dt="2023-03-17T11:36:02.432" v="360" actId="21"/>
          <ac:picMkLst>
            <pc:docMk/>
            <pc:sldMk cId="3475526171" sldId="263"/>
            <ac:picMk id="8" creationId="{EC246A77-D1C7-6E05-2D18-C8795D7A0E83}"/>
          </ac:picMkLst>
        </pc:picChg>
      </pc:sldChg>
      <pc:sldChg chg="addSp delSp modSp add mod modAnim">
        <pc:chgData name="leonardo bocchi" userId="e7c04fe419614d2f" providerId="LiveId" clId="{B1B49977-4D95-4C07-BF20-9BA887DD65D2}" dt="2023-03-23T22:45:26.350" v="5917" actId="403"/>
        <pc:sldMkLst>
          <pc:docMk/>
          <pc:sldMk cId="55859002" sldId="264"/>
        </pc:sldMkLst>
        <pc:spChg chg="add del mod">
          <ac:chgData name="leonardo bocchi" userId="e7c04fe419614d2f" providerId="LiveId" clId="{B1B49977-4D95-4C07-BF20-9BA887DD65D2}" dt="2023-03-17T10:46:06.322" v="6" actId="478"/>
          <ac:spMkLst>
            <pc:docMk/>
            <pc:sldMk cId="55859002" sldId="264"/>
            <ac:spMk id="2" creationId="{E0E0ACEF-97DF-F602-773F-A95CBE51A7CE}"/>
          </ac:spMkLst>
        </pc:spChg>
        <pc:spChg chg="add del mod">
          <ac:chgData name="leonardo bocchi" userId="e7c04fe419614d2f" providerId="LiveId" clId="{B1B49977-4D95-4C07-BF20-9BA887DD65D2}" dt="2023-03-23T16:22:06.481" v="3952"/>
          <ac:spMkLst>
            <pc:docMk/>
            <pc:sldMk cId="55859002" sldId="264"/>
            <ac:spMk id="3" creationId="{6AE8ED5A-2F5E-B4DE-4038-1FE29701EAEA}"/>
          </ac:spMkLst>
        </pc:spChg>
        <pc:spChg chg="add del mod">
          <ac:chgData name="leonardo bocchi" userId="e7c04fe419614d2f" providerId="LiveId" clId="{B1B49977-4D95-4C07-BF20-9BA887DD65D2}" dt="2023-03-17T11:32:38.988" v="328"/>
          <ac:spMkLst>
            <pc:docMk/>
            <pc:sldMk cId="55859002" sldId="264"/>
            <ac:spMk id="3" creationId="{A9262AED-C7BD-7D1C-205C-DFE024E8C32A}"/>
          </ac:spMkLst>
        </pc:spChg>
        <pc:spChg chg="add mod">
          <ac:chgData name="leonardo bocchi" userId="e7c04fe419614d2f" providerId="LiveId" clId="{B1B49977-4D95-4C07-BF20-9BA887DD65D2}" dt="2023-03-23T21:13:13.804" v="5765" actId="164"/>
          <ac:spMkLst>
            <pc:docMk/>
            <pc:sldMk cId="55859002" sldId="264"/>
            <ac:spMk id="4" creationId="{24CC0301-CAEC-8567-BCAB-AAD9644AC454}"/>
          </ac:spMkLst>
        </pc:spChg>
        <pc:spChg chg="add del mod">
          <ac:chgData name="leonardo bocchi" userId="e7c04fe419614d2f" providerId="LiveId" clId="{B1B49977-4D95-4C07-BF20-9BA887DD65D2}" dt="2023-03-17T11:32:20.894" v="320" actId="478"/>
          <ac:spMkLst>
            <pc:docMk/>
            <pc:sldMk cId="55859002" sldId="264"/>
            <ac:spMk id="4" creationId="{F1E6E488-F2DB-F01A-3E2A-862637710491}"/>
          </ac:spMkLst>
        </pc:spChg>
        <pc:spChg chg="add del mod">
          <ac:chgData name="leonardo bocchi" userId="e7c04fe419614d2f" providerId="LiveId" clId="{B1B49977-4D95-4C07-BF20-9BA887DD65D2}" dt="2023-03-23T16:23:53.175" v="4028"/>
          <ac:spMkLst>
            <pc:docMk/>
            <pc:sldMk cId="55859002" sldId="264"/>
            <ac:spMk id="5" creationId="{0064BDF0-5962-2D23-B7AC-FE3955032EEF}"/>
          </ac:spMkLst>
        </pc:spChg>
        <pc:spChg chg="del">
          <ac:chgData name="leonardo bocchi" userId="e7c04fe419614d2f" providerId="LiveId" clId="{B1B49977-4D95-4C07-BF20-9BA887DD65D2}" dt="2023-03-17T10:45:20.104" v="2" actId="478"/>
          <ac:spMkLst>
            <pc:docMk/>
            <pc:sldMk cId="55859002" sldId="264"/>
            <ac:spMk id="5" creationId="{B1EFF153-129A-5B6C-2B6F-18516B18E953}"/>
          </ac:spMkLst>
        </pc:spChg>
        <pc:spChg chg="mod">
          <ac:chgData name="leonardo bocchi" userId="e7c04fe419614d2f" providerId="LiveId" clId="{B1B49977-4D95-4C07-BF20-9BA887DD65D2}" dt="2023-03-23T22:45:26.350" v="5917" actId="403"/>
          <ac:spMkLst>
            <pc:docMk/>
            <pc:sldMk cId="55859002" sldId="264"/>
            <ac:spMk id="6" creationId="{F7AB5E2D-9A99-CE99-7367-8780FD61BE81}"/>
          </ac:spMkLst>
        </pc:spChg>
        <pc:spChg chg="add del mod">
          <ac:chgData name="leonardo bocchi" userId="e7c04fe419614d2f" providerId="LiveId" clId="{B1B49977-4D95-4C07-BF20-9BA887DD65D2}" dt="2023-03-17T11:32:23.761" v="321" actId="478"/>
          <ac:spMkLst>
            <pc:docMk/>
            <pc:sldMk cId="55859002" sldId="264"/>
            <ac:spMk id="7" creationId="{22014290-A3E3-B843-B0C4-A4E80189B60F}"/>
          </ac:spMkLst>
        </pc:spChg>
        <pc:spChg chg="add del mod">
          <ac:chgData name="leonardo bocchi" userId="e7c04fe419614d2f" providerId="LiveId" clId="{B1B49977-4D95-4C07-BF20-9BA887DD65D2}" dt="2023-03-23T16:23:53.175" v="4028"/>
          <ac:spMkLst>
            <pc:docMk/>
            <pc:sldMk cId="55859002" sldId="264"/>
            <ac:spMk id="7" creationId="{586BB060-9C2E-AD62-923D-33C5213C2167}"/>
          </ac:spMkLst>
        </pc:spChg>
        <pc:spChg chg="add mod">
          <ac:chgData name="leonardo bocchi" userId="e7c04fe419614d2f" providerId="LiveId" clId="{B1B49977-4D95-4C07-BF20-9BA887DD65D2}" dt="2023-03-23T21:13:31.417" v="5768" actId="164"/>
          <ac:spMkLst>
            <pc:docMk/>
            <pc:sldMk cId="55859002" sldId="264"/>
            <ac:spMk id="8" creationId="{61D223DC-20E7-1FDE-04AB-9E56CEF7F244}"/>
          </ac:spMkLst>
        </pc:spChg>
        <pc:spChg chg="add del mod">
          <ac:chgData name="leonardo bocchi" userId="e7c04fe419614d2f" providerId="LiveId" clId="{B1B49977-4D95-4C07-BF20-9BA887DD65D2}" dt="2023-03-17T11:32:57.113" v="333" actId="478"/>
          <ac:spMkLst>
            <pc:docMk/>
            <pc:sldMk cId="55859002" sldId="264"/>
            <ac:spMk id="8" creationId="{D1ED4FCD-7C56-D3D0-2BB6-E05347841F43}"/>
          </ac:spMkLst>
        </pc:spChg>
        <pc:spChg chg="add mod">
          <ac:chgData name="leonardo bocchi" userId="e7c04fe419614d2f" providerId="LiveId" clId="{B1B49977-4D95-4C07-BF20-9BA887DD65D2}" dt="2023-03-23T21:13:31.417" v="5768" actId="164"/>
          <ac:spMkLst>
            <pc:docMk/>
            <pc:sldMk cId="55859002" sldId="264"/>
            <ac:spMk id="9" creationId="{A61CB765-B496-F723-FB76-C263FAD15FF9}"/>
          </ac:spMkLst>
        </pc:spChg>
        <pc:spChg chg="add del mod">
          <ac:chgData name="leonardo bocchi" userId="e7c04fe419614d2f" providerId="LiveId" clId="{B1B49977-4D95-4C07-BF20-9BA887DD65D2}" dt="2023-03-17T11:33:09.115" v="340" actId="478"/>
          <ac:spMkLst>
            <pc:docMk/>
            <pc:sldMk cId="55859002" sldId="264"/>
            <ac:spMk id="9" creationId="{EB77E2C8-BC5C-BEA2-0169-F7C279F2E740}"/>
          </ac:spMkLst>
        </pc:spChg>
        <pc:spChg chg="del">
          <ac:chgData name="leonardo bocchi" userId="e7c04fe419614d2f" providerId="LiveId" clId="{B1B49977-4D95-4C07-BF20-9BA887DD65D2}" dt="2023-03-17T10:45:18.639" v="1" actId="478"/>
          <ac:spMkLst>
            <pc:docMk/>
            <pc:sldMk cId="55859002" sldId="264"/>
            <ac:spMk id="10" creationId="{3B9BD564-1DA1-9E01-7056-37DD64C48637}"/>
          </ac:spMkLst>
        </pc:spChg>
        <pc:spChg chg="add mod">
          <ac:chgData name="leonardo bocchi" userId="e7c04fe419614d2f" providerId="LiveId" clId="{B1B49977-4D95-4C07-BF20-9BA887DD65D2}" dt="2023-03-23T21:17:43.995" v="5776" actId="255"/>
          <ac:spMkLst>
            <pc:docMk/>
            <pc:sldMk cId="55859002" sldId="264"/>
            <ac:spMk id="10" creationId="{FD50563E-DAD0-4681-56AE-B5A62D40E6BD}"/>
          </ac:spMkLst>
        </pc:spChg>
        <pc:spChg chg="add mod">
          <ac:chgData name="leonardo bocchi" userId="e7c04fe419614d2f" providerId="LiveId" clId="{B1B49977-4D95-4C07-BF20-9BA887DD65D2}" dt="2023-03-23T21:13:25.130" v="5767" actId="164"/>
          <ac:spMkLst>
            <pc:docMk/>
            <pc:sldMk cId="55859002" sldId="264"/>
            <ac:spMk id="11" creationId="{14A97BBD-6EB5-ECB8-7A1F-C6332273A610}"/>
          </ac:spMkLst>
        </pc:spChg>
        <pc:spChg chg="add del mod">
          <ac:chgData name="leonardo bocchi" userId="e7c04fe419614d2f" providerId="LiveId" clId="{B1B49977-4D95-4C07-BF20-9BA887DD65D2}" dt="2023-03-17T11:26:59.466" v="216" actId="478"/>
          <ac:spMkLst>
            <pc:docMk/>
            <pc:sldMk cId="55859002" sldId="264"/>
            <ac:spMk id="11" creationId="{2EE4B4FF-C687-BBC3-7313-28FBA985B47F}"/>
          </ac:spMkLst>
        </pc:spChg>
        <pc:spChg chg="add del mod">
          <ac:chgData name="leonardo bocchi" userId="e7c04fe419614d2f" providerId="LiveId" clId="{B1B49977-4D95-4C07-BF20-9BA887DD65D2}" dt="2023-03-17T10:56:01.010" v="136" actId="478"/>
          <ac:spMkLst>
            <pc:docMk/>
            <pc:sldMk cId="55859002" sldId="264"/>
            <ac:spMk id="12" creationId="{74098861-09F9-5C2F-9A8B-1252C5232859}"/>
          </ac:spMkLst>
        </pc:spChg>
        <pc:spChg chg="add mod">
          <ac:chgData name="leonardo bocchi" userId="e7c04fe419614d2f" providerId="LiveId" clId="{B1B49977-4D95-4C07-BF20-9BA887DD65D2}" dt="2023-03-23T21:17:35.118" v="5774" actId="255"/>
          <ac:spMkLst>
            <pc:docMk/>
            <pc:sldMk cId="55859002" sldId="264"/>
            <ac:spMk id="12" creationId="{FE84188E-DC0D-3C4E-C15A-CE393ACF3296}"/>
          </ac:spMkLst>
        </pc:spChg>
        <pc:spChg chg="add mod">
          <ac:chgData name="leonardo bocchi" userId="e7c04fe419614d2f" providerId="LiveId" clId="{B1B49977-4D95-4C07-BF20-9BA887DD65D2}" dt="2023-03-23T21:13:19.208" v="5766" actId="164"/>
          <ac:spMkLst>
            <pc:docMk/>
            <pc:sldMk cId="55859002" sldId="264"/>
            <ac:spMk id="13" creationId="{285D9E4D-04B4-D524-8AE5-B4920B5B11FE}"/>
          </ac:spMkLst>
        </pc:spChg>
        <pc:spChg chg="add del mod">
          <ac:chgData name="leonardo bocchi" userId="e7c04fe419614d2f" providerId="LiveId" clId="{B1B49977-4D95-4C07-BF20-9BA887DD65D2}" dt="2023-03-17T11:28:10.125" v="231" actId="478"/>
          <ac:spMkLst>
            <pc:docMk/>
            <pc:sldMk cId="55859002" sldId="264"/>
            <ac:spMk id="13" creationId="{F7B25576-69BC-BCD2-DC41-E21E08C9B903}"/>
          </ac:spMkLst>
        </pc:spChg>
        <pc:spChg chg="add del mod">
          <ac:chgData name="leonardo bocchi" userId="e7c04fe419614d2f" providerId="LiveId" clId="{B1B49977-4D95-4C07-BF20-9BA887DD65D2}" dt="2023-03-17T11:30:45.999" v="280"/>
          <ac:spMkLst>
            <pc:docMk/>
            <pc:sldMk cId="55859002" sldId="264"/>
            <ac:spMk id="14" creationId="{6C3C95AB-DFF8-C4EA-8A11-BB5805B6BD1E}"/>
          </ac:spMkLst>
        </pc:spChg>
        <pc:spChg chg="add del mod">
          <ac:chgData name="leonardo bocchi" userId="e7c04fe419614d2f" providerId="LiveId" clId="{B1B49977-4D95-4C07-BF20-9BA887DD65D2}" dt="2023-03-17T11:29:52.454" v="261" actId="478"/>
          <ac:spMkLst>
            <pc:docMk/>
            <pc:sldMk cId="55859002" sldId="264"/>
            <ac:spMk id="15" creationId="{77155CBA-E5E0-329D-883E-E8A994AF86F7}"/>
          </ac:spMkLst>
        </pc:spChg>
        <pc:spChg chg="add del mod">
          <ac:chgData name="leonardo bocchi" userId="e7c04fe419614d2f" providerId="LiveId" clId="{B1B49977-4D95-4C07-BF20-9BA887DD65D2}" dt="2023-03-17T11:29:48.719" v="259" actId="478"/>
          <ac:spMkLst>
            <pc:docMk/>
            <pc:sldMk cId="55859002" sldId="264"/>
            <ac:spMk id="16" creationId="{86A2E890-F65E-3C38-66D3-7A0D79D5C021}"/>
          </ac:spMkLst>
        </pc:spChg>
        <pc:spChg chg="add mod">
          <ac:chgData name="leonardo bocchi" userId="e7c04fe419614d2f" providerId="LiveId" clId="{B1B49977-4D95-4C07-BF20-9BA887DD65D2}" dt="2023-03-23T21:20:26.323" v="5780" actId="1076"/>
          <ac:spMkLst>
            <pc:docMk/>
            <pc:sldMk cId="55859002" sldId="264"/>
            <ac:spMk id="17" creationId="{6229EE88-AF23-A0DE-5F8C-B354A0801020}"/>
          </ac:spMkLst>
        </pc:spChg>
        <pc:spChg chg="add mod">
          <ac:chgData name="leonardo bocchi" userId="e7c04fe419614d2f" providerId="LiveId" clId="{B1B49977-4D95-4C07-BF20-9BA887DD65D2}" dt="2023-03-23T21:20:26.323" v="5780" actId="1076"/>
          <ac:spMkLst>
            <pc:docMk/>
            <pc:sldMk cId="55859002" sldId="264"/>
            <ac:spMk id="18" creationId="{329630AE-695B-6F50-28AA-82288FF2CB9B}"/>
          </ac:spMkLst>
        </pc:spChg>
        <pc:spChg chg="add del mod">
          <ac:chgData name="leonardo bocchi" userId="e7c04fe419614d2f" providerId="LiveId" clId="{B1B49977-4D95-4C07-BF20-9BA887DD65D2}" dt="2023-03-17T11:20:16.421" v="209" actId="478"/>
          <ac:spMkLst>
            <pc:docMk/>
            <pc:sldMk cId="55859002" sldId="264"/>
            <ac:spMk id="19" creationId="{6C34ACAD-231A-07CD-035B-890A30635BCF}"/>
          </ac:spMkLst>
        </pc:spChg>
        <pc:spChg chg="add del mod ord">
          <ac:chgData name="leonardo bocchi" userId="e7c04fe419614d2f" providerId="LiveId" clId="{B1B49977-4D95-4C07-BF20-9BA887DD65D2}" dt="2023-03-23T16:25:57.074" v="4196" actId="478"/>
          <ac:spMkLst>
            <pc:docMk/>
            <pc:sldMk cId="55859002" sldId="264"/>
            <ac:spMk id="20" creationId="{C79D54CD-2682-A9C6-BF2E-C6B7ACA02C9F}"/>
          </ac:spMkLst>
        </pc:spChg>
        <pc:spChg chg="add del mod">
          <ac:chgData name="leonardo bocchi" userId="e7c04fe419614d2f" providerId="LiveId" clId="{B1B49977-4D95-4C07-BF20-9BA887DD65D2}" dt="2023-03-17T11:30:45.996" v="278" actId="478"/>
          <ac:spMkLst>
            <pc:docMk/>
            <pc:sldMk cId="55859002" sldId="264"/>
            <ac:spMk id="21" creationId="{6D23AEA5-776E-5781-0E98-68616B132968}"/>
          </ac:spMkLst>
        </pc:spChg>
        <pc:spChg chg="add del mod">
          <ac:chgData name="leonardo bocchi" userId="e7c04fe419614d2f" providerId="LiveId" clId="{B1B49977-4D95-4C07-BF20-9BA887DD65D2}" dt="2023-03-23T16:24:49.608" v="4068" actId="478"/>
          <ac:spMkLst>
            <pc:docMk/>
            <pc:sldMk cId="55859002" sldId="264"/>
            <ac:spMk id="22" creationId="{30243DF3-1F4B-11C5-2376-A27831B560AC}"/>
          </ac:spMkLst>
        </pc:spChg>
        <pc:spChg chg="add mod">
          <ac:chgData name="leonardo bocchi" userId="e7c04fe419614d2f" providerId="LiveId" clId="{B1B49977-4D95-4C07-BF20-9BA887DD65D2}" dt="2023-03-23T21:13:13.804" v="5765" actId="164"/>
          <ac:spMkLst>
            <pc:docMk/>
            <pc:sldMk cId="55859002" sldId="264"/>
            <ac:spMk id="23" creationId="{338DEEE8-0C51-4C68-EB28-020590EDE226}"/>
          </ac:spMkLst>
        </pc:spChg>
        <pc:spChg chg="add del mod">
          <ac:chgData name="leonardo bocchi" userId="e7c04fe419614d2f" providerId="LiveId" clId="{B1B49977-4D95-4C07-BF20-9BA887DD65D2}" dt="2023-03-23T16:28:01.881" v="4373" actId="478"/>
          <ac:spMkLst>
            <pc:docMk/>
            <pc:sldMk cId="55859002" sldId="264"/>
            <ac:spMk id="24" creationId="{3C932AFC-8375-7CA2-42E8-FFC2B02D7D69}"/>
          </ac:spMkLst>
        </pc:spChg>
        <pc:grpChg chg="add mod">
          <ac:chgData name="leonardo bocchi" userId="e7c04fe419614d2f" providerId="LiveId" clId="{B1B49977-4D95-4C07-BF20-9BA887DD65D2}" dt="2023-03-23T21:20:12.409" v="5777" actId="1076"/>
          <ac:grpSpMkLst>
            <pc:docMk/>
            <pc:sldMk cId="55859002" sldId="264"/>
            <ac:grpSpMk id="14" creationId="{1798588D-7EDE-7C1D-639C-EF39D008BE4F}"/>
          </ac:grpSpMkLst>
        </pc:grpChg>
        <pc:grpChg chg="add mod">
          <ac:chgData name="leonardo bocchi" userId="e7c04fe419614d2f" providerId="LiveId" clId="{B1B49977-4D95-4C07-BF20-9BA887DD65D2}" dt="2023-03-23T21:20:12.409" v="5777" actId="1076"/>
          <ac:grpSpMkLst>
            <pc:docMk/>
            <pc:sldMk cId="55859002" sldId="264"/>
            <ac:grpSpMk id="15" creationId="{B8D266C9-E41F-5B14-9265-64EB7B63EC0B}"/>
          </ac:grpSpMkLst>
        </pc:grpChg>
        <pc:grpChg chg="add mod">
          <ac:chgData name="leonardo bocchi" userId="e7c04fe419614d2f" providerId="LiveId" clId="{B1B49977-4D95-4C07-BF20-9BA887DD65D2}" dt="2023-03-23T21:21:00.018" v="5785" actId="1076"/>
          <ac:grpSpMkLst>
            <pc:docMk/>
            <pc:sldMk cId="55859002" sldId="264"/>
            <ac:grpSpMk id="16" creationId="{9162956D-679D-9F86-7332-9A9EB9CEED92}"/>
          </ac:grpSpMkLst>
        </pc:grpChg>
        <pc:grpChg chg="add mod">
          <ac:chgData name="leonardo bocchi" userId="e7c04fe419614d2f" providerId="LiveId" clId="{B1B49977-4D95-4C07-BF20-9BA887DD65D2}" dt="2023-03-23T21:21:00.018" v="5785" actId="1076"/>
          <ac:grpSpMkLst>
            <pc:docMk/>
            <pc:sldMk cId="55859002" sldId="264"/>
            <ac:grpSpMk id="19" creationId="{DB606858-04E0-9CFA-6CF7-7D9FD1D90A61}"/>
          </ac:grpSpMkLst>
        </pc:grpChg>
        <pc:picChg chg="add mod">
          <ac:chgData name="leonardo bocchi" userId="e7c04fe419614d2f" providerId="LiveId" clId="{B1B49977-4D95-4C07-BF20-9BA887DD65D2}" dt="2023-03-22T13:23:55.257" v="3230"/>
          <ac:picMkLst>
            <pc:docMk/>
            <pc:sldMk cId="55859002" sldId="264"/>
            <ac:picMk id="2" creationId="{91DA2EF4-87D8-E005-8EAE-5A2F507B1951}"/>
          </ac:picMkLst>
        </pc:picChg>
      </pc:sldChg>
      <pc:sldChg chg="addSp delSp modSp add mod">
        <pc:chgData name="leonardo bocchi" userId="e7c04fe419614d2f" providerId="LiveId" clId="{B1B49977-4D95-4C07-BF20-9BA887DD65D2}" dt="2023-03-23T22:45:30.218" v="5918" actId="403"/>
        <pc:sldMkLst>
          <pc:docMk/>
          <pc:sldMk cId="2448873295" sldId="265"/>
        </pc:sldMkLst>
        <pc:spChg chg="add mod">
          <ac:chgData name="leonardo bocchi" userId="e7c04fe419614d2f" providerId="LiveId" clId="{B1B49977-4D95-4C07-BF20-9BA887DD65D2}" dt="2023-03-22T10:42:03.662" v="2984" actId="164"/>
          <ac:spMkLst>
            <pc:docMk/>
            <pc:sldMk cId="2448873295" sldId="265"/>
            <ac:spMk id="4" creationId="{10498905-EF8C-9A36-1585-A00DEF5A54C9}"/>
          </ac:spMkLst>
        </pc:spChg>
        <pc:spChg chg="add mod">
          <ac:chgData name="leonardo bocchi" userId="e7c04fe419614d2f" providerId="LiveId" clId="{B1B49977-4D95-4C07-BF20-9BA887DD65D2}" dt="2023-03-22T13:27:40.242" v="3283" actId="1076"/>
          <ac:spMkLst>
            <pc:docMk/>
            <pc:sldMk cId="2448873295" sldId="265"/>
            <ac:spMk id="5" creationId="{EDF3733A-1286-2366-7C44-4298485F95C9}"/>
          </ac:spMkLst>
        </pc:spChg>
        <pc:spChg chg="mod">
          <ac:chgData name="leonardo bocchi" userId="e7c04fe419614d2f" providerId="LiveId" clId="{B1B49977-4D95-4C07-BF20-9BA887DD65D2}" dt="2023-03-23T22:45:30.218" v="5918" actId="403"/>
          <ac:spMkLst>
            <pc:docMk/>
            <pc:sldMk cId="2448873295" sldId="265"/>
            <ac:spMk id="6" creationId="{F7AB5E2D-9A99-CE99-7367-8780FD61BE81}"/>
          </ac:spMkLst>
        </pc:spChg>
        <pc:spChg chg="add mod">
          <ac:chgData name="leonardo bocchi" userId="e7c04fe419614d2f" providerId="LiveId" clId="{B1B49977-4D95-4C07-BF20-9BA887DD65D2}" dt="2023-03-22T13:27:40.242" v="3283" actId="1076"/>
          <ac:spMkLst>
            <pc:docMk/>
            <pc:sldMk cId="2448873295" sldId="265"/>
            <ac:spMk id="7" creationId="{255AD7DC-98DA-D01E-C27E-7C6EBF0D9AC7}"/>
          </ac:spMkLst>
        </pc:spChg>
        <pc:spChg chg="mod">
          <ac:chgData name="leonardo bocchi" userId="e7c04fe419614d2f" providerId="LiveId" clId="{B1B49977-4D95-4C07-BF20-9BA887DD65D2}" dt="2023-03-22T13:19:31.271" v="3215" actId="1076"/>
          <ac:spMkLst>
            <pc:docMk/>
            <pc:sldMk cId="2448873295" sldId="265"/>
            <ac:spMk id="17" creationId="{6229EE88-AF23-A0DE-5F8C-B354A0801020}"/>
          </ac:spMkLst>
        </pc:spChg>
        <pc:spChg chg="mod">
          <ac:chgData name="leonardo bocchi" userId="e7c04fe419614d2f" providerId="LiveId" clId="{B1B49977-4D95-4C07-BF20-9BA887DD65D2}" dt="2023-03-22T13:19:31.271" v="3215" actId="1076"/>
          <ac:spMkLst>
            <pc:docMk/>
            <pc:sldMk cId="2448873295" sldId="265"/>
            <ac:spMk id="18" creationId="{329630AE-695B-6F50-28AA-82288FF2CB9B}"/>
          </ac:spMkLst>
        </pc:spChg>
        <pc:spChg chg="del">
          <ac:chgData name="leonardo bocchi" userId="e7c04fe419614d2f" providerId="LiveId" clId="{B1B49977-4D95-4C07-BF20-9BA887DD65D2}" dt="2023-03-17T11:35:57.455" v="359" actId="478"/>
          <ac:spMkLst>
            <pc:docMk/>
            <pc:sldMk cId="2448873295" sldId="265"/>
            <ac:spMk id="20" creationId="{C79D54CD-2682-A9C6-BF2E-C6B7ACA02C9F}"/>
          </ac:spMkLst>
        </pc:spChg>
        <pc:spChg chg="del">
          <ac:chgData name="leonardo bocchi" userId="e7c04fe419614d2f" providerId="LiveId" clId="{B1B49977-4D95-4C07-BF20-9BA887DD65D2}" dt="2023-03-17T11:35:57.455" v="359" actId="478"/>
          <ac:spMkLst>
            <pc:docMk/>
            <pc:sldMk cId="2448873295" sldId="265"/>
            <ac:spMk id="22" creationId="{30243DF3-1F4B-11C5-2376-A27831B560AC}"/>
          </ac:spMkLst>
        </pc:spChg>
        <pc:spChg chg="del">
          <ac:chgData name="leonardo bocchi" userId="e7c04fe419614d2f" providerId="LiveId" clId="{B1B49977-4D95-4C07-BF20-9BA887DD65D2}" dt="2023-03-17T11:35:54.524" v="358" actId="478"/>
          <ac:spMkLst>
            <pc:docMk/>
            <pc:sldMk cId="2448873295" sldId="265"/>
            <ac:spMk id="23" creationId="{338DEEE8-0C51-4C68-EB28-020590EDE226}"/>
          </ac:spMkLst>
        </pc:spChg>
        <pc:spChg chg="del">
          <ac:chgData name="leonardo bocchi" userId="e7c04fe419614d2f" providerId="LiveId" clId="{B1B49977-4D95-4C07-BF20-9BA887DD65D2}" dt="2023-03-17T11:35:54.524" v="358" actId="478"/>
          <ac:spMkLst>
            <pc:docMk/>
            <pc:sldMk cId="2448873295" sldId="265"/>
            <ac:spMk id="24" creationId="{3C932AFC-8375-7CA2-42E8-FFC2B02D7D69}"/>
          </ac:spMkLst>
        </pc:spChg>
        <pc:grpChg chg="add mod">
          <ac:chgData name="leonardo bocchi" userId="e7c04fe419614d2f" providerId="LiveId" clId="{B1B49977-4D95-4C07-BF20-9BA887DD65D2}" dt="2023-03-22T10:41:31.592" v="2980" actId="164"/>
          <ac:grpSpMkLst>
            <pc:docMk/>
            <pc:sldMk cId="2448873295" sldId="265"/>
            <ac:grpSpMk id="14" creationId="{5A95B1C2-5A94-12B8-0D8A-8DF38AA25227}"/>
          </ac:grpSpMkLst>
        </pc:grpChg>
        <pc:grpChg chg="add mod">
          <ac:chgData name="leonardo bocchi" userId="e7c04fe419614d2f" providerId="LiveId" clId="{B1B49977-4D95-4C07-BF20-9BA887DD65D2}" dt="2023-03-22T10:42:25.770" v="2985" actId="164"/>
          <ac:grpSpMkLst>
            <pc:docMk/>
            <pc:sldMk cId="2448873295" sldId="265"/>
            <ac:grpSpMk id="15" creationId="{BE34F553-7C24-07F1-DDEE-BD6E98D19649}"/>
          </ac:grpSpMkLst>
        </pc:grpChg>
        <pc:grpChg chg="add mod">
          <ac:chgData name="leonardo bocchi" userId="e7c04fe419614d2f" providerId="LiveId" clId="{B1B49977-4D95-4C07-BF20-9BA887DD65D2}" dt="2023-03-22T13:27:34.115" v="3282" actId="1076"/>
          <ac:grpSpMkLst>
            <pc:docMk/>
            <pc:sldMk cId="2448873295" sldId="265"/>
            <ac:grpSpMk id="16" creationId="{C233129B-E92D-0443-D414-FC2AEC120962}"/>
          </ac:grpSpMkLst>
        </pc:grpChg>
        <pc:picChg chg="add mod">
          <ac:chgData name="leonardo bocchi" userId="e7c04fe419614d2f" providerId="LiveId" clId="{B1B49977-4D95-4C07-BF20-9BA887DD65D2}" dt="2023-03-22T10:42:03.662" v="2984" actId="164"/>
          <ac:picMkLst>
            <pc:docMk/>
            <pc:sldMk cId="2448873295" sldId="265"/>
            <ac:picMk id="2" creationId="{55931926-C8CE-0347-6BDF-37FA07ECFF1F}"/>
          </ac:picMkLst>
        </pc:picChg>
        <pc:picChg chg="add mod">
          <ac:chgData name="leonardo bocchi" userId="e7c04fe419614d2f" providerId="LiveId" clId="{B1B49977-4D95-4C07-BF20-9BA887DD65D2}" dt="2023-03-22T10:42:25.770" v="2985" actId="164"/>
          <ac:picMkLst>
            <pc:docMk/>
            <pc:sldMk cId="2448873295" sldId="265"/>
            <ac:picMk id="3" creationId="{A22B5BB5-0977-D117-15E3-6881F9F3A2EE}"/>
          </ac:picMkLst>
        </pc:picChg>
        <pc:picChg chg="add mod ord modCrop">
          <ac:chgData name="leonardo bocchi" userId="e7c04fe419614d2f" providerId="LiveId" clId="{B1B49977-4D95-4C07-BF20-9BA887DD65D2}" dt="2023-03-22T10:42:03.662" v="2984" actId="164"/>
          <ac:picMkLst>
            <pc:docMk/>
            <pc:sldMk cId="2448873295" sldId="265"/>
            <ac:picMk id="9" creationId="{175F3003-CE20-FABA-EE3D-580FBFAC3A1B}"/>
          </ac:picMkLst>
        </pc:picChg>
        <pc:picChg chg="add del mod modCrop">
          <ac:chgData name="leonardo bocchi" userId="e7c04fe419614d2f" providerId="LiveId" clId="{B1B49977-4D95-4C07-BF20-9BA887DD65D2}" dt="2023-03-22T10:40:29.847" v="2972" actId="22"/>
          <ac:picMkLst>
            <pc:docMk/>
            <pc:sldMk cId="2448873295" sldId="265"/>
            <ac:picMk id="11" creationId="{2383B81A-0BCB-6C38-02EA-FFDC1D017C4B}"/>
          </ac:picMkLst>
        </pc:picChg>
        <pc:picChg chg="add mod modCrop">
          <ac:chgData name="leonardo bocchi" userId="e7c04fe419614d2f" providerId="LiveId" clId="{B1B49977-4D95-4C07-BF20-9BA887DD65D2}" dt="2023-03-22T10:42:03.662" v="2984" actId="164"/>
          <ac:picMkLst>
            <pc:docMk/>
            <pc:sldMk cId="2448873295" sldId="265"/>
            <ac:picMk id="13" creationId="{5597CB45-FC8F-4B5C-F086-70CD8CF103B3}"/>
          </ac:picMkLst>
        </pc:picChg>
        <pc:picChg chg="add mod">
          <ac:chgData name="leonardo bocchi" userId="e7c04fe419614d2f" providerId="LiveId" clId="{B1B49977-4D95-4C07-BF20-9BA887DD65D2}" dt="2023-03-22T13:23:56.664" v="3231"/>
          <ac:picMkLst>
            <pc:docMk/>
            <pc:sldMk cId="2448873295" sldId="265"/>
            <ac:picMk id="19" creationId="{62E970B5-0676-C475-72C1-29764B7EC70C}"/>
          </ac:picMkLst>
        </pc:picChg>
      </pc:sldChg>
      <pc:sldChg chg="addSp delSp modSp add mod">
        <pc:chgData name="leonardo bocchi" userId="e7c04fe419614d2f" providerId="LiveId" clId="{B1B49977-4D95-4C07-BF20-9BA887DD65D2}" dt="2023-03-23T22:45:46.178" v="5920" actId="403"/>
        <pc:sldMkLst>
          <pc:docMk/>
          <pc:sldMk cId="3872391239" sldId="266"/>
        </pc:sldMkLst>
        <pc:spChg chg="add mod">
          <ac:chgData name="leonardo bocchi" userId="e7c04fe419614d2f" providerId="LiveId" clId="{B1B49977-4D95-4C07-BF20-9BA887DD65D2}" dt="2023-03-22T15:01:25.387" v="3871" actId="14100"/>
          <ac:spMkLst>
            <pc:docMk/>
            <pc:sldMk cId="3872391239" sldId="266"/>
            <ac:spMk id="2" creationId="{15F044A4-AE3E-272C-1058-8E53EB1E2EAB}"/>
          </ac:spMkLst>
        </pc:spChg>
        <pc:spChg chg="add mod">
          <ac:chgData name="leonardo bocchi" userId="e7c04fe419614d2f" providerId="LiveId" clId="{B1B49977-4D95-4C07-BF20-9BA887DD65D2}" dt="2023-03-22T14:26:35.088" v="3445" actId="14100"/>
          <ac:spMkLst>
            <pc:docMk/>
            <pc:sldMk cId="3872391239" sldId="266"/>
            <ac:spMk id="3" creationId="{3AAEA275-937B-9D91-4AF4-1F05C53ABC4C}"/>
          </ac:spMkLst>
        </pc:spChg>
        <pc:spChg chg="del">
          <ac:chgData name="leonardo bocchi" userId="e7c04fe419614d2f" providerId="LiveId" clId="{B1B49977-4D95-4C07-BF20-9BA887DD65D2}" dt="2023-03-17T11:47:23.908" v="485" actId="478"/>
          <ac:spMkLst>
            <pc:docMk/>
            <pc:sldMk cId="3872391239" sldId="266"/>
            <ac:spMk id="4" creationId="{10498905-EF8C-9A36-1585-A00DEF5A54C9}"/>
          </ac:spMkLst>
        </pc:spChg>
        <pc:spChg chg="del">
          <ac:chgData name="leonardo bocchi" userId="e7c04fe419614d2f" providerId="LiveId" clId="{B1B49977-4D95-4C07-BF20-9BA887DD65D2}" dt="2023-03-17T11:47:23.908" v="485" actId="478"/>
          <ac:spMkLst>
            <pc:docMk/>
            <pc:sldMk cId="3872391239" sldId="266"/>
            <ac:spMk id="5" creationId="{EDF3733A-1286-2366-7C44-4298485F95C9}"/>
          </ac:spMkLst>
        </pc:spChg>
        <pc:spChg chg="mod">
          <ac:chgData name="leonardo bocchi" userId="e7c04fe419614d2f" providerId="LiveId" clId="{B1B49977-4D95-4C07-BF20-9BA887DD65D2}" dt="2023-03-23T22:45:46.178" v="5920" actId="403"/>
          <ac:spMkLst>
            <pc:docMk/>
            <pc:sldMk cId="3872391239" sldId="266"/>
            <ac:spMk id="6" creationId="{F7AB5E2D-9A99-CE99-7367-8780FD61BE81}"/>
          </ac:spMkLst>
        </pc:spChg>
        <pc:spChg chg="del">
          <ac:chgData name="leonardo bocchi" userId="e7c04fe419614d2f" providerId="LiveId" clId="{B1B49977-4D95-4C07-BF20-9BA887DD65D2}" dt="2023-03-17T11:47:23.908" v="485" actId="478"/>
          <ac:spMkLst>
            <pc:docMk/>
            <pc:sldMk cId="3872391239" sldId="266"/>
            <ac:spMk id="7" creationId="{255AD7DC-98DA-D01E-C27E-7C6EBF0D9AC7}"/>
          </ac:spMkLst>
        </pc:spChg>
        <pc:spChg chg="add del mod">
          <ac:chgData name="leonardo bocchi" userId="e7c04fe419614d2f" providerId="LiveId" clId="{B1B49977-4D95-4C07-BF20-9BA887DD65D2}" dt="2023-03-22T13:59:30.368" v="3406" actId="478"/>
          <ac:spMkLst>
            <pc:docMk/>
            <pc:sldMk cId="3872391239" sldId="266"/>
            <ac:spMk id="10" creationId="{E1114506-1A84-A10D-69C9-FC49C05BEACD}"/>
          </ac:spMkLst>
        </pc:spChg>
        <pc:spChg chg="add mod">
          <ac:chgData name="leonardo bocchi" userId="e7c04fe419614d2f" providerId="LiveId" clId="{B1B49977-4D95-4C07-BF20-9BA887DD65D2}" dt="2023-03-22T10:53:43.582" v="3117" actId="164"/>
          <ac:spMkLst>
            <pc:docMk/>
            <pc:sldMk cId="3872391239" sldId="266"/>
            <ac:spMk id="11" creationId="{DA3E5A39-A967-8173-40F0-83237954BC81}"/>
          </ac:spMkLst>
        </pc:spChg>
        <pc:spChg chg="add del">
          <ac:chgData name="leonardo bocchi" userId="e7c04fe419614d2f" providerId="LiveId" clId="{B1B49977-4D95-4C07-BF20-9BA887DD65D2}" dt="2023-03-22T12:06:26.066" v="3169" actId="478"/>
          <ac:spMkLst>
            <pc:docMk/>
            <pc:sldMk cId="3872391239" sldId="266"/>
            <ac:spMk id="13" creationId="{5EDEE996-9A96-5C97-796A-DA27F5911B7C}"/>
          </ac:spMkLst>
        </pc:spChg>
        <pc:spChg chg="mod">
          <ac:chgData name="leonardo bocchi" userId="e7c04fe419614d2f" providerId="LiveId" clId="{B1B49977-4D95-4C07-BF20-9BA887DD65D2}" dt="2023-03-23T20:37:33.087" v="4908" actId="1076"/>
          <ac:spMkLst>
            <pc:docMk/>
            <pc:sldMk cId="3872391239" sldId="266"/>
            <ac:spMk id="17" creationId="{6229EE88-AF23-A0DE-5F8C-B354A0801020}"/>
          </ac:spMkLst>
        </pc:spChg>
        <pc:spChg chg="del">
          <ac:chgData name="leonardo bocchi" userId="e7c04fe419614d2f" providerId="LiveId" clId="{B1B49977-4D95-4C07-BF20-9BA887DD65D2}" dt="2023-03-17T11:47:33.573" v="488" actId="478"/>
          <ac:spMkLst>
            <pc:docMk/>
            <pc:sldMk cId="3872391239" sldId="266"/>
            <ac:spMk id="18" creationId="{329630AE-695B-6F50-28AA-82288FF2CB9B}"/>
          </ac:spMkLst>
        </pc:spChg>
        <pc:spChg chg="add del mod">
          <ac:chgData name="leonardo bocchi" userId="e7c04fe419614d2f" providerId="LiveId" clId="{B1B49977-4D95-4C07-BF20-9BA887DD65D2}" dt="2023-03-23T20:37:36.602" v="4909" actId="478"/>
          <ac:spMkLst>
            <pc:docMk/>
            <pc:sldMk cId="3872391239" sldId="266"/>
            <ac:spMk id="24" creationId="{ABF49A71-59B8-8F82-E528-F86ED69A38B5}"/>
          </ac:spMkLst>
        </pc:spChg>
        <pc:grpChg chg="add mod">
          <ac:chgData name="leonardo bocchi" userId="e7c04fe419614d2f" providerId="LiveId" clId="{B1B49977-4D95-4C07-BF20-9BA887DD65D2}" dt="2023-03-23T14:47:06.435" v="3874" actId="14100"/>
          <ac:grpSpMkLst>
            <pc:docMk/>
            <pc:sldMk cId="3872391239" sldId="266"/>
            <ac:grpSpMk id="12" creationId="{D4001D06-A1DD-9F45-14D3-02E6EBCE3B14}"/>
          </ac:grpSpMkLst>
        </pc:grpChg>
        <pc:picChg chg="del">
          <ac:chgData name="leonardo bocchi" userId="e7c04fe419614d2f" providerId="LiveId" clId="{B1B49977-4D95-4C07-BF20-9BA887DD65D2}" dt="2023-03-17T11:47:23.908" v="485" actId="478"/>
          <ac:picMkLst>
            <pc:docMk/>
            <pc:sldMk cId="3872391239" sldId="266"/>
            <ac:picMk id="2" creationId="{55931926-C8CE-0347-6BDF-37FA07ECFF1F}"/>
          </ac:picMkLst>
        </pc:picChg>
        <pc:picChg chg="del">
          <ac:chgData name="leonardo bocchi" userId="e7c04fe419614d2f" providerId="LiveId" clId="{B1B49977-4D95-4C07-BF20-9BA887DD65D2}" dt="2023-03-17T11:47:23.908" v="485" actId="478"/>
          <ac:picMkLst>
            <pc:docMk/>
            <pc:sldMk cId="3872391239" sldId="266"/>
            <ac:picMk id="3" creationId="{A22B5BB5-0977-D117-15E3-6881F9F3A2EE}"/>
          </ac:picMkLst>
        </pc:picChg>
        <pc:picChg chg="add del mod">
          <ac:chgData name="leonardo bocchi" userId="e7c04fe419614d2f" providerId="LiveId" clId="{B1B49977-4D95-4C07-BF20-9BA887DD65D2}" dt="2023-03-17T11:47:31.670" v="487" actId="478"/>
          <ac:picMkLst>
            <pc:docMk/>
            <pc:sldMk cId="3872391239" sldId="266"/>
            <ac:picMk id="8" creationId="{BF0DA3B4-D997-A6E5-156D-DD1221C26B5C}"/>
          </ac:picMkLst>
        </pc:picChg>
        <pc:picChg chg="add mod">
          <ac:chgData name="leonardo bocchi" userId="e7c04fe419614d2f" providerId="LiveId" clId="{B1B49977-4D95-4C07-BF20-9BA887DD65D2}" dt="2023-03-22T10:53:43.582" v="3117" actId="164"/>
          <ac:picMkLst>
            <pc:docMk/>
            <pc:sldMk cId="3872391239" sldId="266"/>
            <ac:picMk id="9" creationId="{8C946BC0-C05A-01DD-7687-5F885F49DF16}"/>
          </ac:picMkLst>
        </pc:picChg>
        <pc:picChg chg="add mod">
          <ac:chgData name="leonardo bocchi" userId="e7c04fe419614d2f" providerId="LiveId" clId="{B1B49977-4D95-4C07-BF20-9BA887DD65D2}" dt="2023-03-22T13:23:58.335" v="3232"/>
          <ac:picMkLst>
            <pc:docMk/>
            <pc:sldMk cId="3872391239" sldId="266"/>
            <ac:picMk id="14" creationId="{7C91DB0A-5936-5077-8453-6210EFC692E1}"/>
          </ac:picMkLst>
        </pc:picChg>
        <pc:picChg chg="add del mod">
          <ac:chgData name="leonardo bocchi" userId="e7c04fe419614d2f" providerId="LiveId" clId="{B1B49977-4D95-4C07-BF20-9BA887DD65D2}" dt="2023-03-23T14:46:45.842" v="3872" actId="478"/>
          <ac:picMkLst>
            <pc:docMk/>
            <pc:sldMk cId="3872391239" sldId="266"/>
            <ac:picMk id="16" creationId="{1053602B-829C-A73A-4C36-1FAB35EBBF1B}"/>
          </ac:picMkLst>
        </pc:picChg>
        <pc:picChg chg="add del mod">
          <ac:chgData name="leonardo bocchi" userId="e7c04fe419614d2f" providerId="LiveId" clId="{B1B49977-4D95-4C07-BF20-9BA887DD65D2}" dt="2023-03-23T14:46:45.842" v="3872" actId="478"/>
          <ac:picMkLst>
            <pc:docMk/>
            <pc:sldMk cId="3872391239" sldId="266"/>
            <ac:picMk id="19" creationId="{4C221EDC-C61E-8939-F875-9FBC1A279ED2}"/>
          </ac:picMkLst>
        </pc:picChg>
        <pc:cxnChg chg="add mod">
          <ac:chgData name="leonardo bocchi" userId="e7c04fe419614d2f" providerId="LiveId" clId="{B1B49977-4D95-4C07-BF20-9BA887DD65D2}" dt="2023-03-22T14:26:41.702" v="3446" actId="14100"/>
          <ac:cxnSpMkLst>
            <pc:docMk/>
            <pc:sldMk cId="3872391239" sldId="266"/>
            <ac:cxnSpMk id="5" creationId="{8AE5D425-919D-0D66-7680-5D247110DA35}"/>
          </ac:cxnSpMkLst>
        </pc:cxnChg>
      </pc:sldChg>
      <pc:sldChg chg="addSp delSp modSp add mod">
        <pc:chgData name="leonardo bocchi" userId="e7c04fe419614d2f" providerId="LiveId" clId="{B1B49977-4D95-4C07-BF20-9BA887DD65D2}" dt="2023-03-23T22:46:18.964" v="5923" actId="403"/>
        <pc:sldMkLst>
          <pc:docMk/>
          <pc:sldMk cId="1066953109" sldId="267"/>
        </pc:sldMkLst>
        <pc:spChg chg="add del mod">
          <ac:chgData name="leonardo bocchi" userId="e7c04fe419614d2f" providerId="LiveId" clId="{B1B49977-4D95-4C07-BF20-9BA887DD65D2}" dt="2023-03-23T21:12:23.797" v="5760" actId="478"/>
          <ac:spMkLst>
            <pc:docMk/>
            <pc:sldMk cId="1066953109" sldId="267"/>
            <ac:spMk id="2" creationId="{0B701BDA-8335-ACD8-186F-46107735BAA2}"/>
          </ac:spMkLst>
        </pc:spChg>
        <pc:spChg chg="add del mod">
          <ac:chgData name="leonardo bocchi" userId="e7c04fe419614d2f" providerId="LiveId" clId="{B1B49977-4D95-4C07-BF20-9BA887DD65D2}" dt="2023-03-23T19:58:36.097" v="4669" actId="478"/>
          <ac:spMkLst>
            <pc:docMk/>
            <pc:sldMk cId="1066953109" sldId="267"/>
            <ac:spMk id="3" creationId="{46677AA8-188E-35CE-D31B-66B293983DC6}"/>
          </ac:spMkLst>
        </pc:spChg>
        <pc:spChg chg="add del mod">
          <ac:chgData name="leonardo bocchi" userId="e7c04fe419614d2f" providerId="LiveId" clId="{B1B49977-4D95-4C07-BF20-9BA887DD65D2}" dt="2023-03-23T19:55:33.468" v="4635" actId="478"/>
          <ac:spMkLst>
            <pc:docMk/>
            <pc:sldMk cId="1066953109" sldId="267"/>
            <ac:spMk id="4" creationId="{3C79EBEB-C772-F914-7F3E-CCD78AD8CF02}"/>
          </ac:spMkLst>
        </pc:spChg>
        <pc:spChg chg="add del mod">
          <ac:chgData name="leonardo bocchi" userId="e7c04fe419614d2f" providerId="LiveId" clId="{B1B49977-4D95-4C07-BF20-9BA887DD65D2}" dt="2023-03-23T16:34:59.707" v="4409" actId="478"/>
          <ac:spMkLst>
            <pc:docMk/>
            <pc:sldMk cId="1066953109" sldId="267"/>
            <ac:spMk id="5" creationId="{ADB4FD9B-EE35-6AAA-C080-AAB8AE36FD0A}"/>
          </ac:spMkLst>
        </pc:spChg>
        <pc:spChg chg="mod">
          <ac:chgData name="leonardo bocchi" userId="e7c04fe419614d2f" providerId="LiveId" clId="{B1B49977-4D95-4C07-BF20-9BA887DD65D2}" dt="2023-03-23T22:46:18.964" v="5923" actId="403"/>
          <ac:spMkLst>
            <pc:docMk/>
            <pc:sldMk cId="1066953109" sldId="267"/>
            <ac:spMk id="6" creationId="{F7AB5E2D-9A99-CE99-7367-8780FD61BE81}"/>
          </ac:spMkLst>
        </pc:spChg>
        <pc:spChg chg="add del mod">
          <ac:chgData name="leonardo bocchi" userId="e7c04fe419614d2f" providerId="LiveId" clId="{B1B49977-4D95-4C07-BF20-9BA887DD65D2}" dt="2023-03-23T16:34:34.747" v="4402" actId="478"/>
          <ac:spMkLst>
            <pc:docMk/>
            <pc:sldMk cId="1066953109" sldId="267"/>
            <ac:spMk id="7" creationId="{116C4E2F-E1DF-53E0-5499-8CAEF151494F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9" creationId="{29B8ECEA-706B-E2DA-6C67-0E810AE989ED}"/>
          </ac:spMkLst>
        </pc:spChg>
        <pc:spChg chg="del">
          <ac:chgData name="leonardo bocchi" userId="e7c04fe419614d2f" providerId="LiveId" clId="{B1B49977-4D95-4C07-BF20-9BA887DD65D2}" dt="2023-03-21T16:29:27.481" v="2072" actId="478"/>
          <ac:spMkLst>
            <pc:docMk/>
            <pc:sldMk cId="1066953109" sldId="267"/>
            <ac:spMk id="10" creationId="{E1114506-1A84-A10D-69C9-FC49C05BEACD}"/>
          </ac:spMkLst>
        </pc:spChg>
        <pc:spChg chg="add del mod">
          <ac:chgData name="leonardo bocchi" userId="e7c04fe419614d2f" providerId="LiveId" clId="{B1B49977-4D95-4C07-BF20-9BA887DD65D2}" dt="2023-03-23T16:35:06.171" v="4411" actId="478"/>
          <ac:spMkLst>
            <pc:docMk/>
            <pc:sldMk cId="1066953109" sldId="267"/>
            <ac:spMk id="11" creationId="{234B1B9C-A0B8-9F21-E81D-B1F9AADA7DE5}"/>
          </ac:spMkLst>
        </pc:spChg>
        <pc:spChg chg="add del mod">
          <ac:chgData name="leonardo bocchi" userId="e7c04fe419614d2f" providerId="LiveId" clId="{B1B49977-4D95-4C07-BF20-9BA887DD65D2}" dt="2023-03-23T21:12:23.797" v="5760" actId="478"/>
          <ac:spMkLst>
            <pc:docMk/>
            <pc:sldMk cId="1066953109" sldId="267"/>
            <ac:spMk id="12" creationId="{020AD798-C006-3AD9-5C26-3C0A0D8B8C12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13" creationId="{1B267ED7-9D84-0D49-215A-42CDF05BC8CB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15" creationId="{5D798EC0-E934-329A-E552-E148A7030AB5}"/>
          </ac:spMkLst>
        </pc:spChg>
        <pc:spChg chg="del">
          <ac:chgData name="leonardo bocchi" userId="e7c04fe419614d2f" providerId="LiveId" clId="{B1B49977-4D95-4C07-BF20-9BA887DD65D2}" dt="2023-03-22T14:33:42.476" v="3462" actId="478"/>
          <ac:spMkLst>
            <pc:docMk/>
            <pc:sldMk cId="1066953109" sldId="267"/>
            <ac:spMk id="17" creationId="{6229EE88-AF23-A0DE-5F8C-B354A0801020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18" creationId="{EA1185BF-B698-C250-87BD-BEA99942D146}"/>
          </ac:spMkLst>
        </pc:spChg>
        <pc:spChg chg="add del mod">
          <ac:chgData name="leonardo bocchi" userId="e7c04fe419614d2f" providerId="LiveId" clId="{B1B49977-4D95-4C07-BF20-9BA887DD65D2}" dt="2023-03-23T21:12:23.797" v="5760" actId="478"/>
          <ac:spMkLst>
            <pc:docMk/>
            <pc:sldMk cId="1066953109" sldId="267"/>
            <ac:spMk id="19" creationId="{F0C3314E-6F3B-5757-0FB8-4C77EC39D690}"/>
          </ac:spMkLst>
        </pc:spChg>
        <pc:spChg chg="add del mod">
          <ac:chgData name="leonardo bocchi" userId="e7c04fe419614d2f" providerId="LiveId" clId="{B1B49977-4D95-4C07-BF20-9BA887DD65D2}" dt="2023-03-23T21:12:23.797" v="5760" actId="478"/>
          <ac:spMkLst>
            <pc:docMk/>
            <pc:sldMk cId="1066953109" sldId="267"/>
            <ac:spMk id="20" creationId="{9785A953-BBF8-D617-9265-D8F19A2055EA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21" creationId="{2FAF2642-78BF-2928-CF5B-C56EDFB09C89}"/>
          </ac:spMkLst>
        </pc:spChg>
        <pc:spChg chg="add del mod">
          <ac:chgData name="leonardo bocchi" userId="e7c04fe419614d2f" providerId="LiveId" clId="{B1B49977-4D95-4C07-BF20-9BA887DD65D2}" dt="2023-03-23T21:02:04.142" v="5735" actId="478"/>
          <ac:spMkLst>
            <pc:docMk/>
            <pc:sldMk cId="1066953109" sldId="267"/>
            <ac:spMk id="22" creationId="{232DE188-8629-916B-D105-C92E1B59F1D7}"/>
          </ac:spMkLst>
        </pc:spChg>
        <pc:spChg chg="add del mod">
          <ac:chgData name="leonardo bocchi" userId="e7c04fe419614d2f" providerId="LiveId" clId="{B1B49977-4D95-4C07-BF20-9BA887DD65D2}" dt="2023-03-23T20:59:18.185" v="5668" actId="478"/>
          <ac:spMkLst>
            <pc:docMk/>
            <pc:sldMk cId="1066953109" sldId="267"/>
            <ac:spMk id="23" creationId="{A71C65E4-239B-1551-1825-7241E0F0BB77}"/>
          </ac:spMkLst>
        </pc:spChg>
        <pc:spChg chg="add mod">
          <ac:chgData name="leonardo bocchi" userId="e7c04fe419614d2f" providerId="LiveId" clId="{B1B49977-4D95-4C07-BF20-9BA887DD65D2}" dt="2023-03-23T21:16:05.430" v="5771" actId="14100"/>
          <ac:spMkLst>
            <pc:docMk/>
            <pc:sldMk cId="1066953109" sldId="267"/>
            <ac:spMk id="24" creationId="{4A47E9EF-5B24-27FB-143D-0E50195BF87F}"/>
          </ac:spMkLst>
        </pc:spChg>
        <pc:spChg chg="add mod">
          <ac:chgData name="leonardo bocchi" userId="e7c04fe419614d2f" providerId="LiveId" clId="{B1B49977-4D95-4C07-BF20-9BA887DD65D2}" dt="2023-03-23T21:13:07.080" v="5764" actId="164"/>
          <ac:spMkLst>
            <pc:docMk/>
            <pc:sldMk cId="1066953109" sldId="267"/>
            <ac:spMk id="25" creationId="{5CE4BBC8-ED15-EC03-0CB9-FA088E0A06C6}"/>
          </ac:spMkLst>
        </pc:spChg>
        <pc:spChg chg="add mod">
          <ac:chgData name="leonardo bocchi" userId="e7c04fe419614d2f" providerId="LiveId" clId="{B1B49977-4D95-4C07-BF20-9BA887DD65D2}" dt="2023-03-23T21:16:20.628" v="5772" actId="14100"/>
          <ac:spMkLst>
            <pc:docMk/>
            <pc:sldMk cId="1066953109" sldId="267"/>
            <ac:spMk id="26" creationId="{A0E5EF04-5B29-7DD7-2512-C049BC4AC625}"/>
          </ac:spMkLst>
        </pc:spChg>
        <pc:spChg chg="add mod">
          <ac:chgData name="leonardo bocchi" userId="e7c04fe419614d2f" providerId="LiveId" clId="{B1B49977-4D95-4C07-BF20-9BA887DD65D2}" dt="2023-03-23T21:13:00.350" v="5763" actId="164"/>
          <ac:spMkLst>
            <pc:docMk/>
            <pc:sldMk cId="1066953109" sldId="267"/>
            <ac:spMk id="27" creationId="{A95AEA74-2DE6-7871-4BB9-B2EFE5FC3C3E}"/>
          </ac:spMkLst>
        </pc:spChg>
        <pc:grpChg chg="add mod">
          <ac:chgData name="leonardo bocchi" userId="e7c04fe419614d2f" providerId="LiveId" clId="{B1B49977-4D95-4C07-BF20-9BA887DD65D2}" dt="2023-03-23T21:13:00.350" v="5763" actId="164"/>
          <ac:grpSpMkLst>
            <pc:docMk/>
            <pc:sldMk cId="1066953109" sldId="267"/>
            <ac:grpSpMk id="28" creationId="{7E42ED4D-567A-595C-3449-0BE4F42ACED8}"/>
          </ac:grpSpMkLst>
        </pc:grpChg>
        <pc:grpChg chg="add mod">
          <ac:chgData name="leonardo bocchi" userId="e7c04fe419614d2f" providerId="LiveId" clId="{B1B49977-4D95-4C07-BF20-9BA887DD65D2}" dt="2023-03-23T21:13:07.080" v="5764" actId="164"/>
          <ac:grpSpMkLst>
            <pc:docMk/>
            <pc:sldMk cId="1066953109" sldId="267"/>
            <ac:grpSpMk id="29" creationId="{3632AFB6-E729-462F-8B09-CC336E7E74E4}"/>
          </ac:grpSpMkLst>
        </pc:grpChg>
        <pc:picChg chg="add mod">
          <ac:chgData name="leonardo bocchi" userId="e7c04fe419614d2f" providerId="LiveId" clId="{B1B49977-4D95-4C07-BF20-9BA887DD65D2}" dt="2023-03-22T13:24:02.726" v="3234"/>
          <ac:picMkLst>
            <pc:docMk/>
            <pc:sldMk cId="1066953109" sldId="267"/>
            <ac:picMk id="8" creationId="{A31BF215-8893-290C-EAE4-47D63645E7A8}"/>
          </ac:picMkLst>
        </pc:picChg>
        <pc:picChg chg="del">
          <ac:chgData name="leonardo bocchi" userId="e7c04fe419614d2f" providerId="LiveId" clId="{B1B49977-4D95-4C07-BF20-9BA887DD65D2}" dt="2023-03-17T12:01:19.085" v="587" actId="478"/>
          <ac:picMkLst>
            <pc:docMk/>
            <pc:sldMk cId="1066953109" sldId="267"/>
            <ac:picMk id="9" creationId="{8C946BC0-C05A-01DD-7687-5F885F49DF16}"/>
          </ac:picMkLst>
        </pc:picChg>
      </pc:sldChg>
      <pc:sldChg chg="new del">
        <pc:chgData name="leonardo bocchi" userId="e7c04fe419614d2f" providerId="LiveId" clId="{B1B49977-4D95-4C07-BF20-9BA887DD65D2}" dt="2023-03-17T12:01:51.606" v="631" actId="680"/>
        <pc:sldMkLst>
          <pc:docMk/>
          <pc:sldMk cId="1117469136" sldId="268"/>
        </pc:sldMkLst>
      </pc:sldChg>
      <pc:sldChg chg="addSp delSp modSp add mod modAnim">
        <pc:chgData name="leonardo bocchi" userId="e7c04fe419614d2f" providerId="LiveId" clId="{B1B49977-4D95-4C07-BF20-9BA887DD65D2}" dt="2023-03-23T22:46:08.366" v="5922" actId="1076"/>
        <pc:sldMkLst>
          <pc:docMk/>
          <pc:sldMk cId="1438632034" sldId="268"/>
        </pc:sldMkLst>
        <pc:spChg chg="add del mod">
          <ac:chgData name="leonardo bocchi" userId="e7c04fe419614d2f" providerId="LiveId" clId="{B1B49977-4D95-4C07-BF20-9BA887DD65D2}" dt="2023-03-22T13:25:06.321" v="3242" actId="478"/>
          <ac:spMkLst>
            <pc:docMk/>
            <pc:sldMk cId="1438632034" sldId="268"/>
            <ac:spMk id="2" creationId="{5C3B114D-6962-ED8D-4EF0-D1F741F537B9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4" creationId="{A3594A3D-412B-D649-5D75-1D003DAF60E5}"/>
          </ac:spMkLst>
        </pc:spChg>
        <pc:spChg chg="mod">
          <ac:chgData name="leonardo bocchi" userId="e7c04fe419614d2f" providerId="LiveId" clId="{B1B49977-4D95-4C07-BF20-9BA887DD65D2}" dt="2023-03-23T22:45:53.384" v="5921" actId="403"/>
          <ac:spMkLst>
            <pc:docMk/>
            <pc:sldMk cId="1438632034" sldId="268"/>
            <ac:spMk id="6" creationId="{F7AB5E2D-9A99-CE99-7367-8780FD61BE81}"/>
          </ac:spMkLst>
        </pc:spChg>
        <pc:spChg chg="del mod">
          <ac:chgData name="leonardo bocchi" userId="e7c04fe419614d2f" providerId="LiveId" clId="{B1B49977-4D95-4C07-BF20-9BA887DD65D2}" dt="2023-03-20T11:51:49.529" v="852" actId="478"/>
          <ac:spMkLst>
            <pc:docMk/>
            <pc:sldMk cId="1438632034" sldId="268"/>
            <ac:spMk id="10" creationId="{E1114506-1A84-A10D-69C9-FC49C05BEACD}"/>
          </ac:spMkLst>
        </pc:spChg>
        <pc:spChg chg="add del mod">
          <ac:chgData name="leonardo bocchi" userId="e7c04fe419614d2f" providerId="LiveId" clId="{B1B49977-4D95-4C07-BF20-9BA887DD65D2}" dt="2023-03-22T13:25:30.670" v="3248" actId="478"/>
          <ac:spMkLst>
            <pc:docMk/>
            <pc:sldMk cId="1438632034" sldId="268"/>
            <ac:spMk id="11" creationId="{6FCB449C-3928-64A2-AA18-8F9257E54961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13" creationId="{718973A2-85E2-B707-0A7F-0C1C6F27ADD8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14" creationId="{F0121EDB-FE5B-44CE-A5DE-6D854C219C0B}"/>
          </ac:spMkLst>
        </pc:spChg>
        <pc:spChg chg="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17" creationId="{6229EE88-AF23-A0DE-5F8C-B354A0801020}"/>
          </ac:spMkLst>
        </pc:spChg>
        <pc:spChg chg="add del mod">
          <ac:chgData name="leonardo bocchi" userId="e7c04fe419614d2f" providerId="LiveId" clId="{B1B49977-4D95-4C07-BF20-9BA887DD65D2}" dt="2023-03-22T13:25:48.516" v="3252" actId="478"/>
          <ac:spMkLst>
            <pc:docMk/>
            <pc:sldMk cId="1438632034" sldId="268"/>
            <ac:spMk id="23" creationId="{15B7D920-977C-E1B0-EE15-DF44E7F7EB55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24" creationId="{476637CC-F2B0-0D0F-F395-A71245C4214C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25" creationId="{D9F58EC5-C362-4D3B-14C4-983222CDA5FB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37" creationId="{F38623F9-B5E9-ABE7-2911-21DCA0ABE37D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38" creationId="{2AC9D9CA-A28A-D554-AB63-B7F3DC17A83D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42" creationId="{B2A7E982-7351-D6D1-830F-4E83B8279063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53" creationId="{C04E2BB6-043E-078B-A273-9A314523C6EC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55" creationId="{9381AFAA-2D2F-4789-8A44-4F2F2A9C9384}"/>
          </ac:spMkLst>
        </pc:spChg>
        <pc:spChg chg="add mod">
          <ac:chgData name="leonardo bocchi" userId="e7c04fe419614d2f" providerId="LiveId" clId="{B1B49977-4D95-4C07-BF20-9BA887DD65D2}" dt="2023-03-23T22:46:08.366" v="5922" actId="1076"/>
          <ac:spMkLst>
            <pc:docMk/>
            <pc:sldMk cId="1438632034" sldId="268"/>
            <ac:spMk id="56" creationId="{FBAE81F4-331B-8D2D-DE2A-ABB04F440FFB}"/>
          </ac:spMkLst>
        </pc:spChg>
        <pc:grpChg chg="add del mod">
          <ac:chgData name="leonardo bocchi" userId="e7c04fe419614d2f" providerId="LiveId" clId="{B1B49977-4D95-4C07-BF20-9BA887DD65D2}" dt="2023-03-17T12:09:34.016" v="715" actId="478"/>
          <ac:grpSpMkLst>
            <pc:docMk/>
            <pc:sldMk cId="1438632034" sldId="268"/>
            <ac:grpSpMk id="16" creationId="{23D42AC1-05FC-8AF0-F0ED-2B12E3AB56DD}"/>
          </ac:grpSpMkLst>
        </pc:grpChg>
        <pc:grpChg chg="add mod">
          <ac:chgData name="leonardo bocchi" userId="e7c04fe419614d2f" providerId="LiveId" clId="{B1B49977-4D95-4C07-BF20-9BA887DD65D2}" dt="2023-03-20T12:00:07.160" v="951" actId="164"/>
          <ac:grpSpMkLst>
            <pc:docMk/>
            <pc:sldMk cId="1438632034" sldId="268"/>
            <ac:grpSpMk id="19" creationId="{95AD5306-B964-FA4D-29ED-4F73F52B26B2}"/>
          </ac:grpSpMkLst>
        </pc:grpChg>
        <pc:grpChg chg="add mod">
          <ac:chgData name="leonardo bocchi" userId="e7c04fe419614d2f" providerId="LiveId" clId="{B1B49977-4D95-4C07-BF20-9BA887DD65D2}" dt="2023-03-20T12:00:05.713" v="950" actId="164"/>
          <ac:grpSpMkLst>
            <pc:docMk/>
            <pc:sldMk cId="1438632034" sldId="268"/>
            <ac:grpSpMk id="21" creationId="{6167CBBA-8CBD-0EBE-56CA-16F0B2D8006D}"/>
          </ac:grpSpMkLst>
        </pc:grpChg>
        <pc:picChg chg="add del mod modCrop">
          <ac:chgData name="leonardo bocchi" userId="e7c04fe419614d2f" providerId="LiveId" clId="{B1B49977-4D95-4C07-BF20-9BA887DD65D2}" dt="2023-03-20T11:49:33.644" v="743" actId="478"/>
          <ac:picMkLst>
            <pc:docMk/>
            <pc:sldMk cId="1438632034" sldId="268"/>
            <ac:picMk id="3" creationId="{9229AF5B-AE90-AB39-6D0F-9C85244E9AD0}"/>
          </ac:picMkLst>
        </pc:picChg>
        <pc:picChg chg="add del mod">
          <ac:chgData name="leonardo bocchi" userId="e7c04fe419614d2f" providerId="LiveId" clId="{B1B49977-4D95-4C07-BF20-9BA887DD65D2}" dt="2023-03-17T12:03:24.144" v="673" actId="22"/>
          <ac:picMkLst>
            <pc:docMk/>
            <pc:sldMk cId="1438632034" sldId="268"/>
            <ac:picMk id="3" creationId="{FF04E6DA-2542-CE70-8EFD-A92CC6B5DBB0}"/>
          </ac:picMkLst>
        </pc:picChg>
        <pc:picChg chg="add del mod">
          <ac:chgData name="leonardo bocchi" userId="e7c04fe419614d2f" providerId="LiveId" clId="{B1B49977-4D95-4C07-BF20-9BA887DD65D2}" dt="2023-03-17T12:07:20.832" v="697" actId="478"/>
          <ac:picMkLst>
            <pc:docMk/>
            <pc:sldMk cId="1438632034" sldId="268"/>
            <ac:picMk id="5" creationId="{C66BB070-A1A2-B22A-8571-9DAD3EB3B1B3}"/>
          </ac:picMkLst>
        </pc:picChg>
        <pc:picChg chg="add del mod">
          <ac:chgData name="leonardo bocchi" userId="e7c04fe419614d2f" providerId="LiveId" clId="{B1B49977-4D95-4C07-BF20-9BA887DD65D2}" dt="2023-03-17T12:07:21.956" v="698" actId="478"/>
          <ac:picMkLst>
            <pc:docMk/>
            <pc:sldMk cId="1438632034" sldId="268"/>
            <ac:picMk id="8" creationId="{FB77158F-CFA0-A409-1BC1-CFC976EAD11B}"/>
          </ac:picMkLst>
        </pc:picChg>
        <pc:picChg chg="del">
          <ac:chgData name="leonardo bocchi" userId="e7c04fe419614d2f" providerId="LiveId" clId="{B1B49977-4D95-4C07-BF20-9BA887DD65D2}" dt="2023-03-17T12:01:57.920" v="633" actId="478"/>
          <ac:picMkLst>
            <pc:docMk/>
            <pc:sldMk cId="1438632034" sldId="268"/>
            <ac:picMk id="9" creationId="{8C946BC0-C05A-01DD-7687-5F885F49DF16}"/>
          </ac:picMkLst>
        </pc:picChg>
        <pc:picChg chg="add del mod ord">
          <ac:chgData name="leonardo bocchi" userId="e7c04fe419614d2f" providerId="LiveId" clId="{B1B49977-4D95-4C07-BF20-9BA887DD65D2}" dt="2023-03-17T12:06:09.802" v="695" actId="478"/>
          <ac:picMkLst>
            <pc:docMk/>
            <pc:sldMk cId="1438632034" sldId="268"/>
            <ac:picMk id="11" creationId="{B4506547-C7A3-ED47-739E-C1B8BE25D363}"/>
          </ac:picMkLst>
        </pc:picChg>
        <pc:picChg chg="add mod modCrop">
          <ac:chgData name="leonardo bocchi" userId="e7c04fe419614d2f" providerId="LiveId" clId="{B1B49977-4D95-4C07-BF20-9BA887DD65D2}" dt="2023-03-17T12:08:28.201" v="709" actId="164"/>
          <ac:picMkLst>
            <pc:docMk/>
            <pc:sldMk cId="1438632034" sldId="268"/>
            <ac:picMk id="13" creationId="{A2DD2992-D0D4-1280-FD34-91423B6469A2}"/>
          </ac:picMkLst>
        </pc:picChg>
        <pc:picChg chg="add mod modCrop">
          <ac:chgData name="leonardo bocchi" userId="e7c04fe419614d2f" providerId="LiveId" clId="{B1B49977-4D95-4C07-BF20-9BA887DD65D2}" dt="2023-03-17T12:08:28.201" v="709" actId="164"/>
          <ac:picMkLst>
            <pc:docMk/>
            <pc:sldMk cId="1438632034" sldId="268"/>
            <ac:picMk id="15" creationId="{75829686-29ED-E1B0-91EB-0AB19E410622}"/>
          </ac:picMkLst>
        </pc:picChg>
        <pc:picChg chg="add del mod ord">
          <ac:chgData name="leonardo bocchi" userId="e7c04fe419614d2f" providerId="LiveId" clId="{B1B49977-4D95-4C07-BF20-9BA887DD65D2}" dt="2023-03-17T12:08:50.521" v="714" actId="478"/>
          <ac:picMkLst>
            <pc:docMk/>
            <pc:sldMk cId="1438632034" sldId="268"/>
            <ac:picMk id="18" creationId="{57AD74C4-FF37-6440-5155-1E5C1E99E070}"/>
          </ac:picMkLst>
        </pc:picChg>
        <pc:picChg chg="add mod">
          <ac:chgData name="leonardo bocchi" userId="e7c04fe419614d2f" providerId="LiveId" clId="{B1B49977-4D95-4C07-BF20-9BA887DD65D2}" dt="2023-03-23T22:46:08.366" v="5922" actId="1076"/>
          <ac:picMkLst>
            <pc:docMk/>
            <pc:sldMk cId="1438632034" sldId="268"/>
            <ac:picMk id="20" creationId="{6930FA42-CCEC-601A-7A20-A6A7019FCA30}"/>
          </ac:picMkLst>
        </pc:picChg>
        <pc:picChg chg="add del mod ord">
          <ac:chgData name="leonardo bocchi" userId="e7c04fe419614d2f" providerId="LiveId" clId="{B1B49977-4D95-4C07-BF20-9BA887DD65D2}" dt="2023-03-17T12:09:51.690" v="722" actId="478"/>
          <ac:picMkLst>
            <pc:docMk/>
            <pc:sldMk cId="1438632034" sldId="268"/>
            <ac:picMk id="21" creationId="{434E003A-95C3-2F28-B42E-B8AF9E7EA774}"/>
          </ac:picMkLst>
        </pc:picChg>
        <pc:picChg chg="add mod">
          <ac:chgData name="leonardo bocchi" userId="e7c04fe419614d2f" providerId="LiveId" clId="{B1B49977-4D95-4C07-BF20-9BA887DD65D2}" dt="2023-03-22T13:24:00.054" v="3233"/>
          <ac:picMkLst>
            <pc:docMk/>
            <pc:sldMk cId="1438632034" sldId="268"/>
            <ac:picMk id="47" creationId="{4B5602EC-0D3B-4BDD-99F2-C499233374E4}"/>
          </ac:picMkLst>
        </pc:picChg>
        <pc:cxnChg chg="add mod">
          <ac:chgData name="leonardo bocchi" userId="e7c04fe419614d2f" providerId="LiveId" clId="{B1B49977-4D95-4C07-BF20-9BA887DD65D2}" dt="2023-03-23T22:46:08.366" v="5922" actId="1076"/>
          <ac:cxnSpMkLst>
            <pc:docMk/>
            <pc:sldMk cId="1438632034" sldId="268"/>
            <ac:cxnSpMk id="7" creationId="{C095B10F-E695-6984-B281-789AB1BEEA57}"/>
          </ac:cxnSpMkLst>
        </pc:cxnChg>
        <pc:cxnChg chg="add mod">
          <ac:chgData name="leonardo bocchi" userId="e7c04fe419614d2f" providerId="LiveId" clId="{B1B49977-4D95-4C07-BF20-9BA887DD65D2}" dt="2023-03-23T22:46:08.366" v="5922" actId="1076"/>
          <ac:cxnSpMkLst>
            <pc:docMk/>
            <pc:sldMk cId="1438632034" sldId="268"/>
            <ac:cxnSpMk id="12" creationId="{7D1BD093-FD46-E58F-DB2A-38C4F6070800}"/>
          </ac:cxnSpMkLst>
        </pc:cxnChg>
        <pc:cxnChg chg="add mod">
          <ac:chgData name="leonardo bocchi" userId="e7c04fe419614d2f" providerId="LiveId" clId="{B1B49977-4D95-4C07-BF20-9BA887DD65D2}" dt="2023-03-23T22:46:08.366" v="5922" actId="1076"/>
          <ac:cxnSpMkLst>
            <pc:docMk/>
            <pc:sldMk cId="1438632034" sldId="268"/>
            <ac:cxnSpMk id="26" creationId="{72B394F3-5645-CFD5-34B4-C32470CBFD15}"/>
          </ac:cxnSpMkLst>
        </pc:cxnChg>
        <pc:cxnChg chg="add mod">
          <ac:chgData name="leonardo bocchi" userId="e7c04fe419614d2f" providerId="LiveId" clId="{B1B49977-4D95-4C07-BF20-9BA887DD65D2}" dt="2023-03-23T22:46:08.366" v="5922" actId="1076"/>
          <ac:cxnSpMkLst>
            <pc:docMk/>
            <pc:sldMk cId="1438632034" sldId="268"/>
            <ac:cxnSpMk id="43" creationId="{9EDFEAD9-59E8-347E-AB54-3025964BFD54}"/>
          </ac:cxnSpMkLst>
        </pc:cxnChg>
      </pc:sldChg>
      <pc:sldChg chg="add del">
        <pc:chgData name="leonardo bocchi" userId="e7c04fe419614d2f" providerId="LiveId" clId="{B1B49977-4D95-4C07-BF20-9BA887DD65D2}" dt="2023-03-22T10:38:36.624" v="2948"/>
        <pc:sldMkLst>
          <pc:docMk/>
          <pc:sldMk cId="1573565300" sldId="269"/>
        </pc:sldMkLst>
      </pc:sldChg>
      <pc:sldChg chg="addSp delSp modSp add mod ord">
        <pc:chgData name="leonardo bocchi" userId="e7c04fe419614d2f" providerId="LiveId" clId="{B1B49977-4D95-4C07-BF20-9BA887DD65D2}" dt="2023-03-23T22:45:19.678" v="5916" actId="403"/>
        <pc:sldMkLst>
          <pc:docMk/>
          <pc:sldMk cId="3576404018" sldId="269"/>
        </pc:sldMkLst>
        <pc:spChg chg="mod">
          <ac:chgData name="leonardo bocchi" userId="e7c04fe419614d2f" providerId="LiveId" clId="{B1B49977-4D95-4C07-BF20-9BA887DD65D2}" dt="2023-03-23T22:45:19.678" v="5916" actId="403"/>
          <ac:spMkLst>
            <pc:docMk/>
            <pc:sldMk cId="3576404018" sldId="269"/>
            <ac:spMk id="3" creationId="{46512103-5BA3-E5F9-C9D9-5A94D3D7240F}"/>
          </ac:spMkLst>
        </pc:spChg>
        <pc:spChg chg="add mod">
          <ac:chgData name="leonardo bocchi" userId="e7c04fe419614d2f" providerId="LiveId" clId="{B1B49977-4D95-4C07-BF20-9BA887DD65D2}" dt="2023-03-22T14:51:49.163" v="3708" actId="404"/>
          <ac:spMkLst>
            <pc:docMk/>
            <pc:sldMk cId="3576404018" sldId="269"/>
            <ac:spMk id="4" creationId="{63F1EBAA-ED18-1FE8-AC81-8C7F6E425ECE}"/>
          </ac:spMkLst>
        </pc:spChg>
        <pc:spChg chg="del">
          <ac:chgData name="leonardo bocchi" userId="e7c04fe419614d2f" providerId="LiveId" clId="{B1B49977-4D95-4C07-BF20-9BA887DD65D2}" dt="2023-03-22T14:45:55.190" v="3607" actId="478"/>
          <ac:spMkLst>
            <pc:docMk/>
            <pc:sldMk cId="3576404018" sldId="269"/>
            <ac:spMk id="5" creationId="{96053EE5-ACA1-CC75-CF06-D21B69B1DE10}"/>
          </ac:spMkLst>
        </pc:spChg>
        <pc:grpChg chg="add mod">
          <ac:chgData name="leonardo bocchi" userId="e7c04fe419614d2f" providerId="LiveId" clId="{B1B49977-4D95-4C07-BF20-9BA887DD65D2}" dt="2023-03-22T14:51:22.614" v="3702" actId="1076"/>
          <ac:grpSpMkLst>
            <pc:docMk/>
            <pc:sldMk cId="3576404018" sldId="269"/>
            <ac:grpSpMk id="6" creationId="{D98511AF-2674-139B-6575-F5D70D55FFFB}"/>
          </ac:grpSpMkLst>
        </pc:grpChg>
        <pc:grpChg chg="del">
          <ac:chgData name="leonardo bocchi" userId="e7c04fe419614d2f" providerId="LiveId" clId="{B1B49977-4D95-4C07-BF20-9BA887DD65D2}" dt="2023-03-22T14:45:50.985" v="3606" actId="478"/>
          <ac:grpSpMkLst>
            <pc:docMk/>
            <pc:sldMk cId="3576404018" sldId="269"/>
            <ac:grpSpMk id="12" creationId="{F14804C4-6183-3962-D920-4A3662F7DBEC}"/>
          </ac:grpSpMkLst>
        </pc:grpChg>
      </pc:sldChg>
      <pc:sldChg chg="modSp add mod ord">
        <pc:chgData name="leonardo bocchi" userId="e7c04fe419614d2f" providerId="LiveId" clId="{B1B49977-4D95-4C07-BF20-9BA887DD65D2}" dt="2023-03-23T22:50:03.496" v="5963" actId="20577"/>
        <pc:sldMkLst>
          <pc:docMk/>
          <pc:sldMk cId="2879114834" sldId="270"/>
        </pc:sldMkLst>
        <pc:spChg chg="mod">
          <ac:chgData name="leonardo bocchi" userId="e7c04fe419614d2f" providerId="LiveId" clId="{B1B49977-4D95-4C07-BF20-9BA887DD65D2}" dt="2023-03-23T22:50:03.496" v="5963" actId="20577"/>
          <ac:spMkLst>
            <pc:docMk/>
            <pc:sldMk cId="2879114834" sldId="270"/>
            <ac:spMk id="3" creationId="{46512103-5BA3-E5F9-C9D9-5A94D3D7240F}"/>
          </ac:spMkLst>
        </pc:spChg>
        <pc:spChg chg="mod">
          <ac:chgData name="leonardo bocchi" userId="e7c04fe419614d2f" providerId="LiveId" clId="{B1B49977-4D95-4C07-BF20-9BA887DD65D2}" dt="2023-03-22T14:57:47.271" v="3870" actId="20577"/>
          <ac:spMkLst>
            <pc:docMk/>
            <pc:sldMk cId="2879114834" sldId="270"/>
            <ac:spMk id="4" creationId="{63F1EBAA-ED18-1FE8-AC81-8C7F6E425ECE}"/>
          </ac:spMkLst>
        </pc:spChg>
      </pc:sldChg>
      <pc:sldChg chg="addSp delSp modSp new del mod">
        <pc:chgData name="leonardo bocchi" userId="e7c04fe419614d2f" providerId="LiveId" clId="{B1B49977-4D95-4C07-BF20-9BA887DD65D2}" dt="2023-03-23T22:46:26.752" v="5924" actId="2696"/>
        <pc:sldMkLst>
          <pc:docMk/>
          <pc:sldMk cId="2086077540" sldId="271"/>
        </pc:sldMkLst>
        <pc:spChg chg="del">
          <ac:chgData name="leonardo bocchi" userId="e7c04fe419614d2f" providerId="LiveId" clId="{B1B49977-4D95-4C07-BF20-9BA887DD65D2}" dt="2023-03-23T21:24:43.038" v="5787" actId="478"/>
          <ac:spMkLst>
            <pc:docMk/>
            <pc:sldMk cId="2086077540" sldId="271"/>
            <ac:spMk id="2" creationId="{60777F0D-0FC4-744B-5A91-B76B7BB0A56E}"/>
          </ac:spMkLst>
        </pc:spChg>
        <pc:spChg chg="del mod">
          <ac:chgData name="leonardo bocchi" userId="e7c04fe419614d2f" providerId="LiveId" clId="{B1B49977-4D95-4C07-BF20-9BA887DD65D2}" dt="2023-03-23T21:24:53.485" v="5790" actId="478"/>
          <ac:spMkLst>
            <pc:docMk/>
            <pc:sldMk cId="2086077540" sldId="271"/>
            <ac:spMk id="3" creationId="{779B1DDF-D300-0168-9C5E-FC18FA683EE6}"/>
          </ac:spMkLst>
        </pc:spChg>
        <pc:spChg chg="add mod">
          <ac:chgData name="leonardo bocchi" userId="e7c04fe419614d2f" providerId="LiveId" clId="{B1B49977-4D95-4C07-BF20-9BA887DD65D2}" dt="2023-03-23T21:26:58.915" v="5841" actId="1037"/>
          <ac:spMkLst>
            <pc:docMk/>
            <pc:sldMk cId="2086077540" sldId="271"/>
            <ac:spMk id="4" creationId="{8B2EB374-A3C8-316D-6F12-2C6E2E282E25}"/>
          </ac:spMkLst>
        </pc:spChg>
        <pc:spChg chg="mod">
          <ac:chgData name="leonardo bocchi" userId="e7c04fe419614d2f" providerId="LiveId" clId="{B1B49977-4D95-4C07-BF20-9BA887DD65D2}" dt="2023-03-23T21:29:08.757" v="5853" actId="403"/>
          <ac:spMkLst>
            <pc:docMk/>
            <pc:sldMk cId="2086077540" sldId="271"/>
            <ac:spMk id="6" creationId="{14B71F62-3ED8-E0F1-96CC-581EF02CD610}"/>
          </ac:spMkLst>
        </pc:spChg>
        <pc:spChg chg="mod">
          <ac:chgData name="leonardo bocchi" userId="e7c04fe419614d2f" providerId="LiveId" clId="{B1B49977-4D95-4C07-BF20-9BA887DD65D2}" dt="2023-03-23T21:26:03.169" v="5798" actId="14100"/>
          <ac:spMkLst>
            <pc:docMk/>
            <pc:sldMk cId="2086077540" sldId="271"/>
            <ac:spMk id="7" creationId="{348C6733-67BC-53E4-445F-5744EFDC4590}"/>
          </ac:spMkLst>
        </pc:spChg>
        <pc:spChg chg="mod">
          <ac:chgData name="leonardo bocchi" userId="e7c04fe419614d2f" providerId="LiveId" clId="{B1B49977-4D95-4C07-BF20-9BA887DD65D2}" dt="2023-03-23T21:29:20.407" v="5854" actId="255"/>
          <ac:spMkLst>
            <pc:docMk/>
            <pc:sldMk cId="2086077540" sldId="271"/>
            <ac:spMk id="9" creationId="{C4ADD25D-D459-C291-8FE4-AF42893565FC}"/>
          </ac:spMkLst>
        </pc:spChg>
        <pc:spChg chg="mod">
          <ac:chgData name="leonardo bocchi" userId="e7c04fe419614d2f" providerId="LiveId" clId="{B1B49977-4D95-4C07-BF20-9BA887DD65D2}" dt="2023-03-23T21:26:24.751" v="5801" actId="14100"/>
          <ac:spMkLst>
            <pc:docMk/>
            <pc:sldMk cId="2086077540" sldId="271"/>
            <ac:spMk id="10" creationId="{3CDCABCA-AD77-A69B-98AC-5F0C73F6A1DA}"/>
          </ac:spMkLst>
        </pc:spChg>
        <pc:grpChg chg="add mod">
          <ac:chgData name="leonardo bocchi" userId="e7c04fe419614d2f" providerId="LiveId" clId="{B1B49977-4D95-4C07-BF20-9BA887DD65D2}" dt="2023-03-23T21:27:05.925" v="5846" actId="1037"/>
          <ac:grpSpMkLst>
            <pc:docMk/>
            <pc:sldMk cId="2086077540" sldId="271"/>
            <ac:grpSpMk id="5" creationId="{29BA8195-9438-E145-5A25-25BC1CD78AFE}"/>
          </ac:grpSpMkLst>
        </pc:grpChg>
        <pc:grpChg chg="add mod">
          <ac:chgData name="leonardo bocchi" userId="e7c04fe419614d2f" providerId="LiveId" clId="{B1B49977-4D95-4C07-BF20-9BA887DD65D2}" dt="2023-03-23T21:26:44.185" v="5826" actId="1038"/>
          <ac:grpSpMkLst>
            <pc:docMk/>
            <pc:sldMk cId="2086077540" sldId="271"/>
            <ac:grpSpMk id="8" creationId="{9FE2BE4C-ABDA-F085-8E91-B6CBE19A6A56}"/>
          </ac:grpSpMkLst>
        </pc:grpChg>
      </pc:sldChg>
      <pc:sldChg chg="addSp delSp modSp add del mod">
        <pc:chgData name="leonardo bocchi" userId="e7c04fe419614d2f" providerId="LiveId" clId="{B1B49977-4D95-4C07-BF20-9BA887DD65D2}" dt="2023-03-23T16:18:58.428" v="3936" actId="2696"/>
        <pc:sldMkLst>
          <pc:docMk/>
          <pc:sldMk cId="3415528218" sldId="271"/>
        </pc:sldMkLst>
        <pc:spChg chg="add mod">
          <ac:chgData name="leonardo bocchi" userId="e7c04fe419614d2f" providerId="LiveId" clId="{B1B49977-4D95-4C07-BF20-9BA887DD65D2}" dt="2023-03-23T16:12:10.334" v="3919" actId="14100"/>
          <ac:spMkLst>
            <pc:docMk/>
            <pc:sldMk cId="3415528218" sldId="271"/>
            <ac:spMk id="3" creationId="{ADBFC223-47A7-F737-C549-5861A6FB7199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4" creationId="{A3594A3D-412B-D649-5D75-1D003DAF60E5}"/>
          </ac:spMkLst>
        </pc:spChg>
        <pc:spChg chg="add mod">
          <ac:chgData name="leonardo bocchi" userId="e7c04fe419614d2f" providerId="LiveId" clId="{B1B49977-4D95-4C07-BF20-9BA887DD65D2}" dt="2023-03-23T16:12:33.473" v="3922" actId="1076"/>
          <ac:spMkLst>
            <pc:docMk/>
            <pc:sldMk cId="3415528218" sldId="271"/>
            <ac:spMk id="5" creationId="{7FAE043A-BE6C-FA86-6D9E-97E868A6874B}"/>
          </ac:spMkLst>
        </pc:spChg>
        <pc:spChg chg="add mod">
          <ac:chgData name="leonardo bocchi" userId="e7c04fe419614d2f" providerId="LiveId" clId="{B1B49977-4D95-4C07-BF20-9BA887DD65D2}" dt="2023-03-23T16:13:17.565" v="3928" actId="1076"/>
          <ac:spMkLst>
            <pc:docMk/>
            <pc:sldMk cId="3415528218" sldId="271"/>
            <ac:spMk id="8" creationId="{035ECBA6-74A5-92BC-FFF0-611CDFFD1324}"/>
          </ac:spMkLst>
        </pc:spChg>
        <pc:spChg chg="add mod">
          <ac:chgData name="leonardo bocchi" userId="e7c04fe419614d2f" providerId="LiveId" clId="{B1B49977-4D95-4C07-BF20-9BA887DD65D2}" dt="2023-03-23T16:14:05.539" v="3935" actId="1076"/>
          <ac:spMkLst>
            <pc:docMk/>
            <pc:sldMk cId="3415528218" sldId="271"/>
            <ac:spMk id="9" creationId="{A6289D4E-DFC7-EC0D-5276-B71C03A83EBD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13" creationId="{718973A2-85E2-B707-0A7F-0C1C6F27ADD8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14" creationId="{F0121EDB-FE5B-44CE-A5DE-6D854C219C0B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17" creationId="{6229EE88-AF23-A0DE-5F8C-B354A0801020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24" creationId="{476637CC-F2B0-0D0F-F395-A71245C4214C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25" creationId="{D9F58EC5-C362-4D3B-14C4-983222CDA5FB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37" creationId="{F38623F9-B5E9-ABE7-2911-21DCA0ABE37D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38" creationId="{2AC9D9CA-A28A-D554-AB63-B7F3DC17A83D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42" creationId="{B2A7E982-7351-D6D1-830F-4E83B8279063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53" creationId="{C04E2BB6-043E-078B-A273-9A314523C6EC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55" creationId="{9381AFAA-2D2F-4789-8A44-4F2F2A9C9384}"/>
          </ac:spMkLst>
        </pc:spChg>
        <pc:spChg chg="del">
          <ac:chgData name="leonardo bocchi" userId="e7c04fe419614d2f" providerId="LiveId" clId="{B1B49977-4D95-4C07-BF20-9BA887DD65D2}" dt="2023-03-23T14:47:56.828" v="3877" actId="478"/>
          <ac:spMkLst>
            <pc:docMk/>
            <pc:sldMk cId="3415528218" sldId="271"/>
            <ac:spMk id="56" creationId="{FBAE81F4-331B-8D2D-DE2A-ABB04F440FFB}"/>
          </ac:spMkLst>
        </pc:spChg>
        <pc:picChg chg="add mod modCrop">
          <ac:chgData name="leonardo bocchi" userId="e7c04fe419614d2f" providerId="LiveId" clId="{B1B49977-4D95-4C07-BF20-9BA887DD65D2}" dt="2023-03-23T14:50:45.181" v="3903" actId="14100"/>
          <ac:picMkLst>
            <pc:docMk/>
            <pc:sldMk cId="3415528218" sldId="271"/>
            <ac:picMk id="2" creationId="{6CD5E2BC-DA7E-BFC8-6377-19B735205D34}"/>
          </ac:picMkLst>
        </pc:picChg>
        <pc:picChg chg="mod ord modCrop">
          <ac:chgData name="leonardo bocchi" userId="e7c04fe419614d2f" providerId="LiveId" clId="{B1B49977-4D95-4C07-BF20-9BA887DD65D2}" dt="2023-03-23T14:51:53.873" v="3914" actId="1076"/>
          <ac:picMkLst>
            <pc:docMk/>
            <pc:sldMk cId="3415528218" sldId="271"/>
            <ac:picMk id="20" creationId="{6930FA42-CCEC-601A-7A20-A6A7019FCA30}"/>
          </ac:picMkLst>
        </pc:picChg>
        <pc:cxnChg chg="del mod">
          <ac:chgData name="leonardo bocchi" userId="e7c04fe419614d2f" providerId="LiveId" clId="{B1B49977-4D95-4C07-BF20-9BA887DD65D2}" dt="2023-03-23T14:47:56.828" v="3877" actId="478"/>
          <ac:cxnSpMkLst>
            <pc:docMk/>
            <pc:sldMk cId="3415528218" sldId="271"/>
            <ac:cxnSpMk id="7" creationId="{C095B10F-E695-6984-B281-789AB1BEEA57}"/>
          </ac:cxnSpMkLst>
        </pc:cxnChg>
        <pc:cxnChg chg="del mod">
          <ac:chgData name="leonardo bocchi" userId="e7c04fe419614d2f" providerId="LiveId" clId="{B1B49977-4D95-4C07-BF20-9BA887DD65D2}" dt="2023-03-23T14:47:56.828" v="3877" actId="478"/>
          <ac:cxnSpMkLst>
            <pc:docMk/>
            <pc:sldMk cId="3415528218" sldId="271"/>
            <ac:cxnSpMk id="12" creationId="{7D1BD093-FD46-E58F-DB2A-38C4F6070800}"/>
          </ac:cxnSpMkLst>
        </pc:cxnChg>
        <pc:cxnChg chg="del mod">
          <ac:chgData name="leonardo bocchi" userId="e7c04fe419614d2f" providerId="LiveId" clId="{B1B49977-4D95-4C07-BF20-9BA887DD65D2}" dt="2023-03-23T14:47:56.828" v="3877" actId="478"/>
          <ac:cxnSpMkLst>
            <pc:docMk/>
            <pc:sldMk cId="3415528218" sldId="271"/>
            <ac:cxnSpMk id="26" creationId="{72B394F3-5645-CFD5-34B4-C32470CBFD15}"/>
          </ac:cxnSpMkLst>
        </pc:cxnChg>
        <pc:cxnChg chg="del mod">
          <ac:chgData name="leonardo bocchi" userId="e7c04fe419614d2f" providerId="LiveId" clId="{B1B49977-4D95-4C07-BF20-9BA887DD65D2}" dt="2023-03-23T14:47:56.828" v="3877" actId="478"/>
          <ac:cxnSpMkLst>
            <pc:docMk/>
            <pc:sldMk cId="3415528218" sldId="271"/>
            <ac:cxnSpMk id="43" creationId="{9EDFEAD9-59E8-347E-AB54-3025964BFD54}"/>
          </ac:cxnSpMkLst>
        </pc:cxnChg>
      </pc:sldChg>
      <pc:sldChg chg="delSp modSp new del mod">
        <pc:chgData name="leonardo bocchi" userId="e7c04fe419614d2f" providerId="LiveId" clId="{B1B49977-4D95-4C07-BF20-9BA887DD65D2}" dt="2023-03-23T22:46:40.740" v="5928" actId="2696"/>
        <pc:sldMkLst>
          <pc:docMk/>
          <pc:sldMk cId="3371847417" sldId="272"/>
        </pc:sldMkLst>
        <pc:spChg chg="del">
          <ac:chgData name="leonardo bocchi" userId="e7c04fe419614d2f" providerId="LiveId" clId="{B1B49977-4D95-4C07-BF20-9BA887DD65D2}" dt="2023-03-23T21:30:47.840" v="5856" actId="478"/>
          <ac:spMkLst>
            <pc:docMk/>
            <pc:sldMk cId="3371847417" sldId="272"/>
            <ac:spMk id="2" creationId="{CA0DD79A-4B09-343E-C3DB-505220AE2F7A}"/>
          </ac:spMkLst>
        </pc:spChg>
        <pc:spChg chg="mod">
          <ac:chgData name="leonardo bocchi" userId="e7c04fe419614d2f" providerId="LiveId" clId="{B1B49977-4D95-4C07-BF20-9BA887DD65D2}" dt="2023-03-23T21:31:54.533" v="5908" actId="14100"/>
          <ac:spMkLst>
            <pc:docMk/>
            <pc:sldMk cId="3371847417" sldId="272"/>
            <ac:spMk id="3" creationId="{477E79D8-F638-07E6-32E1-16A1F67ED925}"/>
          </ac:spMkLst>
        </pc:spChg>
      </pc:sldChg>
      <pc:sldChg chg="delSp modSp add mod ord">
        <pc:chgData name="leonardo bocchi" userId="e7c04fe419614d2f" providerId="LiveId" clId="{B1B49977-4D95-4C07-BF20-9BA887DD65D2}" dt="2023-03-23T22:47:57.409" v="5961" actId="1076"/>
        <pc:sldMkLst>
          <pc:docMk/>
          <pc:sldMk cId="740042200" sldId="273"/>
        </pc:sldMkLst>
        <pc:spChg chg="mod topLvl">
          <ac:chgData name="leonardo bocchi" userId="e7c04fe419614d2f" providerId="LiveId" clId="{B1B49977-4D95-4C07-BF20-9BA887DD65D2}" dt="2023-03-23T22:47:57.409" v="5961" actId="1076"/>
          <ac:spMkLst>
            <pc:docMk/>
            <pc:sldMk cId="740042200" sldId="273"/>
            <ac:spMk id="3" creationId="{46512103-5BA3-E5F9-C9D9-5A94D3D7240F}"/>
          </ac:spMkLst>
        </pc:spChg>
        <pc:spChg chg="del topLvl">
          <ac:chgData name="leonardo bocchi" userId="e7c04fe419614d2f" providerId="LiveId" clId="{B1B49977-4D95-4C07-BF20-9BA887DD65D2}" dt="2023-03-23T22:46:44.871" v="5929" actId="478"/>
          <ac:spMkLst>
            <pc:docMk/>
            <pc:sldMk cId="740042200" sldId="273"/>
            <ac:spMk id="4" creationId="{63F1EBAA-ED18-1FE8-AC81-8C7F6E425ECE}"/>
          </ac:spMkLst>
        </pc:spChg>
        <pc:grpChg chg="del">
          <ac:chgData name="leonardo bocchi" userId="e7c04fe419614d2f" providerId="LiveId" clId="{B1B49977-4D95-4C07-BF20-9BA887DD65D2}" dt="2023-03-23T22:46:44.871" v="5929" actId="478"/>
          <ac:grpSpMkLst>
            <pc:docMk/>
            <pc:sldMk cId="740042200" sldId="273"/>
            <ac:grpSpMk id="6" creationId="{D98511AF-2674-139B-6575-F5D70D55FFF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B4E8-7657-9CB5-C45B-70CDE983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922A4-B2A4-6CAC-AC9E-A54658940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0C10-C1A4-ADAE-F760-605A31C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B571-B1C4-C01A-ED80-D7292D69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03B7-9250-6C21-6137-0071230D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7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878-C07D-7502-13BD-B60A8C0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6843C-B204-AAB5-CD28-122DEA11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296A-EBB7-D944-AE85-7B9CDE8F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C6F7-D237-213C-EAA3-B5BAC24E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A095-FD49-A913-BC5A-608AE59D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1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9CFCE-E1D1-A0DC-6315-5E5410745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6FD5-A47C-AF2A-3A61-6035E3C2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4324-167F-1DC4-0C58-E2570D80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571D-CB61-0439-A1F2-05328A3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ADD5-3F46-DD07-6797-BA92060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8348-91FE-F4EC-9ECC-AA5C4D0D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25A8-EAC1-2625-2471-A71578C4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6FCD-0D90-9027-AE6E-24C89125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7841-C061-440E-B5B5-918A0B01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AB2F-32A4-381D-9EEA-57E4B6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990-A7F1-AA37-1F55-0932771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36B87-A4C0-A342-6F07-099382F8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B5F5-4FC2-8F01-11BA-0AD377CE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ED43-E4F4-0C4E-35FD-E74DA0B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A528-3C0A-684B-A0ED-433C123E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D36-1C1E-E58E-FE6E-93D19B0D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7B82-BD1B-9976-696B-08545864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5787-A961-4BDE-9484-C577399F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F298-ADBC-4721-CFF9-7B99C47A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FCAA-8DA8-99FB-CFA4-26684D89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37B8-D41C-D6C6-D4F8-B7AFA7CF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D68A-4F6E-5DA0-8824-4547F2CE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526A-977A-2CC0-06CC-65CE99AF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44F7-2544-D13F-8FF5-C6AA4AF8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101D5-9F29-7B9E-E4B0-68D6C19C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5154-C3C1-07B0-C23F-9EFBC8249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67672-1CFB-0654-9A75-81CB827D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3B083-0A72-B78D-7271-6FF6D7DB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68622-2A4A-8723-DE18-3268398B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A915-B96F-18C4-4D3D-5AC2DF46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C15CD-E424-A5D0-3DA6-0EDC8CE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2D33-66F3-E7D6-D595-3BEB0B0B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CBF1-7E4E-5C97-E2A7-63696592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2B25B-7BBC-EE56-DE8F-4CB68E5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38F8-C883-A5C1-4128-5271699F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EBD39-A528-EEC1-2823-6718BE53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8B0-65B9-80D6-FABC-CB5D7316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6298-7955-0B21-3B68-5EAB7CFE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D2B8-4FB7-2498-90B7-0A373C9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DF72-07F8-83C1-38EB-C09B8C96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489B7-61D6-522D-9B44-F4F3173F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F6C2-BC2E-55E4-6F09-AB5C7992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0A24-5C6A-4D8D-6501-46536CA2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BD136-1C14-ADA0-3BEE-FB34430BD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2015-B6B2-2E5C-6B97-C757CAFBA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B934-954D-0E5F-5EC6-2BD3BB1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C82C-3F36-4560-ED6E-84CE7E8D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7980F-7FCF-AA3E-134E-14D0B70A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BBCE0-54E7-3C0C-D8FA-A845B9D5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63B1-75AB-E8C2-510F-A06DEBB1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0752-176C-1F3F-C080-42A7EFC44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4C01-0B3E-4C96-B785-3DBC3572AFA9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75C3-2BA8-EC55-2A0A-6D2021C2B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69B4-1EB4-562F-D22B-23A50617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A469-97BB-4497-B0F8-FDED87C3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12103-5BA3-E5F9-C9D9-5A94D3D7240F}"/>
              </a:ext>
            </a:extLst>
          </p:cNvPr>
          <p:cNvSpPr txBox="1"/>
          <p:nvPr/>
        </p:nvSpPr>
        <p:spPr>
          <a:xfrm>
            <a:off x="974783" y="837965"/>
            <a:ext cx="10242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Make Skeleton-based Action Recognition Model </a:t>
            </a:r>
          </a:p>
          <a:p>
            <a:pPr algn="ctr"/>
            <a:r>
              <a:rPr lang="en-GB" sz="4000" dirty="0"/>
              <a:t>Smaller, Faster and Better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53EE5-ACA1-CC75-CF06-D21B69B1DE10}"/>
              </a:ext>
            </a:extLst>
          </p:cNvPr>
          <p:cNvSpPr txBox="1"/>
          <p:nvPr/>
        </p:nvSpPr>
        <p:spPr>
          <a:xfrm>
            <a:off x="1257667" y="2348251"/>
            <a:ext cx="9676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Fan Yang, </a:t>
            </a:r>
            <a:r>
              <a:rPr lang="en-GB" dirty="0" err="1"/>
              <a:t>Sakriani</a:t>
            </a:r>
            <a:r>
              <a:rPr lang="en-GB" dirty="0"/>
              <a:t> Sakti, Yang Wu, Satoshi Nakamura</a:t>
            </a:r>
          </a:p>
          <a:p>
            <a:pPr algn="ctr"/>
            <a:r>
              <a:rPr lang="en-GB" dirty="0"/>
              <a:t>Nara Institute of Science and Technology     Japan RIKEN, AIP, Japan     Kyoto University, Japan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A32E95-3375-AAAB-D43F-9446FBD5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4804C4-6183-3962-D920-4A3662F7DBEC}"/>
              </a:ext>
            </a:extLst>
          </p:cNvPr>
          <p:cNvGrpSpPr/>
          <p:nvPr/>
        </p:nvGrpSpPr>
        <p:grpSpPr>
          <a:xfrm>
            <a:off x="974781" y="3320916"/>
            <a:ext cx="10242430" cy="2504034"/>
            <a:chOff x="974783" y="3189401"/>
            <a:chExt cx="10242430" cy="2504034"/>
          </a:xfrm>
        </p:grpSpPr>
        <p:pic>
          <p:nvPicPr>
            <p:cNvPr id="9" name="Picture 8" descr="Chart, diagram, radar chart&#10;&#10;Description automatically generated">
              <a:extLst>
                <a:ext uri="{FF2B5EF4-FFF2-40B4-BE49-F238E27FC236}">
                  <a16:creationId xmlns:a16="http://schemas.microsoft.com/office/drawing/2014/main" id="{C896BBD2-F92B-D90B-61F6-A0A1AA30F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38"/>
            <a:stretch/>
          </p:blipFill>
          <p:spPr>
            <a:xfrm>
              <a:off x="974783" y="3189401"/>
              <a:ext cx="10242430" cy="2504034"/>
            </a:xfrm>
            <a:prstGeom prst="rect">
              <a:avLst/>
            </a:prstGeom>
          </p:spPr>
        </p:pic>
        <p:pic>
          <p:nvPicPr>
            <p:cNvPr id="10" name="Picture 9" descr="Chart, diagram, radar chart&#10;&#10;Description automatically generated">
              <a:extLst>
                <a:ext uri="{FF2B5EF4-FFF2-40B4-BE49-F238E27FC236}">
                  <a16:creationId xmlns:a16="http://schemas.microsoft.com/office/drawing/2014/main" id="{0DE4AD6A-6554-CF8B-0E62-4A07BB30D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98" t="86431" r="4250" b="747"/>
            <a:stretch/>
          </p:blipFill>
          <p:spPr>
            <a:xfrm>
              <a:off x="9366612" y="5063705"/>
              <a:ext cx="1203733" cy="362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07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7A32E95-3375-AAAB-D43F-9446FBD5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12103-5BA3-E5F9-C9D9-5A94D3D7240F}"/>
              </a:ext>
            </a:extLst>
          </p:cNvPr>
          <p:cNvSpPr txBox="1"/>
          <p:nvPr/>
        </p:nvSpPr>
        <p:spPr>
          <a:xfrm>
            <a:off x="1621654" y="3105834"/>
            <a:ext cx="8948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THANK YOU FOR YOUR ATTENTION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4004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019F906-1556-48B6-0A2A-DB0B4537A809}"/>
              </a:ext>
            </a:extLst>
          </p:cNvPr>
          <p:cNvGrpSpPr/>
          <p:nvPr/>
        </p:nvGrpSpPr>
        <p:grpSpPr>
          <a:xfrm>
            <a:off x="796772" y="4151483"/>
            <a:ext cx="10598456" cy="1885744"/>
            <a:chOff x="816746" y="3853150"/>
            <a:chExt cx="10598456" cy="1885744"/>
          </a:xfrm>
        </p:grpSpPr>
        <p:pic>
          <p:nvPicPr>
            <p:cNvPr id="1030" name="Picture 6" descr="Motion capture data. Skeleton is represented by a stick figure of 31... |  Download Scientific Diagram">
              <a:extLst>
                <a:ext uri="{FF2B5EF4-FFF2-40B4-BE49-F238E27FC236}">
                  <a16:creationId xmlns:a16="http://schemas.microsoft.com/office/drawing/2014/main" id="{4E02919F-D235-9562-0BFE-A711FB7B8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46" y="3853150"/>
              <a:ext cx="3098306" cy="1885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24B62-875C-ADE4-52FB-0FA12D6F7AC6}"/>
                </a:ext>
              </a:extLst>
            </p:cNvPr>
            <p:cNvCxnSpPr>
              <a:cxnSpLocks/>
              <a:stCxn id="1030" idx="3"/>
              <a:endCxn id="18" idx="1"/>
            </p:cNvCxnSpPr>
            <p:nvPr/>
          </p:nvCxnSpPr>
          <p:spPr>
            <a:xfrm flipV="1">
              <a:off x="3915052" y="4266513"/>
              <a:ext cx="577049" cy="52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D11A65-A29F-0E36-5E1D-8E814E390FA3}"/>
                </a:ext>
              </a:extLst>
            </p:cNvPr>
            <p:cNvCxnSpPr>
              <a:cxnSpLocks/>
              <a:stCxn id="1030" idx="3"/>
              <a:endCxn id="21" idx="1"/>
            </p:cNvCxnSpPr>
            <p:nvPr/>
          </p:nvCxnSpPr>
          <p:spPr>
            <a:xfrm>
              <a:off x="3915052" y="4796022"/>
              <a:ext cx="577048" cy="529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64CAE7C-10D0-755E-5420-D27090F3D420}"/>
                </a:ext>
              </a:extLst>
            </p:cNvPr>
            <p:cNvGrpSpPr/>
            <p:nvPr/>
          </p:nvGrpSpPr>
          <p:grpSpPr>
            <a:xfrm>
              <a:off x="4492100" y="4065773"/>
              <a:ext cx="6923102" cy="1460498"/>
              <a:chOff x="4492100" y="4064882"/>
              <a:chExt cx="6923102" cy="146049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D2D84-2E19-6EA2-676B-6D98904234E4}"/>
                  </a:ext>
                </a:extLst>
              </p:cNvPr>
              <p:cNvSpPr txBox="1"/>
              <p:nvPr/>
            </p:nvSpPr>
            <p:spPr>
              <a:xfrm>
                <a:off x="4492101" y="4064882"/>
                <a:ext cx="2334827" cy="401479"/>
              </a:xfrm>
              <a:prstGeom prst="roundRect">
                <a:avLst>
                  <a:gd name="adj" fmla="val 1492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Spatial embedding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4BC85E-9185-7C66-55C2-FF50AF01FAF5}"/>
                  </a:ext>
                </a:extLst>
              </p:cNvPr>
              <p:cNvSpPr txBox="1"/>
              <p:nvPr/>
            </p:nvSpPr>
            <p:spPr>
              <a:xfrm>
                <a:off x="4492100" y="5123901"/>
                <a:ext cx="2334828" cy="401479"/>
              </a:xfrm>
              <a:prstGeom prst="roundRect">
                <a:avLst>
                  <a:gd name="adj" fmla="val 1492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Temporal embedding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44140EE-2EE1-752F-DBC2-B96B06E59F20}"/>
                  </a:ext>
                </a:extLst>
              </p:cNvPr>
              <p:cNvGrpSpPr/>
              <p:nvPr/>
            </p:nvGrpSpPr>
            <p:grpSpPr>
              <a:xfrm>
                <a:off x="7346271" y="4066664"/>
                <a:ext cx="2450237" cy="1458716"/>
                <a:chOff x="7346271" y="3935508"/>
                <a:chExt cx="2450237" cy="1458716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8D82A14-21F9-A0AC-A038-3C0BF663F9E6}"/>
                    </a:ext>
                  </a:extLst>
                </p:cNvPr>
                <p:cNvSpPr/>
                <p:nvPr/>
              </p:nvSpPr>
              <p:spPr>
                <a:xfrm>
                  <a:off x="7346271" y="3935508"/>
                  <a:ext cx="2450237" cy="1458716"/>
                </a:xfrm>
                <a:prstGeom prst="roundRect">
                  <a:avLst>
                    <a:gd name="adj" fmla="val 3887"/>
                  </a:avLst>
                </a:prstGeom>
                <a:solidFill>
                  <a:schemeClr val="accent5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3C3F04-4D4A-72E8-C351-F77B23FC1CE9}"/>
                    </a:ext>
                  </a:extLst>
                </p:cNvPr>
                <p:cNvSpPr txBox="1"/>
                <p:nvPr/>
              </p:nvSpPr>
              <p:spPr>
                <a:xfrm>
                  <a:off x="7403977" y="4017337"/>
                  <a:ext cx="2334827" cy="401479"/>
                </a:xfrm>
                <a:prstGeom prst="roundRect">
                  <a:avLst>
                    <a:gd name="adj" fmla="val 14929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RNNs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C6CD664-5060-60BC-5A74-38AD3F7DB8A8}"/>
                    </a:ext>
                  </a:extLst>
                </p:cNvPr>
                <p:cNvSpPr txBox="1"/>
                <p:nvPr/>
              </p:nvSpPr>
              <p:spPr>
                <a:xfrm>
                  <a:off x="7403977" y="4462874"/>
                  <a:ext cx="2334827" cy="401479"/>
                </a:xfrm>
                <a:prstGeom prst="roundRect">
                  <a:avLst>
                    <a:gd name="adj" fmla="val 14929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CNNs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7B4ACE-00C3-7318-0508-A25A977C0777}"/>
                    </a:ext>
                  </a:extLst>
                </p:cNvPr>
                <p:cNvSpPr txBox="1"/>
                <p:nvPr/>
              </p:nvSpPr>
              <p:spPr>
                <a:xfrm>
                  <a:off x="7403977" y="4908411"/>
                  <a:ext cx="2334827" cy="401479"/>
                </a:xfrm>
                <a:prstGeom prst="roundRect">
                  <a:avLst>
                    <a:gd name="adj" fmla="val 14929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…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21538FE-3C55-881D-D5BF-633A36040410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>
                <a:off x="6826928" y="4265622"/>
                <a:ext cx="519343" cy="5304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A3B29A6-CD1A-E697-F056-35054B4EEE02}"/>
                  </a:ext>
                </a:extLst>
              </p:cNvPr>
              <p:cNvCxnSpPr>
                <a:cxnSpLocks/>
                <a:stCxn id="21" idx="3"/>
                <a:endCxn id="28" idx="1"/>
              </p:cNvCxnSpPr>
              <p:nvPr/>
            </p:nvCxnSpPr>
            <p:spPr>
              <a:xfrm flipV="1">
                <a:off x="6826928" y="4796022"/>
                <a:ext cx="519343" cy="52861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F4F7E2-6F45-E91C-AF66-388CCDBB58DF}"/>
                  </a:ext>
                </a:extLst>
              </p:cNvPr>
              <p:cNvSpPr txBox="1"/>
              <p:nvPr/>
            </p:nvSpPr>
            <p:spPr>
              <a:xfrm>
                <a:off x="10351360" y="4594029"/>
                <a:ext cx="1063842" cy="401479"/>
              </a:xfrm>
              <a:prstGeom prst="roundRect">
                <a:avLst>
                  <a:gd name="adj" fmla="val 14929"/>
                </a:avLst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Action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F15779-F7D7-D28C-249F-BA82064F4F92}"/>
                  </a:ext>
                </a:extLst>
              </p:cNvPr>
              <p:cNvCxnSpPr>
                <a:cxnSpLocks/>
                <a:stCxn id="28" idx="3"/>
                <a:endCxn id="37" idx="1"/>
              </p:cNvCxnSpPr>
              <p:nvPr/>
            </p:nvCxnSpPr>
            <p:spPr>
              <a:xfrm flipV="1">
                <a:off x="9796508" y="4794769"/>
                <a:ext cx="554852" cy="12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ED1F99-7534-CB3F-9D6B-A536A8DEE80C}"/>
              </a:ext>
            </a:extLst>
          </p:cNvPr>
          <p:cNvSpPr txBox="1"/>
          <p:nvPr/>
        </p:nvSpPr>
        <p:spPr>
          <a:xfrm>
            <a:off x="816746" y="676150"/>
            <a:ext cx="51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INTRODUCTION TO THE PROBLEM</a:t>
            </a:r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A03504-A58B-9909-5F2F-0FC35135A019}"/>
              </a:ext>
            </a:extLst>
          </p:cNvPr>
          <p:cNvSpPr txBox="1"/>
          <p:nvPr/>
        </p:nvSpPr>
        <p:spPr>
          <a:xfrm>
            <a:off x="816746" y="1467417"/>
            <a:ext cx="4050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Issues to address:</a:t>
            </a: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 model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execution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Location-viewpoint invariant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Global motion information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0D6E2-BEC7-91B0-6695-E1A91609433C}"/>
              </a:ext>
            </a:extLst>
          </p:cNvPr>
          <p:cNvSpPr txBox="1"/>
          <p:nvPr/>
        </p:nvSpPr>
        <p:spPr>
          <a:xfrm>
            <a:off x="6666016" y="1467417"/>
            <a:ext cx="4709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desirable model should: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efficiently with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 adaptable to various application scenarios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0C91A04B-6658-305A-E6B4-50477C84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13EF344-7E8C-B729-9599-D9E04A8ECAAE}"/>
              </a:ext>
            </a:extLst>
          </p:cNvPr>
          <p:cNvSpPr txBox="1"/>
          <p:nvPr/>
        </p:nvSpPr>
        <p:spPr>
          <a:xfrm>
            <a:off x="6666016" y="3020377"/>
            <a:ext cx="4374403" cy="40862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Objective: </a:t>
            </a:r>
            <a:r>
              <a:rPr lang="it-IT" dirty="0">
                <a:solidFill>
                  <a:schemeClr val="bg1"/>
                </a:solidFill>
              </a:rPr>
              <a:t>define a fast and light base model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7A32E95-3375-AAAB-D43F-9446FBD5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8511AF-2674-139B-6575-F5D70D55FFFB}"/>
              </a:ext>
            </a:extLst>
          </p:cNvPr>
          <p:cNvGrpSpPr/>
          <p:nvPr/>
        </p:nvGrpSpPr>
        <p:grpSpPr>
          <a:xfrm>
            <a:off x="1621654" y="2234673"/>
            <a:ext cx="8948691" cy="2265542"/>
            <a:chOff x="1621654" y="953374"/>
            <a:chExt cx="8948691" cy="22655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512103-5BA3-E5F9-C9D9-5A94D3D7240F}"/>
                </a:ext>
              </a:extLst>
            </p:cNvPr>
            <p:cNvSpPr txBox="1"/>
            <p:nvPr/>
          </p:nvSpPr>
          <p:spPr>
            <a:xfrm>
              <a:off x="1621654" y="953374"/>
              <a:ext cx="89486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3600" dirty="0"/>
                <a:t>METHODOLOGY: FEATURE SELECTION</a:t>
              </a:r>
              <a:endParaRPr lang="en-GB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F1EBAA-ED18-1FE8-AC81-8C7F6E425ECE}"/>
                </a:ext>
              </a:extLst>
            </p:cNvPr>
            <p:cNvSpPr txBox="1"/>
            <p:nvPr/>
          </p:nvSpPr>
          <p:spPr>
            <a:xfrm>
              <a:off x="3048739" y="2326364"/>
              <a:ext cx="6094520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Location-viewpoint invariant features</a:t>
              </a:r>
            </a:p>
            <a:p>
              <a:pPr algn="ctr"/>
              <a:endParaRPr lang="it-IT" sz="1050" b="1" dirty="0"/>
            </a:p>
            <a:p>
              <a:pPr algn="ctr"/>
              <a:r>
                <a:rPr lang="it-IT" sz="2000" b="1" dirty="0"/>
                <a:t>Global motion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40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B5E2D-9A99-CE99-7367-8780FD61BE81}"/>
              </a:ext>
            </a:extLst>
          </p:cNvPr>
          <p:cNvSpPr txBox="1"/>
          <p:nvPr/>
        </p:nvSpPr>
        <p:spPr>
          <a:xfrm>
            <a:off x="816746" y="676150"/>
            <a:ext cx="3146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FEATURE SELECTION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9EE88-AF23-A0DE-5F8C-B354A0801020}"/>
              </a:ext>
            </a:extLst>
          </p:cNvPr>
          <p:cNvSpPr txBox="1"/>
          <p:nvPr/>
        </p:nvSpPr>
        <p:spPr>
          <a:xfrm>
            <a:off x="2025588" y="1501928"/>
            <a:ext cx="247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Commonly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630AE-695B-6F50-28AA-82288FF2CB9B}"/>
              </a:ext>
            </a:extLst>
          </p:cNvPr>
          <p:cNvSpPr txBox="1"/>
          <p:nvPr/>
        </p:nvSpPr>
        <p:spPr>
          <a:xfrm>
            <a:off x="7689542" y="1497241"/>
            <a:ext cx="247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Proposed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1DA2EF4-87D8-E005-8EAE-5A2F507B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8588D-7EDE-7C1D-639C-EF39D008BE4F}"/>
              </a:ext>
            </a:extLst>
          </p:cNvPr>
          <p:cNvGrpSpPr/>
          <p:nvPr/>
        </p:nvGrpSpPr>
        <p:grpSpPr>
          <a:xfrm>
            <a:off x="1460325" y="2129869"/>
            <a:ext cx="3777562" cy="1091958"/>
            <a:chOff x="1460325" y="2433771"/>
            <a:chExt cx="3777562" cy="10919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8DEEE8-0C51-4C68-EB28-020590EDE226}"/>
                </a:ext>
              </a:extLst>
            </p:cNvPr>
            <p:cNvSpPr txBox="1"/>
            <p:nvPr/>
          </p:nvSpPr>
          <p:spPr>
            <a:xfrm>
              <a:off x="1460325" y="2438391"/>
              <a:ext cx="3777562" cy="1087338"/>
            </a:xfrm>
            <a:prstGeom prst="roundRect">
              <a:avLst>
                <a:gd name="adj" fmla="val 5144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en-GB" dirty="0"/>
                <a:t>Variant to locations and viewpoints</a:t>
              </a:r>
            </a:p>
            <a:p>
              <a:pPr algn="ctr"/>
              <a:endParaRPr lang="en-GB" sz="9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CC0301-CAEC-8567-BCAB-AAD9644AC454}"/>
                </a:ext>
              </a:extLst>
            </p:cNvPr>
            <p:cNvSpPr txBox="1"/>
            <p:nvPr/>
          </p:nvSpPr>
          <p:spPr>
            <a:xfrm>
              <a:off x="1460325" y="2433771"/>
              <a:ext cx="3777562" cy="401479"/>
            </a:xfrm>
            <a:prstGeom prst="roundRect">
              <a:avLst>
                <a:gd name="adj" fmla="val 1492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Cartesian coordinates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06858-04E0-9CFA-6CF7-7D9FD1D90A61}"/>
              </a:ext>
            </a:extLst>
          </p:cNvPr>
          <p:cNvGrpSpPr/>
          <p:nvPr/>
        </p:nvGrpSpPr>
        <p:grpSpPr>
          <a:xfrm>
            <a:off x="6954115" y="4370245"/>
            <a:ext cx="3777562" cy="1033915"/>
            <a:chOff x="6954115" y="4530034"/>
            <a:chExt cx="3777562" cy="10339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223DC-20E7-1FDE-04AB-9E56CEF7F244}"/>
                </a:ext>
              </a:extLst>
            </p:cNvPr>
            <p:cNvSpPr txBox="1"/>
            <p:nvPr/>
          </p:nvSpPr>
          <p:spPr>
            <a:xfrm>
              <a:off x="6954115" y="4534654"/>
              <a:ext cx="3777562" cy="1029295"/>
            </a:xfrm>
            <a:prstGeom prst="roundRect">
              <a:avLst>
                <a:gd name="adj" fmla="val 5144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en-GB" dirty="0"/>
                <a:t>Location-invariant</a:t>
              </a:r>
            </a:p>
            <a:p>
              <a:pPr algn="ctr"/>
              <a:endParaRPr lang="en-GB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1CB765-B496-F723-FB76-C263FAD15FF9}"/>
                </a:ext>
              </a:extLst>
            </p:cNvPr>
            <p:cNvSpPr txBox="1"/>
            <p:nvPr/>
          </p:nvSpPr>
          <p:spPr>
            <a:xfrm>
              <a:off x="6954115" y="4530034"/>
              <a:ext cx="3777562" cy="401479"/>
            </a:xfrm>
            <a:prstGeom prst="roundRect">
              <a:avLst>
                <a:gd name="adj" fmla="val 1492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Global motions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62956D-679D-9F86-7332-9A9EB9CEED92}"/>
              </a:ext>
            </a:extLst>
          </p:cNvPr>
          <p:cNvGrpSpPr/>
          <p:nvPr/>
        </p:nvGrpSpPr>
        <p:grpSpPr>
          <a:xfrm>
            <a:off x="6954115" y="2129869"/>
            <a:ext cx="3777562" cy="1713762"/>
            <a:chOff x="6954115" y="2433771"/>
            <a:chExt cx="3777562" cy="17137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50563E-DAD0-4681-56AE-B5A62D40E6BD}"/>
                </a:ext>
              </a:extLst>
            </p:cNvPr>
            <p:cNvSpPr txBox="1"/>
            <p:nvPr/>
          </p:nvSpPr>
          <p:spPr>
            <a:xfrm>
              <a:off x="6954115" y="2438391"/>
              <a:ext cx="3777562" cy="1709142"/>
            </a:xfrm>
            <a:prstGeom prst="roundRect">
              <a:avLst>
                <a:gd name="adj" fmla="val 3256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en-GB" dirty="0"/>
                <a:t>Location-viewpoint invariant</a:t>
              </a:r>
            </a:p>
            <a:p>
              <a:pPr algn="ctr"/>
              <a:endParaRPr lang="en-GB" sz="900" dirty="0"/>
            </a:p>
            <a:p>
              <a:pPr algn="ctr"/>
              <a:r>
                <a:rPr lang="en-GB" dirty="0"/>
                <a:t>It does not contain global motion information</a:t>
              </a:r>
            </a:p>
            <a:p>
              <a:pPr algn="ctr"/>
              <a:endParaRPr lang="en-GB" sz="9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97BBD-6EB5-ECB8-7A1F-C6332273A610}"/>
                </a:ext>
              </a:extLst>
            </p:cNvPr>
            <p:cNvSpPr txBox="1"/>
            <p:nvPr/>
          </p:nvSpPr>
          <p:spPr>
            <a:xfrm>
              <a:off x="6954115" y="2433771"/>
              <a:ext cx="3777562" cy="401479"/>
            </a:xfrm>
            <a:prstGeom prst="roundRect">
              <a:avLst>
                <a:gd name="adj" fmla="val 1492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Joint Collection Distances (JCD)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D266C9-E41F-5B14-9265-64EB7B63EC0B}"/>
              </a:ext>
            </a:extLst>
          </p:cNvPr>
          <p:cNvGrpSpPr/>
          <p:nvPr/>
        </p:nvGrpSpPr>
        <p:grpSpPr>
          <a:xfrm>
            <a:off x="1460325" y="3714103"/>
            <a:ext cx="3777562" cy="2273118"/>
            <a:chOff x="1460325" y="4018005"/>
            <a:chExt cx="3777562" cy="22731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4188E-DC0D-3C4E-C15A-CE393ACF3296}"/>
                </a:ext>
              </a:extLst>
            </p:cNvPr>
            <p:cNvSpPr txBox="1"/>
            <p:nvPr/>
          </p:nvSpPr>
          <p:spPr>
            <a:xfrm>
              <a:off x="1460325" y="4022625"/>
              <a:ext cx="3777562" cy="2268498"/>
            </a:xfrm>
            <a:prstGeom prst="roundRect">
              <a:avLst>
                <a:gd name="adj" fmla="val 231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en-GB" dirty="0"/>
                <a:t>Location-viewpoint invariant</a:t>
              </a:r>
            </a:p>
            <a:p>
              <a:pPr algn="ctr"/>
              <a:endParaRPr lang="en-GB" sz="900" dirty="0"/>
            </a:p>
            <a:p>
              <a:pPr algn="ctr"/>
              <a:r>
                <a:rPr lang="en-GB" dirty="0"/>
                <a:t>It may need to be heavily redesigned from one dataset to another, or contain redundant elements</a:t>
              </a:r>
            </a:p>
            <a:p>
              <a:pPr algn="ctr"/>
              <a:endParaRPr lang="en-GB" sz="9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5D9E4D-04B4-D524-8AE5-B4920B5B11FE}"/>
                </a:ext>
              </a:extLst>
            </p:cNvPr>
            <p:cNvSpPr txBox="1"/>
            <p:nvPr/>
          </p:nvSpPr>
          <p:spPr>
            <a:xfrm>
              <a:off x="1460325" y="4018005"/>
              <a:ext cx="3777562" cy="702588"/>
            </a:xfrm>
            <a:prstGeom prst="roundRect">
              <a:avLst>
                <a:gd name="adj" fmla="val 797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Geometric feature </a:t>
              </a:r>
            </a:p>
            <a:p>
              <a:pPr algn="ctr"/>
              <a:r>
                <a:rPr lang="en-GB" b="1" dirty="0"/>
                <a:t>(e.g. angles/distance)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5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B5E2D-9A99-CE99-7367-8780FD61BE81}"/>
              </a:ext>
            </a:extLst>
          </p:cNvPr>
          <p:cNvSpPr txBox="1"/>
          <p:nvPr/>
        </p:nvSpPr>
        <p:spPr>
          <a:xfrm>
            <a:off x="816746" y="676150"/>
            <a:ext cx="460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ROBUST FEATURES EMPLOYED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9EE88-AF23-A0DE-5F8C-B354A0801020}"/>
              </a:ext>
            </a:extLst>
          </p:cNvPr>
          <p:cNvSpPr txBox="1"/>
          <p:nvPr/>
        </p:nvSpPr>
        <p:spPr>
          <a:xfrm>
            <a:off x="1460325" y="1692584"/>
            <a:ext cx="377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Joint Collection Distances (JCD)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630AE-695B-6F50-28AA-82288FF2CB9B}"/>
              </a:ext>
            </a:extLst>
          </p:cNvPr>
          <p:cNvSpPr txBox="1"/>
          <p:nvPr/>
        </p:nvSpPr>
        <p:spPr>
          <a:xfrm>
            <a:off x="7689542" y="1687897"/>
            <a:ext cx="247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Global motions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3733A-1286-2366-7C44-4298485F95C9}"/>
              </a:ext>
            </a:extLst>
          </p:cNvPr>
          <p:cNvSpPr txBox="1"/>
          <p:nvPr/>
        </p:nvSpPr>
        <p:spPr>
          <a:xfrm>
            <a:off x="1091953" y="2218520"/>
            <a:ext cx="4521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Euclidean distances between a pair of collective joints produces a symmetric matrix.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D7DC-98DA-D01E-C27E-7C6EBF0D9AC7}"/>
              </a:ext>
            </a:extLst>
          </p:cNvPr>
          <p:cNvSpPr txBox="1"/>
          <p:nvPr/>
        </p:nvSpPr>
        <p:spPr>
          <a:xfrm>
            <a:off x="6667130" y="2218520"/>
            <a:ext cx="4521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temporal differences (i.e. the speed) of the Cartesian coordinate feature.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33129B-E92D-0443-D414-FC2AEC120962}"/>
              </a:ext>
            </a:extLst>
          </p:cNvPr>
          <p:cNvGrpSpPr/>
          <p:nvPr/>
        </p:nvGrpSpPr>
        <p:grpSpPr>
          <a:xfrm>
            <a:off x="816747" y="3509728"/>
            <a:ext cx="10558506" cy="2480265"/>
            <a:chOff x="816747" y="3918101"/>
            <a:chExt cx="10558506" cy="24802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2B5BB5-0977-D117-15E3-6881F9F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1390" y="3923929"/>
              <a:ext cx="4173863" cy="247443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34F553-7C24-07F1-DDEE-BD6E98D19649}"/>
                </a:ext>
              </a:extLst>
            </p:cNvPr>
            <p:cNvGrpSpPr/>
            <p:nvPr/>
          </p:nvGrpSpPr>
          <p:grpSpPr>
            <a:xfrm>
              <a:off x="816747" y="3918101"/>
              <a:ext cx="5608859" cy="2480265"/>
              <a:chOff x="816747" y="3918101"/>
              <a:chExt cx="5608859" cy="24802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5931926-C8CE-0347-6BDF-37FA07ECF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747" y="3923929"/>
                <a:ext cx="2577930" cy="2474437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98905-EF8C-9A36-1585-A00DEF5A54C9}"/>
                  </a:ext>
                </a:extLst>
              </p:cNvPr>
              <p:cNvSpPr txBox="1"/>
              <p:nvPr/>
            </p:nvSpPr>
            <p:spPr>
              <a:xfrm>
                <a:off x="3403616" y="5535519"/>
                <a:ext cx="26009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/>
                  <a:t>An example of Joint Collection Distances (JCD) feature at frame k, where the number of joints is N.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F3003-CE20-FABA-EE3D-580FBFAC3A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056"/>
              <a:stretch/>
            </p:blipFill>
            <p:spPr>
              <a:xfrm>
                <a:off x="3403616" y="3918101"/>
                <a:ext cx="3021990" cy="147732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597CB45-FC8F-4B5C-F086-70CD8CF10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7880" r="77807" b="39703"/>
              <a:stretch/>
            </p:blipFill>
            <p:spPr>
              <a:xfrm>
                <a:off x="2530764" y="4474011"/>
                <a:ext cx="863913" cy="332509"/>
              </a:xfrm>
              <a:prstGeom prst="rect">
                <a:avLst/>
              </a:prstGeom>
            </p:spPr>
          </p:pic>
        </p:grp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62E970B5-0676-C475-72C1-29764B7E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8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7A32E95-3375-AAAB-D43F-9446FBD5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8511AF-2674-139B-6575-F5D70D55FFFB}"/>
              </a:ext>
            </a:extLst>
          </p:cNvPr>
          <p:cNvGrpSpPr/>
          <p:nvPr/>
        </p:nvGrpSpPr>
        <p:grpSpPr>
          <a:xfrm>
            <a:off x="1621654" y="2234673"/>
            <a:ext cx="8948691" cy="2734901"/>
            <a:chOff x="1621654" y="953374"/>
            <a:chExt cx="8948691" cy="27349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512103-5BA3-E5F9-C9D9-5A94D3D7240F}"/>
                </a:ext>
              </a:extLst>
            </p:cNvPr>
            <p:cNvSpPr txBox="1"/>
            <p:nvPr/>
          </p:nvSpPr>
          <p:spPr>
            <a:xfrm>
              <a:off x="1621654" y="953374"/>
              <a:ext cx="89486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3600" dirty="0"/>
                <a:t>METHODOLOGY: MODEL ARCHITECTURE</a:t>
              </a:r>
              <a:endParaRPr lang="en-GB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F1EBAA-ED18-1FE8-AC81-8C7F6E425ECE}"/>
                </a:ext>
              </a:extLst>
            </p:cNvPr>
            <p:cNvSpPr txBox="1"/>
            <p:nvPr/>
          </p:nvSpPr>
          <p:spPr>
            <a:xfrm>
              <a:off x="3048739" y="2326364"/>
              <a:ext cx="6094520" cy="1361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Small model size (i.e. few parameters)</a:t>
              </a:r>
            </a:p>
            <a:p>
              <a:pPr algn="ctr"/>
              <a:endParaRPr lang="it-IT" sz="1050" b="1" dirty="0"/>
            </a:p>
            <a:p>
              <a:pPr algn="ctr"/>
              <a:r>
                <a:rPr lang="it-IT" sz="2000" b="1" dirty="0"/>
                <a:t>Fast execution speed</a:t>
              </a:r>
            </a:p>
            <a:p>
              <a:pPr algn="ctr"/>
              <a:endParaRPr lang="it-IT" sz="1050" b="1" dirty="0"/>
            </a:p>
            <a:p>
              <a:pPr algn="ctr"/>
              <a:r>
                <a:rPr lang="it-IT" sz="2000" b="1" dirty="0"/>
                <a:t>Adaptability to various scenarios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11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B5E2D-9A99-CE99-7367-8780FD61BE81}"/>
              </a:ext>
            </a:extLst>
          </p:cNvPr>
          <p:cNvSpPr txBox="1"/>
          <p:nvPr/>
        </p:nvSpPr>
        <p:spPr>
          <a:xfrm>
            <a:off x="816746" y="676150"/>
            <a:ext cx="357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MODEL ARCHITECTURE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9EE88-AF23-A0DE-5F8C-B354A0801020}"/>
              </a:ext>
            </a:extLst>
          </p:cNvPr>
          <p:cNvSpPr txBox="1"/>
          <p:nvPr/>
        </p:nvSpPr>
        <p:spPr>
          <a:xfrm>
            <a:off x="816745" y="1470759"/>
            <a:ext cx="45720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Double-feature Double-motion Network </a:t>
            </a:r>
          </a:p>
          <a:p>
            <a:r>
              <a:rPr lang="it-IT" b="1" dirty="0"/>
              <a:t>(DD-Net)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Directly processing the locally uncorrelated joint feature is inappropriate.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Therefore, DD-Net </a:t>
            </a:r>
            <a:r>
              <a:rPr lang="en-GB" b="1" dirty="0"/>
              <a:t>embeds the features into latent vectors</a:t>
            </a:r>
            <a:r>
              <a:rPr lang="en-GB" dirty="0"/>
              <a:t> at each frame.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correlation of joints is </a:t>
            </a:r>
            <a:r>
              <a:rPr lang="en-GB" b="1" dirty="0"/>
              <a:t>automatically learned through the embedding</a:t>
            </a:r>
            <a:r>
              <a:rPr lang="en-GB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001D06-A1DD-9F45-14D3-02E6EBCE3B14}"/>
              </a:ext>
            </a:extLst>
          </p:cNvPr>
          <p:cNvGrpSpPr/>
          <p:nvPr/>
        </p:nvGrpSpPr>
        <p:grpSpPr>
          <a:xfrm>
            <a:off x="5567597" y="487197"/>
            <a:ext cx="6180520" cy="5664088"/>
            <a:chOff x="5322329" y="484569"/>
            <a:chExt cx="6425788" cy="58888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946BC0-C05A-01DD-7687-5F885F49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329" y="484569"/>
              <a:ext cx="6425788" cy="5888862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F044A4-AE3E-272C-1058-8E53EB1E2EAB}"/>
                </a:ext>
              </a:extLst>
            </p:cNvPr>
            <p:cNvSpPr/>
            <p:nvPr/>
          </p:nvSpPr>
          <p:spPr>
            <a:xfrm>
              <a:off x="5444191" y="2782267"/>
              <a:ext cx="5829684" cy="3480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AEA275-937B-9D91-4AF4-1F05C53ABC4C}"/>
                </a:ext>
              </a:extLst>
            </p:cNvPr>
            <p:cNvSpPr txBox="1"/>
            <p:nvPr/>
          </p:nvSpPr>
          <p:spPr>
            <a:xfrm>
              <a:off x="9564291" y="3797779"/>
              <a:ext cx="2183826" cy="1358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dirty="0"/>
                <a:t>The JCD and Slow motion features have double the temporal length of the Fast motion feature</a:t>
              </a:r>
              <a:endParaRPr lang="en-GB" sz="14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E5D425-919D-0D66-7680-5D247110DA35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0656205" y="3130343"/>
              <a:ext cx="0" cy="6674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3E5A39-A967-8173-40F0-83237954BC81}"/>
                </a:ext>
              </a:extLst>
            </p:cNvPr>
            <p:cNvSpPr/>
            <p:nvPr/>
          </p:nvSpPr>
          <p:spPr>
            <a:xfrm>
              <a:off x="9376913" y="3100083"/>
              <a:ext cx="187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7C91DB0A-5936-5077-8453-6210EFC6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DABB7-0F53-7B2A-5447-5802B169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832" y="4113380"/>
            <a:ext cx="3791825" cy="23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B5E2D-9A99-CE99-7367-8780FD61BE81}"/>
              </a:ext>
            </a:extLst>
          </p:cNvPr>
          <p:cNvSpPr txBox="1"/>
          <p:nvPr/>
        </p:nvSpPr>
        <p:spPr>
          <a:xfrm>
            <a:off x="816746" y="676150"/>
            <a:ext cx="408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EVALUATION AND RESULTS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9EE88-AF23-A0DE-5F8C-B354A0801020}"/>
              </a:ext>
            </a:extLst>
          </p:cNvPr>
          <p:cNvSpPr txBox="1"/>
          <p:nvPr/>
        </p:nvSpPr>
        <p:spPr>
          <a:xfrm>
            <a:off x="816744" y="2622437"/>
            <a:ext cx="453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DD-Net (filters=16)</a:t>
            </a:r>
          </a:p>
          <a:p>
            <a:r>
              <a:rPr lang="en-GB" dirty="0"/>
              <a:t>Parameters: </a:t>
            </a:r>
            <a:r>
              <a:rPr lang="en-GB" b="1" dirty="0"/>
              <a:t>0.15 M</a:t>
            </a:r>
          </a:p>
          <a:p>
            <a:r>
              <a:rPr lang="en-GB" dirty="0"/>
              <a:t>14 Gestures: 91.8%, 28 Gestures: 90.0% </a:t>
            </a:r>
          </a:p>
          <a:p>
            <a:r>
              <a:rPr lang="en-GB" dirty="0"/>
              <a:t>Speed on GPU: 3,500 FPS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30FA42-CCEC-601A-7A20-A6A701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83" y="541140"/>
            <a:ext cx="3717734" cy="5528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594A3D-412B-D649-5D75-1D003DAF60E5}"/>
              </a:ext>
            </a:extLst>
          </p:cNvPr>
          <p:cNvSpPr/>
          <p:nvPr/>
        </p:nvSpPr>
        <p:spPr>
          <a:xfrm>
            <a:off x="816744" y="2622435"/>
            <a:ext cx="453059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95B10F-E695-6984-B281-789AB1BEEA57}"/>
              </a:ext>
            </a:extLst>
          </p:cNvPr>
          <p:cNvCxnSpPr>
            <a:cxnSpLocks/>
            <a:stCxn id="53" idx="1"/>
            <a:endCxn id="4" idx="3"/>
          </p:cNvCxnSpPr>
          <p:nvPr/>
        </p:nvCxnSpPr>
        <p:spPr>
          <a:xfrm flipH="1">
            <a:off x="5347343" y="3219301"/>
            <a:ext cx="3031783" cy="3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BD093-FD46-E58F-DB2A-38C4F6070800}"/>
              </a:ext>
            </a:extLst>
          </p:cNvPr>
          <p:cNvCxnSpPr>
            <a:cxnSpLocks/>
            <a:stCxn id="55" idx="1"/>
            <a:endCxn id="14" idx="3"/>
          </p:cNvCxnSpPr>
          <p:nvPr/>
        </p:nvCxnSpPr>
        <p:spPr>
          <a:xfrm flipH="1" flipV="1">
            <a:off x="5347341" y="4692911"/>
            <a:ext cx="3031785" cy="939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8973A2-85E2-B707-0A7F-0C1C6F27ADD8}"/>
              </a:ext>
            </a:extLst>
          </p:cNvPr>
          <p:cNvSpPr txBox="1"/>
          <p:nvPr/>
        </p:nvSpPr>
        <p:spPr>
          <a:xfrm>
            <a:off x="816740" y="4092747"/>
            <a:ext cx="4530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DD-Net (filters=64)</a:t>
            </a:r>
          </a:p>
          <a:p>
            <a:r>
              <a:rPr lang="en-GB" dirty="0"/>
              <a:t>Parameters: 1.82 M </a:t>
            </a:r>
          </a:p>
          <a:p>
            <a:r>
              <a:rPr lang="en-GB" dirty="0"/>
              <a:t>Manually annotated skeletons: </a:t>
            </a:r>
            <a:r>
              <a:rPr lang="en-GB" b="1" dirty="0"/>
              <a:t>77.2%</a:t>
            </a:r>
            <a:r>
              <a:rPr lang="en-GB" dirty="0"/>
              <a:t> </a:t>
            </a:r>
          </a:p>
          <a:p>
            <a:r>
              <a:rPr lang="en-GB" dirty="0"/>
              <a:t>Speed on GPU: 2,200 FPS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21EDB-FE5B-44CE-A5DE-6D854C219C0B}"/>
              </a:ext>
            </a:extLst>
          </p:cNvPr>
          <p:cNvSpPr/>
          <p:nvPr/>
        </p:nvSpPr>
        <p:spPr>
          <a:xfrm>
            <a:off x="816741" y="4092746"/>
            <a:ext cx="45306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637CC-F2B0-0D0F-F395-A71245C4214C}"/>
              </a:ext>
            </a:extLst>
          </p:cNvPr>
          <p:cNvSpPr txBox="1"/>
          <p:nvPr/>
        </p:nvSpPr>
        <p:spPr>
          <a:xfrm>
            <a:off x="816742" y="5398292"/>
            <a:ext cx="4530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DD-Net (filters=16)</a:t>
            </a:r>
          </a:p>
          <a:p>
            <a:r>
              <a:rPr lang="en-GB" dirty="0"/>
              <a:t>Parameters: </a:t>
            </a:r>
            <a:r>
              <a:rPr lang="en-GB" b="1" dirty="0"/>
              <a:t>0.15 M</a:t>
            </a:r>
            <a:r>
              <a:rPr lang="en-GB" dirty="0"/>
              <a:t> </a:t>
            </a:r>
          </a:p>
          <a:p>
            <a:r>
              <a:rPr lang="en-GB" dirty="0"/>
              <a:t>Manually annotated skeletons: 65.7% </a:t>
            </a:r>
          </a:p>
          <a:p>
            <a:r>
              <a:rPr lang="en-GB" dirty="0"/>
              <a:t>Speed on GPU: 3,500 FPS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8EC5-C362-4D3B-14C4-983222CDA5FB}"/>
              </a:ext>
            </a:extLst>
          </p:cNvPr>
          <p:cNvSpPr/>
          <p:nvPr/>
        </p:nvSpPr>
        <p:spPr>
          <a:xfrm>
            <a:off x="816743" y="5398291"/>
            <a:ext cx="453059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B394F3-5645-CFD5-34B4-C32470CBFD15}"/>
              </a:ext>
            </a:extLst>
          </p:cNvPr>
          <p:cNvCxnSpPr>
            <a:cxnSpLocks/>
            <a:stCxn id="56" idx="1"/>
            <a:endCxn id="25" idx="3"/>
          </p:cNvCxnSpPr>
          <p:nvPr/>
        </p:nvCxnSpPr>
        <p:spPr>
          <a:xfrm flipH="1">
            <a:off x="5347342" y="5949021"/>
            <a:ext cx="3031784" cy="49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8623F9-B5E9-ABE7-2911-21DCA0ABE37D}"/>
              </a:ext>
            </a:extLst>
          </p:cNvPr>
          <p:cNvSpPr txBox="1"/>
          <p:nvPr/>
        </p:nvSpPr>
        <p:spPr>
          <a:xfrm>
            <a:off x="816742" y="1316894"/>
            <a:ext cx="453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DD-Net (filters=64)</a:t>
            </a:r>
          </a:p>
          <a:p>
            <a:r>
              <a:rPr lang="en-GB" dirty="0"/>
              <a:t>Parameters: 1.82 M</a:t>
            </a:r>
          </a:p>
          <a:p>
            <a:r>
              <a:rPr lang="en-GB" dirty="0"/>
              <a:t>14 Gestures: </a:t>
            </a:r>
            <a:r>
              <a:rPr lang="en-GB" b="1" dirty="0"/>
              <a:t>94.6%</a:t>
            </a:r>
            <a:r>
              <a:rPr lang="en-GB" dirty="0"/>
              <a:t>, 28 Gestures: </a:t>
            </a:r>
            <a:r>
              <a:rPr lang="en-GB" b="1" dirty="0"/>
              <a:t>91.9%</a:t>
            </a:r>
            <a:r>
              <a:rPr lang="en-GB" dirty="0"/>
              <a:t> </a:t>
            </a:r>
          </a:p>
          <a:p>
            <a:r>
              <a:rPr lang="en-GB" dirty="0"/>
              <a:t>Speed on GPU: 2,200 FPS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C9D9CA-A28A-D554-AB63-B7F3DC17A83D}"/>
              </a:ext>
            </a:extLst>
          </p:cNvPr>
          <p:cNvSpPr/>
          <p:nvPr/>
        </p:nvSpPr>
        <p:spPr>
          <a:xfrm>
            <a:off x="816742" y="1316892"/>
            <a:ext cx="453059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A7E982-7351-D6D1-830F-4E83B8279063}"/>
              </a:ext>
            </a:extLst>
          </p:cNvPr>
          <p:cNvSpPr/>
          <p:nvPr/>
        </p:nvSpPr>
        <p:spPr>
          <a:xfrm>
            <a:off x="8379126" y="2858499"/>
            <a:ext cx="3292503" cy="171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FEAD9-59E8-347E-AB54-3025964BFD54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 flipV="1">
            <a:off x="5347341" y="1917057"/>
            <a:ext cx="3031785" cy="102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>
            <a:extLst>
              <a:ext uri="{FF2B5EF4-FFF2-40B4-BE49-F238E27FC236}">
                <a16:creationId xmlns:a16="http://schemas.microsoft.com/office/drawing/2014/main" id="{4B5602EC-0D3B-4BDD-99F2-C499233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04E2BB6-043E-078B-A273-9A314523C6EC}"/>
              </a:ext>
            </a:extLst>
          </p:cNvPr>
          <p:cNvSpPr/>
          <p:nvPr/>
        </p:nvSpPr>
        <p:spPr>
          <a:xfrm>
            <a:off x="8379126" y="3133406"/>
            <a:ext cx="3292503" cy="171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81AFAA-2D2F-4789-8A44-4F2F2A9C9384}"/>
              </a:ext>
            </a:extLst>
          </p:cNvPr>
          <p:cNvSpPr/>
          <p:nvPr/>
        </p:nvSpPr>
        <p:spPr>
          <a:xfrm>
            <a:off x="8379126" y="5546959"/>
            <a:ext cx="3292503" cy="171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E81F4-331B-8D2D-DE2A-ABB04F440FFB}"/>
              </a:ext>
            </a:extLst>
          </p:cNvPr>
          <p:cNvSpPr/>
          <p:nvPr/>
        </p:nvSpPr>
        <p:spPr>
          <a:xfrm>
            <a:off x="8379126" y="5863126"/>
            <a:ext cx="3292504" cy="171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13" grpId="0"/>
      <p:bldP spid="14" grpId="0" animBg="1"/>
      <p:bldP spid="24" grpId="0"/>
      <p:bldP spid="25" grpId="0" animBg="1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B5E2D-9A99-CE99-7367-8780FD61BE81}"/>
              </a:ext>
            </a:extLst>
          </p:cNvPr>
          <p:cNvSpPr txBox="1"/>
          <p:nvPr/>
        </p:nvSpPr>
        <p:spPr>
          <a:xfrm>
            <a:off x="816746" y="676150"/>
            <a:ext cx="481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BASELINE FOR LARGER MODELS</a:t>
            </a:r>
            <a:endParaRPr lang="en-GB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31BF215-8893-290C-EAE4-47D63645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4" y="6151284"/>
            <a:ext cx="21488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632AFB6-E729-462F-8B09-CC336E7E74E4}"/>
              </a:ext>
            </a:extLst>
          </p:cNvPr>
          <p:cNvGrpSpPr/>
          <p:nvPr/>
        </p:nvGrpSpPr>
        <p:grpSpPr>
          <a:xfrm>
            <a:off x="816746" y="1686977"/>
            <a:ext cx="4643772" cy="3884272"/>
            <a:chOff x="816746" y="1686977"/>
            <a:chExt cx="4643772" cy="388427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7E9EF-5B24-27FB-143D-0E50195BF87F}"/>
                </a:ext>
              </a:extLst>
            </p:cNvPr>
            <p:cNvSpPr txBox="1"/>
            <p:nvPr/>
          </p:nvSpPr>
          <p:spPr>
            <a:xfrm>
              <a:off x="816746" y="1691597"/>
              <a:ext cx="4643772" cy="3879652"/>
            </a:xfrm>
            <a:prstGeom prst="roundRect">
              <a:avLst>
                <a:gd name="adj" fmla="val 1363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it-IT" dirty="0"/>
                <a:t>RGB or depth data</a:t>
              </a:r>
            </a:p>
            <a:p>
              <a:pPr algn="ctr"/>
              <a:endParaRPr lang="en-GB" sz="900" dirty="0"/>
            </a:p>
            <a:p>
              <a:pPr algn="ctr"/>
              <a:r>
                <a:rPr lang="it-IT" dirty="0"/>
                <a:t>Temportal action detection with temporal segmentation modules</a:t>
              </a:r>
            </a:p>
            <a:p>
              <a:pPr algn="ctr"/>
              <a:endParaRPr lang="it-IT" sz="900" dirty="0"/>
            </a:p>
            <a:p>
              <a:pPr algn="ctr"/>
              <a:r>
                <a:rPr lang="it-IT" dirty="0"/>
                <a:t>Can the global motion feature embedding be generalized?</a:t>
              </a:r>
              <a:endParaRPr lang="en-GB" dirty="0"/>
            </a:p>
            <a:p>
              <a:pPr algn="ctr"/>
              <a:endParaRPr lang="en-GB" sz="900" dirty="0"/>
            </a:p>
            <a:p>
              <a:pPr algn="ctr"/>
              <a:r>
                <a:rPr lang="it-IT" dirty="0"/>
                <a:t>Define a measure of ‘relevance’ for the global motion feature for pre-processing</a:t>
              </a:r>
              <a:endParaRPr lang="en-GB" dirty="0"/>
            </a:p>
            <a:p>
              <a:pPr algn="ctr"/>
              <a:endParaRPr lang="en-GB" sz="900" dirty="0"/>
            </a:p>
            <a:p>
              <a:pPr algn="ctr"/>
              <a:r>
                <a:rPr lang="it-IT" dirty="0"/>
                <a:t>Ensemble Deep Learning motion extraction with LSTMs</a:t>
              </a:r>
              <a:endParaRPr lang="en-GB" dirty="0"/>
            </a:p>
            <a:p>
              <a:pPr algn="ctr"/>
              <a:endParaRPr lang="en-GB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E4BBC8-ED15-EC03-0CB9-FA088E0A06C6}"/>
                </a:ext>
              </a:extLst>
            </p:cNvPr>
            <p:cNvSpPr txBox="1"/>
            <p:nvPr/>
          </p:nvSpPr>
          <p:spPr>
            <a:xfrm>
              <a:off x="816746" y="1686977"/>
              <a:ext cx="4643772" cy="401479"/>
            </a:xfrm>
            <a:prstGeom prst="roundRect">
              <a:avLst>
                <a:gd name="adj" fmla="val 1492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How to improve this as a base model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42ED4D-567A-595C-3449-0BE4F42ACED8}"/>
              </a:ext>
            </a:extLst>
          </p:cNvPr>
          <p:cNvGrpSpPr/>
          <p:nvPr/>
        </p:nvGrpSpPr>
        <p:grpSpPr>
          <a:xfrm>
            <a:off x="6726036" y="1686977"/>
            <a:ext cx="4643772" cy="2744129"/>
            <a:chOff x="6726036" y="1686977"/>
            <a:chExt cx="4643772" cy="27441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5EF04-5B29-7DD7-2512-C049BC4AC625}"/>
                </a:ext>
              </a:extLst>
            </p:cNvPr>
            <p:cNvSpPr txBox="1"/>
            <p:nvPr/>
          </p:nvSpPr>
          <p:spPr>
            <a:xfrm>
              <a:off x="6726036" y="1691597"/>
              <a:ext cx="4643772" cy="2739509"/>
            </a:xfrm>
            <a:prstGeom prst="roundRect">
              <a:avLst>
                <a:gd name="adj" fmla="val 1838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r>
                <a:rPr lang="it-IT" dirty="0"/>
                <a:t>Would vertical expansion of the model give better improvements than horizontal?</a:t>
              </a:r>
              <a:endParaRPr lang="en-GB" dirty="0"/>
            </a:p>
            <a:p>
              <a:pPr algn="ctr"/>
              <a:endParaRPr lang="en-GB" sz="900" dirty="0"/>
            </a:p>
            <a:p>
              <a:pPr algn="ctr"/>
              <a:r>
                <a:rPr lang="it-IT" dirty="0"/>
                <a:t>Would it be efficient to use this as a baseline? Are the features general enough?</a:t>
              </a:r>
              <a:endParaRPr lang="en-GB" dirty="0"/>
            </a:p>
            <a:p>
              <a:pPr algn="ctr"/>
              <a:endParaRPr lang="en-GB" sz="900" dirty="0"/>
            </a:p>
            <a:p>
              <a:pPr algn="ctr"/>
              <a:r>
                <a:rPr lang="it-IT" dirty="0"/>
                <a:t>Ensemble techniques to make use of the light and fast architecture and parallel computing</a:t>
              </a:r>
              <a:endParaRPr lang="en-GB" dirty="0"/>
            </a:p>
            <a:p>
              <a:pPr algn="ctr"/>
              <a:endParaRPr lang="en-GB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5AEA74-2DE6-7871-4BB9-B2EFE5FC3C3E}"/>
                </a:ext>
              </a:extLst>
            </p:cNvPr>
            <p:cNvSpPr txBox="1"/>
            <p:nvPr/>
          </p:nvSpPr>
          <p:spPr>
            <a:xfrm>
              <a:off x="6726036" y="1686977"/>
              <a:ext cx="4643772" cy="401479"/>
            </a:xfrm>
            <a:prstGeom prst="roundRect">
              <a:avLst>
                <a:gd name="adj" fmla="val 1492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/>
                <a:t>How to improve on this base model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95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511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bocchi</dc:creator>
  <cp:lastModifiedBy>leonardo bocchi</cp:lastModifiedBy>
  <cp:revision>4</cp:revision>
  <dcterms:created xsi:type="dcterms:W3CDTF">2023-03-15T15:50:25Z</dcterms:created>
  <dcterms:modified xsi:type="dcterms:W3CDTF">2023-03-24T16:00:56Z</dcterms:modified>
</cp:coreProperties>
</file>