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2"/>
  </p:notesMasterIdLst>
  <p:sldIdLst>
    <p:sldId id="256" r:id="rId2"/>
    <p:sldId id="382" r:id="rId3"/>
    <p:sldId id="385" r:id="rId4"/>
    <p:sldId id="392" r:id="rId5"/>
    <p:sldId id="422" r:id="rId6"/>
    <p:sldId id="423" r:id="rId7"/>
    <p:sldId id="394" r:id="rId8"/>
    <p:sldId id="396" r:id="rId9"/>
    <p:sldId id="416" r:id="rId10"/>
    <p:sldId id="377" r:id="rId1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104"/>
    <p:restoredTop sz="94694"/>
  </p:normalViewPr>
  <p:slideViewPr>
    <p:cSldViewPr snapToGrid="0" snapToObjects="1">
      <p:cViewPr varScale="1">
        <p:scale>
          <a:sx n="70" d="100"/>
          <a:sy n="70" d="100"/>
        </p:scale>
        <p:origin x="20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42"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no" userId="29f9834b-56b7-41fa-82fe-5769af74e519" providerId="ADAL" clId="{9B7C8B89-ECB3-4860-AD74-48AB4E298193}"/>
    <pc:docChg chg="custSel addSld modSld">
      <pc:chgData name="Mariano" userId="29f9834b-56b7-41fa-82fe-5769af74e519" providerId="ADAL" clId="{9B7C8B89-ECB3-4860-AD74-48AB4E298193}" dt="2020-11-03T19:08:42.313" v="14" actId="20577"/>
      <pc:docMkLst>
        <pc:docMk/>
      </pc:docMkLst>
      <pc:sldChg chg="modSp add">
        <pc:chgData name="Mariano" userId="29f9834b-56b7-41fa-82fe-5769af74e519" providerId="ADAL" clId="{9B7C8B89-ECB3-4860-AD74-48AB4E298193}" dt="2020-11-03T19:08:42.313" v="14" actId="20577"/>
        <pc:sldMkLst>
          <pc:docMk/>
          <pc:sldMk cId="50427994" sldId="377"/>
        </pc:sldMkLst>
        <pc:spChg chg="mod">
          <ac:chgData name="Mariano" userId="29f9834b-56b7-41fa-82fe-5769af74e519" providerId="ADAL" clId="{9B7C8B89-ECB3-4860-AD74-48AB4E298193}" dt="2020-11-03T19:08:42.313" v="14" actId="20577"/>
          <ac:spMkLst>
            <pc:docMk/>
            <pc:sldMk cId="50427994" sldId="377"/>
            <ac:spMk id="6" creationId="{F4A644B3-5D0C-41BA-A06F-2528D42FA51D}"/>
          </ac:spMkLst>
        </pc:spChg>
      </pc:sldChg>
    </pc:docChg>
  </pc:docChgLst>
  <pc:docChgLst>
    <pc:chgData name="Mariano" userId="29f9834b-56b7-41fa-82fe-5769af74e519" providerId="ADAL" clId="{41890B91-2E2F-4BD5-A6E1-2DD7F57872F2}"/>
    <pc:docChg chg="undo redo custSel mod addSld delSld modSld sldOrd">
      <pc:chgData name="Mariano" userId="29f9834b-56b7-41fa-82fe-5769af74e519" providerId="ADAL" clId="{41890B91-2E2F-4BD5-A6E1-2DD7F57872F2}" dt="2020-11-03T19:07:15.913" v="345" actId="20577"/>
      <pc:docMkLst>
        <pc:docMk/>
      </pc:docMkLst>
      <pc:sldChg chg="addSp delSp modSp">
        <pc:chgData name="Mariano" userId="29f9834b-56b7-41fa-82fe-5769af74e519" providerId="ADAL" clId="{41890B91-2E2F-4BD5-A6E1-2DD7F57872F2}" dt="2020-11-03T18:39:18.503" v="13" actId="1076"/>
        <pc:sldMkLst>
          <pc:docMk/>
          <pc:sldMk cId="1969677591" sldId="256"/>
        </pc:sldMkLst>
        <pc:spChg chg="del">
          <ac:chgData name="Mariano" userId="29f9834b-56b7-41fa-82fe-5769af74e519" providerId="ADAL" clId="{41890B91-2E2F-4BD5-A6E1-2DD7F57872F2}" dt="2020-11-03T18:32:16.876" v="0" actId="478"/>
          <ac:spMkLst>
            <pc:docMk/>
            <pc:sldMk cId="1969677591" sldId="256"/>
            <ac:spMk id="2" creationId="{06F0B4A3-D4A3-2D44-B28B-7637A94F2304}"/>
          </ac:spMkLst>
        </pc:spChg>
        <pc:spChg chg="del">
          <ac:chgData name="Mariano" userId="29f9834b-56b7-41fa-82fe-5769af74e519" providerId="ADAL" clId="{41890B91-2E2F-4BD5-A6E1-2DD7F57872F2}" dt="2020-11-03T18:32:16.876" v="0" actId="478"/>
          <ac:spMkLst>
            <pc:docMk/>
            <pc:sldMk cId="1969677591" sldId="256"/>
            <ac:spMk id="3" creationId="{172638DA-B531-924B-AC68-2D45B4AB43EF}"/>
          </ac:spMkLst>
        </pc:spChg>
        <pc:spChg chg="add mod">
          <ac:chgData name="Mariano" userId="29f9834b-56b7-41fa-82fe-5769af74e519" providerId="ADAL" clId="{41890B91-2E2F-4BD5-A6E1-2DD7F57872F2}" dt="2020-11-03T18:39:18.503" v="13" actId="1076"/>
          <ac:spMkLst>
            <pc:docMk/>
            <pc:sldMk cId="1969677591" sldId="256"/>
            <ac:spMk id="6" creationId="{F4A644B3-5D0C-41BA-A06F-2528D42FA51D}"/>
          </ac:spMkLst>
        </pc:spChg>
        <pc:picChg chg="add mod">
          <ac:chgData name="Mariano" userId="29f9834b-56b7-41fa-82fe-5769af74e519" providerId="ADAL" clId="{41890B91-2E2F-4BD5-A6E1-2DD7F57872F2}" dt="2020-11-03T18:33:10.838" v="3" actId="14100"/>
          <ac:picMkLst>
            <pc:docMk/>
            <pc:sldMk cId="1969677591" sldId="256"/>
            <ac:picMk id="4" creationId="{C78F3500-D36E-440D-9372-2DED0BC22CAC}"/>
          </ac:picMkLst>
        </pc:picChg>
        <pc:picChg chg="add mod">
          <ac:chgData name="Mariano" userId="29f9834b-56b7-41fa-82fe-5769af74e519" providerId="ADAL" clId="{41890B91-2E2F-4BD5-A6E1-2DD7F57872F2}" dt="2020-11-03T18:35:58.030" v="7" actId="1076"/>
          <ac:picMkLst>
            <pc:docMk/>
            <pc:sldMk cId="1969677591" sldId="256"/>
            <ac:picMk id="5" creationId="{DD1162F8-AD78-4D37-8B37-3817F1108B28}"/>
          </ac:picMkLst>
        </pc:picChg>
      </pc:sldChg>
      <pc:sldChg chg="modSp del">
        <pc:chgData name="Mariano" userId="29f9834b-56b7-41fa-82fe-5769af74e519" providerId="ADAL" clId="{41890B91-2E2F-4BD5-A6E1-2DD7F57872F2}" dt="2020-11-03T18:56:24.406" v="247" actId="2696"/>
        <pc:sldMkLst>
          <pc:docMk/>
          <pc:sldMk cId="3028166712" sldId="257"/>
        </pc:sldMkLst>
        <pc:graphicFrameChg chg="mod">
          <ac:chgData name="Mariano" userId="29f9834b-56b7-41fa-82fe-5769af74e519" providerId="ADAL" clId="{41890B91-2E2F-4BD5-A6E1-2DD7F57872F2}" dt="2020-11-03T18:39:46.006" v="17" actId="14100"/>
          <ac:graphicFrameMkLst>
            <pc:docMk/>
            <pc:sldMk cId="3028166712" sldId="257"/>
            <ac:graphicFrameMk id="2" creationId="{2AD0F4AC-026B-D64B-A44B-1225CFCAE49A}"/>
          </ac:graphicFrameMkLst>
        </pc:graphicFrameChg>
      </pc:sldChg>
      <pc:sldChg chg="del">
        <pc:chgData name="Mariano" userId="29f9834b-56b7-41fa-82fe-5769af74e519" providerId="ADAL" clId="{41890B91-2E2F-4BD5-A6E1-2DD7F57872F2}" dt="2020-11-03T19:01:12.475" v="292" actId="2696"/>
        <pc:sldMkLst>
          <pc:docMk/>
          <pc:sldMk cId="1901865178" sldId="258"/>
        </pc:sldMkLst>
      </pc:sldChg>
      <pc:sldChg chg="del">
        <pc:chgData name="Mariano" userId="29f9834b-56b7-41fa-82fe-5769af74e519" providerId="ADAL" clId="{41890B91-2E2F-4BD5-A6E1-2DD7F57872F2}" dt="2020-11-03T19:04:45.146" v="312" actId="2696"/>
        <pc:sldMkLst>
          <pc:docMk/>
          <pc:sldMk cId="4172896494" sldId="259"/>
        </pc:sldMkLst>
      </pc:sldChg>
      <pc:sldChg chg="del">
        <pc:chgData name="Mariano" userId="29f9834b-56b7-41fa-82fe-5769af74e519" providerId="ADAL" clId="{41890B91-2E2F-4BD5-A6E1-2DD7F57872F2}" dt="2020-11-03T18:59:04.756" v="283" actId="2696"/>
        <pc:sldMkLst>
          <pc:docMk/>
          <pc:sldMk cId="3573970474" sldId="260"/>
        </pc:sldMkLst>
      </pc:sldChg>
      <pc:sldChg chg="del">
        <pc:chgData name="Mariano" userId="29f9834b-56b7-41fa-82fe-5769af74e519" providerId="ADAL" clId="{41890B91-2E2F-4BD5-A6E1-2DD7F57872F2}" dt="2020-11-03T19:03:05.454" v="303" actId="2696"/>
        <pc:sldMkLst>
          <pc:docMk/>
          <pc:sldMk cId="1576400997" sldId="261"/>
        </pc:sldMkLst>
      </pc:sldChg>
      <pc:sldChg chg="del">
        <pc:chgData name="Mariano" userId="29f9834b-56b7-41fa-82fe-5769af74e519" providerId="ADAL" clId="{41890B91-2E2F-4BD5-A6E1-2DD7F57872F2}" dt="2020-11-03T19:06:06.607" v="322" actId="2696"/>
        <pc:sldMkLst>
          <pc:docMk/>
          <pc:sldMk cId="3214107363" sldId="262"/>
        </pc:sldMkLst>
      </pc:sldChg>
      <pc:sldChg chg="addSp modSp">
        <pc:chgData name="Mariano" userId="29f9834b-56b7-41fa-82fe-5769af74e519" providerId="ADAL" clId="{41890B91-2E2F-4BD5-A6E1-2DD7F57872F2}" dt="2020-11-03T19:07:15.913" v="345" actId="20577"/>
        <pc:sldMkLst>
          <pc:docMk/>
          <pc:sldMk cId="2998402539" sldId="263"/>
        </pc:sldMkLst>
        <pc:spChg chg="add mod">
          <ac:chgData name="Mariano" userId="29f9834b-56b7-41fa-82fe-5769af74e519" providerId="ADAL" clId="{41890B91-2E2F-4BD5-A6E1-2DD7F57872F2}" dt="2020-11-03T19:06:43.916" v="337" actId="1076"/>
          <ac:spMkLst>
            <pc:docMk/>
            <pc:sldMk cId="2998402539" sldId="263"/>
            <ac:spMk id="2" creationId="{1B623366-903B-44FF-AC3F-5CEF88CA3E65}"/>
          </ac:spMkLst>
        </pc:spChg>
        <pc:spChg chg="add mod">
          <ac:chgData name="Mariano" userId="29f9834b-56b7-41fa-82fe-5769af74e519" providerId="ADAL" clId="{41890B91-2E2F-4BD5-A6E1-2DD7F57872F2}" dt="2020-11-03T19:07:06.766" v="341" actId="20577"/>
          <ac:spMkLst>
            <pc:docMk/>
            <pc:sldMk cId="2998402539" sldId="263"/>
            <ac:spMk id="6" creationId="{7D90AC7B-0946-4EA7-9AC6-696DCFA88492}"/>
          </ac:spMkLst>
        </pc:spChg>
        <pc:spChg chg="add mod">
          <ac:chgData name="Mariano" userId="29f9834b-56b7-41fa-82fe-5769af74e519" providerId="ADAL" clId="{41890B91-2E2F-4BD5-A6E1-2DD7F57872F2}" dt="2020-11-03T19:07:15.913" v="345" actId="20577"/>
          <ac:spMkLst>
            <pc:docMk/>
            <pc:sldMk cId="2998402539" sldId="263"/>
            <ac:spMk id="8" creationId="{B7760D70-BA24-4037-A294-9F6966CD2F11}"/>
          </ac:spMkLst>
        </pc:spChg>
      </pc:sldChg>
      <pc:sldChg chg="addSp delSp modSp add mod setBg">
        <pc:chgData name="Mariano" userId="29f9834b-56b7-41fa-82fe-5769af74e519" providerId="ADAL" clId="{41890B91-2E2F-4BD5-A6E1-2DD7F57872F2}" dt="2020-11-03T18:43:11" v="26" actId="255"/>
        <pc:sldMkLst>
          <pc:docMk/>
          <pc:sldMk cId="2315231612" sldId="264"/>
        </pc:sldMkLst>
        <pc:spChg chg="del">
          <ac:chgData name="Mariano" userId="29f9834b-56b7-41fa-82fe-5769af74e519" providerId="ADAL" clId="{41890B91-2E2F-4BD5-A6E1-2DD7F57872F2}" dt="2020-11-03T18:42:40.561" v="19"/>
          <ac:spMkLst>
            <pc:docMk/>
            <pc:sldMk cId="2315231612" sldId="264"/>
            <ac:spMk id="2" creationId="{C283F065-3BA0-42E4-AD1A-4A46F8E3D682}"/>
          </ac:spMkLst>
        </pc:spChg>
        <pc:spChg chg="del">
          <ac:chgData name="Mariano" userId="29f9834b-56b7-41fa-82fe-5769af74e519" providerId="ADAL" clId="{41890B91-2E2F-4BD5-A6E1-2DD7F57872F2}" dt="2020-11-03T18:42:40.561" v="19"/>
          <ac:spMkLst>
            <pc:docMk/>
            <pc:sldMk cId="2315231612" sldId="264"/>
            <ac:spMk id="3" creationId="{B900E32B-62F7-4F40-BC59-650A132F68D6}"/>
          </ac:spMkLst>
        </pc:spChg>
        <pc:graphicFrameChg chg="add mod">
          <ac:chgData name="Mariano" userId="29f9834b-56b7-41fa-82fe-5769af74e519" providerId="ADAL" clId="{41890B91-2E2F-4BD5-A6E1-2DD7F57872F2}" dt="2020-11-03T18:43:11" v="26" actId="255"/>
          <ac:graphicFrameMkLst>
            <pc:docMk/>
            <pc:sldMk cId="2315231612" sldId="264"/>
            <ac:graphicFrameMk id="4" creationId="{40684393-A110-463B-ABBE-432EA1BBAE23}"/>
          </ac:graphicFrameMkLst>
        </pc:graphicFrameChg>
      </pc:sldChg>
      <pc:sldChg chg="modSp add">
        <pc:chgData name="Mariano" userId="29f9834b-56b7-41fa-82fe-5769af74e519" providerId="ADAL" clId="{41890B91-2E2F-4BD5-A6E1-2DD7F57872F2}" dt="2020-11-03T18:56:12.097" v="246" actId="20577"/>
        <pc:sldMkLst>
          <pc:docMk/>
          <pc:sldMk cId="4107180912" sldId="265"/>
        </pc:sldMkLst>
        <pc:spChg chg="mod">
          <ac:chgData name="Mariano" userId="29f9834b-56b7-41fa-82fe-5769af74e519" providerId="ADAL" clId="{41890B91-2E2F-4BD5-A6E1-2DD7F57872F2}" dt="2020-11-03T18:55:23.305" v="148" actId="20577"/>
          <ac:spMkLst>
            <pc:docMk/>
            <pc:sldMk cId="4107180912" sldId="265"/>
            <ac:spMk id="2" creationId="{F93EB63F-6C70-446E-AD98-B07CF16EB5F7}"/>
          </ac:spMkLst>
        </pc:spChg>
        <pc:spChg chg="mod">
          <ac:chgData name="Mariano" userId="29f9834b-56b7-41fa-82fe-5769af74e519" providerId="ADAL" clId="{41890B91-2E2F-4BD5-A6E1-2DD7F57872F2}" dt="2020-11-03T18:56:12.097" v="246" actId="20577"/>
          <ac:spMkLst>
            <pc:docMk/>
            <pc:sldMk cId="4107180912" sldId="265"/>
            <ac:spMk id="3" creationId="{EDC195A9-E59B-4584-B32D-9A27AAC81AE2}"/>
          </ac:spMkLst>
        </pc:spChg>
      </pc:sldChg>
      <pc:sldChg chg="modSp add">
        <pc:chgData name="Mariano" userId="29f9834b-56b7-41fa-82fe-5769af74e519" providerId="ADAL" clId="{41890B91-2E2F-4BD5-A6E1-2DD7F57872F2}" dt="2020-11-03T18:45:31.933" v="29" actId="27636"/>
        <pc:sldMkLst>
          <pc:docMk/>
          <pc:sldMk cId="0" sldId="369"/>
        </pc:sldMkLst>
        <pc:spChg chg="mod">
          <ac:chgData name="Mariano" userId="29f9834b-56b7-41fa-82fe-5769af74e519" providerId="ADAL" clId="{41890B91-2E2F-4BD5-A6E1-2DD7F57872F2}" dt="2020-11-03T18:45:31.933" v="29" actId="27636"/>
          <ac:spMkLst>
            <pc:docMk/>
            <pc:sldMk cId="0" sldId="369"/>
            <ac:spMk id="18434" creationId="{976B1140-1EC8-465B-B9B4-0F8F0DB52847}"/>
          </ac:spMkLst>
        </pc:spChg>
      </pc:sldChg>
      <pc:sldChg chg="modSp add">
        <pc:chgData name="Mariano" userId="29f9834b-56b7-41fa-82fe-5769af74e519" providerId="ADAL" clId="{41890B91-2E2F-4BD5-A6E1-2DD7F57872F2}" dt="2020-11-03T18:47:43.022" v="88" actId="20577"/>
        <pc:sldMkLst>
          <pc:docMk/>
          <pc:sldMk cId="1232573283" sldId="370"/>
        </pc:sldMkLst>
        <pc:spChg chg="mod">
          <ac:chgData name="Mariano" userId="29f9834b-56b7-41fa-82fe-5769af74e519" providerId="ADAL" clId="{41890B91-2E2F-4BD5-A6E1-2DD7F57872F2}" dt="2020-11-03T18:46:31.960" v="51" actId="20577"/>
          <ac:spMkLst>
            <pc:docMk/>
            <pc:sldMk cId="1232573283" sldId="370"/>
            <ac:spMk id="18433" creationId="{E5F2ECEF-8DE2-47BD-ADC4-78F1AC3DF442}"/>
          </ac:spMkLst>
        </pc:spChg>
        <pc:spChg chg="mod">
          <ac:chgData name="Mariano" userId="29f9834b-56b7-41fa-82fe-5769af74e519" providerId="ADAL" clId="{41890B91-2E2F-4BD5-A6E1-2DD7F57872F2}" dt="2020-11-03T18:47:43.022" v="88" actId="20577"/>
          <ac:spMkLst>
            <pc:docMk/>
            <pc:sldMk cId="1232573283" sldId="370"/>
            <ac:spMk id="18434" creationId="{976B1140-1EC8-465B-B9B4-0F8F0DB52847}"/>
          </ac:spMkLst>
        </pc:spChg>
      </pc:sldChg>
      <pc:sldChg chg="addSp delSp modSp add">
        <pc:chgData name="Mariano" userId="29f9834b-56b7-41fa-82fe-5769af74e519" providerId="ADAL" clId="{41890B91-2E2F-4BD5-A6E1-2DD7F57872F2}" dt="2020-11-03T18:55:11.189" v="138" actId="1076"/>
        <pc:sldMkLst>
          <pc:docMk/>
          <pc:sldMk cId="120485127" sldId="371"/>
        </pc:sldMkLst>
        <pc:spChg chg="del">
          <ac:chgData name="Mariano" userId="29f9834b-56b7-41fa-82fe-5769af74e519" providerId="ADAL" clId="{41890B91-2E2F-4BD5-A6E1-2DD7F57872F2}" dt="2020-11-03T18:47:18.575" v="69"/>
          <ac:spMkLst>
            <pc:docMk/>
            <pc:sldMk cId="120485127" sldId="371"/>
            <ac:spMk id="2" creationId="{11A8946E-9B73-40FB-A024-7A196F5577DE}"/>
          </ac:spMkLst>
        </pc:spChg>
        <pc:spChg chg="del">
          <ac:chgData name="Mariano" userId="29f9834b-56b7-41fa-82fe-5769af74e519" providerId="ADAL" clId="{41890B91-2E2F-4BD5-A6E1-2DD7F57872F2}" dt="2020-11-03T18:47:18.575" v="69"/>
          <ac:spMkLst>
            <pc:docMk/>
            <pc:sldMk cId="120485127" sldId="371"/>
            <ac:spMk id="3" creationId="{8C696E71-EAE7-4F0A-BFE6-9EEDA0D43F7D}"/>
          </ac:spMkLst>
        </pc:spChg>
        <pc:spChg chg="add mod">
          <ac:chgData name="Mariano" userId="29f9834b-56b7-41fa-82fe-5769af74e519" providerId="ADAL" clId="{41890B91-2E2F-4BD5-A6E1-2DD7F57872F2}" dt="2020-11-03T18:47:51.734" v="101" actId="20577"/>
          <ac:spMkLst>
            <pc:docMk/>
            <pc:sldMk cId="120485127" sldId="371"/>
            <ac:spMk id="4" creationId="{CE455446-7D0C-41D8-9FEA-9CDA9E7F80E3}"/>
          </ac:spMkLst>
        </pc:spChg>
        <pc:spChg chg="add del mod">
          <ac:chgData name="Mariano" userId="29f9834b-56b7-41fa-82fe-5769af74e519" providerId="ADAL" clId="{41890B91-2E2F-4BD5-A6E1-2DD7F57872F2}" dt="2020-11-03T18:47:55.577" v="102" actId="478"/>
          <ac:spMkLst>
            <pc:docMk/>
            <pc:sldMk cId="120485127" sldId="371"/>
            <ac:spMk id="5" creationId="{EF365C7D-07EE-4319-BC8A-037AA81DBCB6}"/>
          </ac:spMkLst>
        </pc:spChg>
        <pc:spChg chg="add mod">
          <ac:chgData name="Mariano" userId="29f9834b-56b7-41fa-82fe-5769af74e519" providerId="ADAL" clId="{41890B91-2E2F-4BD5-A6E1-2DD7F57872F2}" dt="2020-11-03T18:54:48.877" v="110" actId="1076"/>
          <ac:spMkLst>
            <pc:docMk/>
            <pc:sldMk cId="120485127" sldId="371"/>
            <ac:spMk id="6" creationId="{0B5EE7B8-56F7-487F-AC7B-B97D9B09093D}"/>
          </ac:spMkLst>
        </pc:spChg>
        <pc:spChg chg="add mod">
          <ac:chgData name="Mariano" userId="29f9834b-56b7-41fa-82fe-5769af74e519" providerId="ADAL" clId="{41890B91-2E2F-4BD5-A6E1-2DD7F57872F2}" dt="2020-11-03T18:55:11.189" v="138" actId="1076"/>
          <ac:spMkLst>
            <pc:docMk/>
            <pc:sldMk cId="120485127" sldId="371"/>
            <ac:spMk id="7" creationId="{EF9ABA5A-85F4-4283-8A6E-58855E8F4BF3}"/>
          </ac:spMkLst>
        </pc:spChg>
      </pc:sldChg>
      <pc:sldChg chg="addSp modSp add mod setBg">
        <pc:chgData name="Mariano" userId="29f9834b-56b7-41fa-82fe-5769af74e519" providerId="ADAL" clId="{41890B91-2E2F-4BD5-A6E1-2DD7F57872F2}" dt="2020-11-03T18:58:03.153" v="282" actId="20577"/>
        <pc:sldMkLst>
          <pc:docMk/>
          <pc:sldMk cId="249993560" sldId="372"/>
        </pc:sldMkLst>
        <pc:graphicFrameChg chg="add mod">
          <ac:chgData name="Mariano" userId="29f9834b-56b7-41fa-82fe-5769af74e519" providerId="ADAL" clId="{41890B91-2E2F-4BD5-A6E1-2DD7F57872F2}" dt="2020-11-03T18:58:03.153" v="282" actId="20577"/>
          <ac:graphicFrameMkLst>
            <pc:docMk/>
            <pc:sldMk cId="249993560" sldId="372"/>
            <ac:graphicFrameMk id="2" creationId="{C8E00A88-3B2C-451F-93C1-6B7E06DB75FB}"/>
          </ac:graphicFrameMkLst>
        </pc:graphicFrameChg>
      </pc:sldChg>
      <pc:sldChg chg="addSp modSp add mod setBg">
        <pc:chgData name="Mariano" userId="29f9834b-56b7-41fa-82fe-5769af74e519" providerId="ADAL" clId="{41890B91-2E2F-4BD5-A6E1-2DD7F57872F2}" dt="2020-11-03T19:00:40.348" v="291" actId="255"/>
        <pc:sldMkLst>
          <pc:docMk/>
          <pc:sldMk cId="1427580645" sldId="373"/>
        </pc:sldMkLst>
        <pc:graphicFrameChg chg="add mod">
          <ac:chgData name="Mariano" userId="29f9834b-56b7-41fa-82fe-5769af74e519" providerId="ADAL" clId="{41890B91-2E2F-4BD5-A6E1-2DD7F57872F2}" dt="2020-11-03T19:00:40.348" v="291" actId="255"/>
          <ac:graphicFrameMkLst>
            <pc:docMk/>
            <pc:sldMk cId="1427580645" sldId="373"/>
            <ac:graphicFrameMk id="2" creationId="{EBAF3BA3-8E3E-4EFF-BA08-002B686C37D6}"/>
          </ac:graphicFrameMkLst>
        </pc:graphicFrameChg>
      </pc:sldChg>
      <pc:sldChg chg="addSp modSp add mod setBg">
        <pc:chgData name="Mariano" userId="29f9834b-56b7-41fa-82fe-5769af74e519" providerId="ADAL" clId="{41890B91-2E2F-4BD5-A6E1-2DD7F57872F2}" dt="2020-11-03T19:02:29.988" v="302" actId="27918"/>
        <pc:sldMkLst>
          <pc:docMk/>
          <pc:sldMk cId="3830395147" sldId="374"/>
        </pc:sldMkLst>
        <pc:graphicFrameChg chg="add mod">
          <ac:chgData name="Mariano" userId="29f9834b-56b7-41fa-82fe-5769af74e519" providerId="ADAL" clId="{41890B91-2E2F-4BD5-A6E1-2DD7F57872F2}" dt="2020-11-03T19:02:27.847" v="301"/>
          <ac:graphicFrameMkLst>
            <pc:docMk/>
            <pc:sldMk cId="3830395147" sldId="374"/>
            <ac:graphicFrameMk id="2" creationId="{118E6D45-7826-42C3-8E72-77DEECF64172}"/>
          </ac:graphicFrameMkLst>
        </pc:graphicFrameChg>
      </pc:sldChg>
      <pc:sldChg chg="addSp modSp add mod setBg">
        <pc:chgData name="Mariano" userId="29f9834b-56b7-41fa-82fe-5769af74e519" providerId="ADAL" clId="{41890B91-2E2F-4BD5-A6E1-2DD7F57872F2}" dt="2020-11-03T19:04:08.030" v="311" actId="255"/>
        <pc:sldMkLst>
          <pc:docMk/>
          <pc:sldMk cId="4258793358" sldId="375"/>
        </pc:sldMkLst>
        <pc:graphicFrameChg chg="add mod">
          <ac:chgData name="Mariano" userId="29f9834b-56b7-41fa-82fe-5769af74e519" providerId="ADAL" clId="{41890B91-2E2F-4BD5-A6E1-2DD7F57872F2}" dt="2020-11-03T19:04:08.030" v="311" actId="255"/>
          <ac:graphicFrameMkLst>
            <pc:docMk/>
            <pc:sldMk cId="4258793358" sldId="375"/>
            <ac:graphicFrameMk id="2" creationId="{D22BA02E-2D2A-4011-B3DC-908255D2FC0D}"/>
          </ac:graphicFrameMkLst>
        </pc:graphicFrameChg>
      </pc:sldChg>
      <pc:sldChg chg="addSp modSp add mod ord setBg">
        <pc:chgData name="Mariano" userId="29f9834b-56b7-41fa-82fe-5769af74e519" providerId="ADAL" clId="{41890B91-2E2F-4BD5-A6E1-2DD7F57872F2}" dt="2020-11-03T19:05:53.859" v="321" actId="255"/>
        <pc:sldMkLst>
          <pc:docMk/>
          <pc:sldMk cId="2521341516" sldId="376"/>
        </pc:sldMkLst>
        <pc:graphicFrameChg chg="add mod">
          <ac:chgData name="Mariano" userId="29f9834b-56b7-41fa-82fe-5769af74e519" providerId="ADAL" clId="{41890B91-2E2F-4BD5-A6E1-2DD7F57872F2}" dt="2020-11-03T19:05:53.859" v="321" actId="255"/>
          <ac:graphicFrameMkLst>
            <pc:docMk/>
            <pc:sldMk cId="2521341516" sldId="376"/>
            <ac:graphicFrameMk id="2" creationId="{ED247EAF-1D98-4B44-9FC4-F1CD083DD882}"/>
          </ac:graphicFrameMkLst>
        </pc:graphicFrameChg>
      </pc:sldChg>
    </pc:docChg>
  </pc:docChgLst>
  <pc:docChgLst>
    <pc:chgData name="Maria Pilar Lopez-jurado Gonzalez" userId="1ece9580-20cb-45c4-8260-7a770849873c" providerId="ADAL" clId="{66E7E059-D1B2-A948-9EC2-6FBFEBFE48D3}"/>
    <pc:docChg chg="custSel mod addSld modSld">
      <pc:chgData name="Maria Pilar Lopez-jurado Gonzalez" userId="1ece9580-20cb-45c4-8260-7a770849873c" providerId="ADAL" clId="{66E7E059-D1B2-A948-9EC2-6FBFEBFE48D3}" dt="2019-12-02T20:16:27.396" v="159" actId="20577"/>
      <pc:docMkLst>
        <pc:docMk/>
      </pc:docMkLst>
      <pc:sldChg chg="modNotesTx">
        <pc:chgData name="Maria Pilar Lopez-jurado Gonzalez" userId="1ece9580-20cb-45c4-8260-7a770849873c" providerId="ADAL" clId="{66E7E059-D1B2-A948-9EC2-6FBFEBFE48D3}" dt="2019-12-02T20:14:58.140" v="23" actId="20577"/>
        <pc:sldMkLst>
          <pc:docMk/>
          <pc:sldMk cId="3028166712" sldId="257"/>
        </pc:sldMkLst>
      </pc:sldChg>
      <pc:sldChg chg="modNotesTx">
        <pc:chgData name="Maria Pilar Lopez-jurado Gonzalez" userId="1ece9580-20cb-45c4-8260-7a770849873c" providerId="ADAL" clId="{66E7E059-D1B2-A948-9EC2-6FBFEBFE48D3}" dt="2019-12-02T20:15:16.641" v="85" actId="5793"/>
        <pc:sldMkLst>
          <pc:docMk/>
          <pc:sldMk cId="1901865178" sldId="258"/>
        </pc:sldMkLst>
      </pc:sldChg>
      <pc:sldChg chg="modNotesTx">
        <pc:chgData name="Maria Pilar Lopez-jurado Gonzalez" userId="1ece9580-20cb-45c4-8260-7a770849873c" providerId="ADAL" clId="{66E7E059-D1B2-A948-9EC2-6FBFEBFE48D3}" dt="2019-12-02T20:15:47.965" v="137" actId="20577"/>
        <pc:sldMkLst>
          <pc:docMk/>
          <pc:sldMk cId="4172896494" sldId="259"/>
        </pc:sldMkLst>
      </pc:sldChg>
      <pc:sldChg chg="addSp modSp add mod setBg modNotesTx">
        <pc:chgData name="Maria Pilar Lopez-jurado Gonzalez" userId="1ece9580-20cb-45c4-8260-7a770849873c" providerId="ADAL" clId="{66E7E059-D1B2-A948-9EC2-6FBFEBFE48D3}" dt="2019-12-02T20:15:11.967" v="79" actId="20577"/>
        <pc:sldMkLst>
          <pc:docMk/>
          <pc:sldMk cId="3573970474" sldId="260"/>
        </pc:sldMkLst>
        <pc:spChg chg="add">
          <ac:chgData name="Maria Pilar Lopez-jurado Gonzalez" userId="1ece9580-20cb-45c4-8260-7a770849873c" providerId="ADAL" clId="{66E7E059-D1B2-A948-9EC2-6FBFEBFE48D3}" dt="2019-12-02T20:07:49.724" v="3" actId="26606"/>
          <ac:spMkLst>
            <pc:docMk/>
            <pc:sldMk cId="3573970474" sldId="260"/>
            <ac:spMk id="7" creationId="{32BC26D8-82FB-445E-AA49-62A77D7C1EE0}"/>
          </ac:spMkLst>
        </pc:spChg>
        <pc:spChg chg="add">
          <ac:chgData name="Maria Pilar Lopez-jurado Gonzalez" userId="1ece9580-20cb-45c4-8260-7a770849873c" providerId="ADAL" clId="{66E7E059-D1B2-A948-9EC2-6FBFEBFE48D3}" dt="2019-12-02T20:07:49.724" v="3" actId="26606"/>
          <ac:spMkLst>
            <pc:docMk/>
            <pc:sldMk cId="3573970474" sldId="260"/>
            <ac:spMk id="9" creationId="{CB44330D-EA18-4254-AA95-EB49948539B8}"/>
          </ac:spMkLst>
        </pc:spChg>
        <pc:graphicFrameChg chg="add mod">
          <ac:chgData name="Maria Pilar Lopez-jurado Gonzalez" userId="1ece9580-20cb-45c4-8260-7a770849873c" providerId="ADAL" clId="{66E7E059-D1B2-A948-9EC2-6FBFEBFE48D3}" dt="2019-12-02T20:07:49.724" v="3" actId="26606"/>
          <ac:graphicFrameMkLst>
            <pc:docMk/>
            <pc:sldMk cId="3573970474" sldId="260"/>
            <ac:graphicFrameMk id="2" creationId="{F70A5D30-7CC9-5047-9AFA-1287494197C5}"/>
          </ac:graphicFrameMkLst>
        </pc:graphicFrameChg>
      </pc:sldChg>
      <pc:sldChg chg="addSp modSp add mod setBg modNotesTx">
        <pc:chgData name="Maria Pilar Lopez-jurado Gonzalez" userId="1ece9580-20cb-45c4-8260-7a770849873c" providerId="ADAL" clId="{66E7E059-D1B2-A948-9EC2-6FBFEBFE48D3}" dt="2019-12-02T20:15:41.359" v="130" actId="20577"/>
        <pc:sldMkLst>
          <pc:docMk/>
          <pc:sldMk cId="1576400997" sldId="261"/>
        </pc:sldMkLst>
        <pc:spChg chg="add">
          <ac:chgData name="Maria Pilar Lopez-jurado Gonzalez" userId="1ece9580-20cb-45c4-8260-7a770849873c" providerId="ADAL" clId="{66E7E059-D1B2-A948-9EC2-6FBFEBFE48D3}" dt="2019-12-02T20:15:32.538" v="89" actId="26606"/>
          <ac:spMkLst>
            <pc:docMk/>
            <pc:sldMk cId="1576400997" sldId="261"/>
            <ac:spMk id="7" creationId="{32BC26D8-82FB-445E-AA49-62A77D7C1EE0}"/>
          </ac:spMkLst>
        </pc:spChg>
        <pc:spChg chg="add">
          <ac:chgData name="Maria Pilar Lopez-jurado Gonzalez" userId="1ece9580-20cb-45c4-8260-7a770849873c" providerId="ADAL" clId="{66E7E059-D1B2-A948-9EC2-6FBFEBFE48D3}" dt="2019-12-02T20:15:32.538" v="89" actId="26606"/>
          <ac:spMkLst>
            <pc:docMk/>
            <pc:sldMk cId="1576400997" sldId="261"/>
            <ac:spMk id="9" creationId="{CB44330D-EA18-4254-AA95-EB49948539B8}"/>
          </ac:spMkLst>
        </pc:spChg>
        <pc:graphicFrameChg chg="add mod">
          <ac:chgData name="Maria Pilar Lopez-jurado Gonzalez" userId="1ece9580-20cb-45c4-8260-7a770849873c" providerId="ADAL" clId="{66E7E059-D1B2-A948-9EC2-6FBFEBFE48D3}" dt="2019-12-02T20:15:32.538" v="89" actId="26606"/>
          <ac:graphicFrameMkLst>
            <pc:docMk/>
            <pc:sldMk cId="1576400997" sldId="261"/>
            <ac:graphicFrameMk id="2" creationId="{F70A5D30-7CC9-5047-9AFA-1287494197C5}"/>
          </ac:graphicFrameMkLst>
        </pc:graphicFrameChg>
      </pc:sldChg>
      <pc:sldChg chg="addSp modSp add mod setBg modNotesTx">
        <pc:chgData name="Maria Pilar Lopez-jurado Gonzalez" userId="1ece9580-20cb-45c4-8260-7a770849873c" providerId="ADAL" clId="{66E7E059-D1B2-A948-9EC2-6FBFEBFE48D3}" dt="2019-12-02T20:16:27.396" v="159" actId="20577"/>
        <pc:sldMkLst>
          <pc:docMk/>
          <pc:sldMk cId="3214107363" sldId="262"/>
        </pc:sldMkLst>
        <pc:spChg chg="add">
          <ac:chgData name="Maria Pilar Lopez-jurado Gonzalez" userId="1ece9580-20cb-45c4-8260-7a770849873c" providerId="ADAL" clId="{66E7E059-D1B2-A948-9EC2-6FBFEBFE48D3}" dt="2019-12-02T20:16:09.155" v="142" actId="26606"/>
          <ac:spMkLst>
            <pc:docMk/>
            <pc:sldMk cId="3214107363" sldId="262"/>
            <ac:spMk id="7" creationId="{32BC26D8-82FB-445E-AA49-62A77D7C1EE0}"/>
          </ac:spMkLst>
        </pc:spChg>
        <pc:spChg chg="add">
          <ac:chgData name="Maria Pilar Lopez-jurado Gonzalez" userId="1ece9580-20cb-45c4-8260-7a770849873c" providerId="ADAL" clId="{66E7E059-D1B2-A948-9EC2-6FBFEBFE48D3}" dt="2019-12-02T20:16:09.155" v="142" actId="26606"/>
          <ac:spMkLst>
            <pc:docMk/>
            <pc:sldMk cId="3214107363" sldId="262"/>
            <ac:spMk id="9" creationId="{CB44330D-EA18-4254-AA95-EB49948539B8}"/>
          </ac:spMkLst>
        </pc:spChg>
        <pc:graphicFrameChg chg="add mod">
          <ac:chgData name="Maria Pilar Lopez-jurado Gonzalez" userId="1ece9580-20cb-45c4-8260-7a770849873c" providerId="ADAL" clId="{66E7E059-D1B2-A948-9EC2-6FBFEBFE48D3}" dt="2019-12-02T20:16:09.155" v="142" actId="26606"/>
          <ac:graphicFrameMkLst>
            <pc:docMk/>
            <pc:sldMk cId="3214107363" sldId="262"/>
            <ac:graphicFrameMk id="2" creationId="{3D57BE35-FE1B-8A49-9467-4A8F525666C5}"/>
          </ac:graphicFrameMkLst>
        </pc:graphicFrameChg>
      </pc:sldChg>
      <pc:sldChg chg="add">
        <pc:chgData name="Maria Pilar Lopez-jurado Gonzalez" userId="1ece9580-20cb-45c4-8260-7a770849873c" providerId="ADAL" clId="{66E7E059-D1B2-A948-9EC2-6FBFEBFE48D3}" dt="2019-12-02T20:16:02.959" v="139"/>
        <pc:sldMkLst>
          <pc:docMk/>
          <pc:sldMk cId="2998402539" sldId="263"/>
        </pc:sldMkLst>
      </pc:sldChg>
    </pc:docChg>
  </pc:docChgLst>
  <pc:docChgLst>
    <pc:chgData name="Mariano" userId="29f9834b-56b7-41fa-82fe-5769af74e519" providerId="ADAL" clId="{E0209DD3-E981-4473-9F95-E243FC60EC0E}"/>
    <pc:docChg chg="custSel modSld">
      <pc:chgData name="Mariano" userId="29f9834b-56b7-41fa-82fe-5769af74e519" providerId="ADAL" clId="{E0209DD3-E981-4473-9F95-E243FC60EC0E}" dt="2020-11-20T16:27:21.775" v="24" actId="20577"/>
      <pc:docMkLst>
        <pc:docMk/>
      </pc:docMkLst>
      <pc:sldChg chg="modSp">
        <pc:chgData name="Mariano" userId="29f9834b-56b7-41fa-82fe-5769af74e519" providerId="ADAL" clId="{E0209DD3-E981-4473-9F95-E243FC60EC0E}" dt="2020-11-20T16:27:21.775" v="24" actId="20577"/>
        <pc:sldMkLst>
          <pc:docMk/>
          <pc:sldMk cId="0" sldId="369"/>
        </pc:sldMkLst>
        <pc:spChg chg="mod">
          <ac:chgData name="Mariano" userId="29f9834b-56b7-41fa-82fe-5769af74e519" providerId="ADAL" clId="{E0209DD3-E981-4473-9F95-E243FC60EC0E}" dt="2020-11-20T16:27:21.775" v="24" actId="20577"/>
          <ac:spMkLst>
            <pc:docMk/>
            <pc:sldMk cId="0" sldId="369"/>
            <ac:spMk id="18434" creationId="{976B1140-1EC8-465B-B9B4-0F8F0DB5284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a-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E378B3-237F-564B-B524-41249DB89955}" type="datetimeFigureOut">
              <a:rPr lang="ca-ES" smtClean="0"/>
              <a:t>22/2/2022</a:t>
            </a:fld>
            <a:endParaRPr lang="ca-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a-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a-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633436-F506-4044-9FCF-21E149099DA3}" type="slidenum">
              <a:rPr lang="ca-ES" smtClean="0"/>
              <a:t>‹Nº›</a:t>
            </a:fld>
            <a:endParaRPr lang="ca-ES"/>
          </a:p>
        </p:txBody>
      </p:sp>
    </p:spTree>
    <p:extLst>
      <p:ext uri="{BB962C8B-B14F-4D97-AF65-F5344CB8AC3E}">
        <p14:creationId xmlns:p14="http://schemas.microsoft.com/office/powerpoint/2010/main" val="3074357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5915553-5365-8D44-8864-CF91F278FE0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ca-ES"/>
          </a:p>
        </p:txBody>
      </p:sp>
      <p:sp>
        <p:nvSpPr>
          <p:cNvPr id="3" name="Subtítulo 2">
            <a:extLst>
              <a:ext uri="{FF2B5EF4-FFF2-40B4-BE49-F238E27FC236}">
                <a16:creationId xmlns="" xmlns:a16="http://schemas.microsoft.com/office/drawing/2014/main" id="{02B3C521-E42B-FD48-9530-A874F387B8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ca-ES"/>
          </a:p>
        </p:txBody>
      </p:sp>
      <p:sp>
        <p:nvSpPr>
          <p:cNvPr id="4" name="Marcador de fecha 3">
            <a:extLst>
              <a:ext uri="{FF2B5EF4-FFF2-40B4-BE49-F238E27FC236}">
                <a16:creationId xmlns="" xmlns:a16="http://schemas.microsoft.com/office/drawing/2014/main" id="{C9C69DCF-5380-7044-9E3D-A05BBF9C83DF}"/>
              </a:ext>
            </a:extLst>
          </p:cNvPr>
          <p:cNvSpPr>
            <a:spLocks noGrp="1"/>
          </p:cNvSpPr>
          <p:nvPr>
            <p:ph type="dt" sz="half" idx="10"/>
          </p:nvPr>
        </p:nvSpPr>
        <p:spPr/>
        <p:txBody>
          <a:bodyPr/>
          <a:lstStyle/>
          <a:p>
            <a:fld id="{9A7CB1C3-0E09-C84F-81BC-9F67E8547F60}" type="datetimeFigureOut">
              <a:rPr lang="ca-ES" smtClean="0"/>
              <a:t>22/2/2022</a:t>
            </a:fld>
            <a:endParaRPr lang="ca-ES"/>
          </a:p>
        </p:txBody>
      </p:sp>
      <p:sp>
        <p:nvSpPr>
          <p:cNvPr id="5" name="Marcador de pie de página 4">
            <a:extLst>
              <a:ext uri="{FF2B5EF4-FFF2-40B4-BE49-F238E27FC236}">
                <a16:creationId xmlns="" xmlns:a16="http://schemas.microsoft.com/office/drawing/2014/main" id="{9342B629-64BE-AA4A-A57D-802B87F18414}"/>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 xmlns:a16="http://schemas.microsoft.com/office/drawing/2014/main" id="{C49C2951-7BC9-7F41-88EF-C85160CE05C2}"/>
              </a:ext>
            </a:extLst>
          </p:cNvPr>
          <p:cNvSpPr>
            <a:spLocks noGrp="1"/>
          </p:cNvSpPr>
          <p:nvPr>
            <p:ph type="sldNum" sz="quarter" idx="12"/>
          </p:nvPr>
        </p:nvSpPr>
        <p:spPr/>
        <p:txBody>
          <a:bodyPr/>
          <a:lstStyle/>
          <a:p>
            <a:fld id="{081535E9-A526-0440-8805-4BEF75C166C1}" type="slidenum">
              <a:rPr lang="ca-ES" smtClean="0"/>
              <a:t>‹Nº›</a:t>
            </a:fld>
            <a:endParaRPr lang="ca-ES"/>
          </a:p>
        </p:txBody>
      </p:sp>
    </p:spTree>
    <p:extLst>
      <p:ext uri="{BB962C8B-B14F-4D97-AF65-F5344CB8AC3E}">
        <p14:creationId xmlns:p14="http://schemas.microsoft.com/office/powerpoint/2010/main" val="1270856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B325226-FB5B-C14A-AB33-94D53096B68F}"/>
              </a:ext>
            </a:extLst>
          </p:cNvPr>
          <p:cNvSpPr>
            <a:spLocks noGrp="1"/>
          </p:cNvSpPr>
          <p:nvPr>
            <p:ph type="title"/>
          </p:nvPr>
        </p:nvSpPr>
        <p:spPr/>
        <p:txBody>
          <a:bodyPr/>
          <a:lstStyle/>
          <a:p>
            <a:r>
              <a:rPr lang="es-ES"/>
              <a:t>Haga clic para modificar el estilo de título del patrón</a:t>
            </a:r>
            <a:endParaRPr lang="ca-ES"/>
          </a:p>
        </p:txBody>
      </p:sp>
      <p:sp>
        <p:nvSpPr>
          <p:cNvPr id="3" name="Marcador de texto vertical 2">
            <a:extLst>
              <a:ext uri="{FF2B5EF4-FFF2-40B4-BE49-F238E27FC236}">
                <a16:creationId xmlns="" xmlns:a16="http://schemas.microsoft.com/office/drawing/2014/main" id="{24616509-BB81-6E4F-8C1A-7EA22B850CC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 xmlns:a16="http://schemas.microsoft.com/office/drawing/2014/main" id="{5494EE03-384A-4C48-A2D2-6325D23B3909}"/>
              </a:ext>
            </a:extLst>
          </p:cNvPr>
          <p:cNvSpPr>
            <a:spLocks noGrp="1"/>
          </p:cNvSpPr>
          <p:nvPr>
            <p:ph type="dt" sz="half" idx="10"/>
          </p:nvPr>
        </p:nvSpPr>
        <p:spPr/>
        <p:txBody>
          <a:bodyPr/>
          <a:lstStyle/>
          <a:p>
            <a:fld id="{9A7CB1C3-0E09-C84F-81BC-9F67E8547F60}" type="datetimeFigureOut">
              <a:rPr lang="ca-ES" smtClean="0"/>
              <a:t>22/2/2022</a:t>
            </a:fld>
            <a:endParaRPr lang="ca-ES"/>
          </a:p>
        </p:txBody>
      </p:sp>
      <p:sp>
        <p:nvSpPr>
          <p:cNvPr id="5" name="Marcador de pie de página 4">
            <a:extLst>
              <a:ext uri="{FF2B5EF4-FFF2-40B4-BE49-F238E27FC236}">
                <a16:creationId xmlns="" xmlns:a16="http://schemas.microsoft.com/office/drawing/2014/main" id="{87249D32-9F85-AA4F-94C4-B02976163C12}"/>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 xmlns:a16="http://schemas.microsoft.com/office/drawing/2014/main" id="{D2A99125-867E-1B44-8FE5-59FB7CA3F488}"/>
              </a:ext>
            </a:extLst>
          </p:cNvPr>
          <p:cNvSpPr>
            <a:spLocks noGrp="1"/>
          </p:cNvSpPr>
          <p:nvPr>
            <p:ph type="sldNum" sz="quarter" idx="12"/>
          </p:nvPr>
        </p:nvSpPr>
        <p:spPr/>
        <p:txBody>
          <a:bodyPr/>
          <a:lstStyle/>
          <a:p>
            <a:fld id="{081535E9-A526-0440-8805-4BEF75C166C1}" type="slidenum">
              <a:rPr lang="ca-ES" smtClean="0"/>
              <a:t>‹Nº›</a:t>
            </a:fld>
            <a:endParaRPr lang="ca-ES"/>
          </a:p>
        </p:txBody>
      </p:sp>
    </p:spTree>
    <p:extLst>
      <p:ext uri="{BB962C8B-B14F-4D97-AF65-F5344CB8AC3E}">
        <p14:creationId xmlns:p14="http://schemas.microsoft.com/office/powerpoint/2010/main" val="3337246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 xmlns:a16="http://schemas.microsoft.com/office/drawing/2014/main" id="{C0733AEB-AF2A-0D43-BF53-F3F80B0C8E4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ca-ES"/>
          </a:p>
        </p:txBody>
      </p:sp>
      <p:sp>
        <p:nvSpPr>
          <p:cNvPr id="3" name="Marcador de texto vertical 2">
            <a:extLst>
              <a:ext uri="{FF2B5EF4-FFF2-40B4-BE49-F238E27FC236}">
                <a16:creationId xmlns="" xmlns:a16="http://schemas.microsoft.com/office/drawing/2014/main" id="{280825F7-B430-6447-BF26-8D4661CE920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 xmlns:a16="http://schemas.microsoft.com/office/drawing/2014/main" id="{561F2621-1C5E-EE4D-991E-D6C34C359763}"/>
              </a:ext>
            </a:extLst>
          </p:cNvPr>
          <p:cNvSpPr>
            <a:spLocks noGrp="1"/>
          </p:cNvSpPr>
          <p:nvPr>
            <p:ph type="dt" sz="half" idx="10"/>
          </p:nvPr>
        </p:nvSpPr>
        <p:spPr/>
        <p:txBody>
          <a:bodyPr/>
          <a:lstStyle/>
          <a:p>
            <a:fld id="{9A7CB1C3-0E09-C84F-81BC-9F67E8547F60}" type="datetimeFigureOut">
              <a:rPr lang="ca-ES" smtClean="0"/>
              <a:t>22/2/2022</a:t>
            </a:fld>
            <a:endParaRPr lang="ca-ES"/>
          </a:p>
        </p:txBody>
      </p:sp>
      <p:sp>
        <p:nvSpPr>
          <p:cNvPr id="5" name="Marcador de pie de página 4">
            <a:extLst>
              <a:ext uri="{FF2B5EF4-FFF2-40B4-BE49-F238E27FC236}">
                <a16:creationId xmlns="" xmlns:a16="http://schemas.microsoft.com/office/drawing/2014/main" id="{559C2188-8FCA-1A4E-BBA3-5A22373878AE}"/>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 xmlns:a16="http://schemas.microsoft.com/office/drawing/2014/main" id="{A0F9216A-4216-E64B-A0E8-2BC53006D387}"/>
              </a:ext>
            </a:extLst>
          </p:cNvPr>
          <p:cNvSpPr>
            <a:spLocks noGrp="1"/>
          </p:cNvSpPr>
          <p:nvPr>
            <p:ph type="sldNum" sz="quarter" idx="12"/>
          </p:nvPr>
        </p:nvSpPr>
        <p:spPr/>
        <p:txBody>
          <a:bodyPr/>
          <a:lstStyle/>
          <a:p>
            <a:fld id="{081535E9-A526-0440-8805-4BEF75C166C1}" type="slidenum">
              <a:rPr lang="ca-ES" smtClean="0"/>
              <a:t>‹Nº›</a:t>
            </a:fld>
            <a:endParaRPr lang="ca-ES"/>
          </a:p>
        </p:txBody>
      </p:sp>
    </p:spTree>
    <p:extLst>
      <p:ext uri="{BB962C8B-B14F-4D97-AF65-F5344CB8AC3E}">
        <p14:creationId xmlns:p14="http://schemas.microsoft.com/office/powerpoint/2010/main" val="2176883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AEAAD09-AC94-B144-9A9F-E02AA9E85B55}"/>
              </a:ext>
            </a:extLst>
          </p:cNvPr>
          <p:cNvSpPr>
            <a:spLocks noGrp="1"/>
          </p:cNvSpPr>
          <p:nvPr>
            <p:ph type="title"/>
          </p:nvPr>
        </p:nvSpPr>
        <p:spPr>
          <a:xfrm>
            <a:off x="838200" y="365126"/>
            <a:ext cx="10515600" cy="683396"/>
          </a:xfrm>
        </p:spPr>
        <p:txBody>
          <a:bodyPr>
            <a:normAutofit/>
          </a:bodyPr>
          <a:lstStyle>
            <a:lvl1pPr>
              <a:defRPr sz="3600" b="1">
                <a:solidFill>
                  <a:srgbClr val="C00000"/>
                </a:solidFill>
                <a:latin typeface="+mj-lt"/>
              </a:defRPr>
            </a:lvl1pPr>
          </a:lstStyle>
          <a:p>
            <a:r>
              <a:rPr lang="es-ES" dirty="0"/>
              <a:t>Haga clic para modificar el estilo de título del patrón</a:t>
            </a:r>
            <a:endParaRPr lang="ca-ES" dirty="0"/>
          </a:p>
        </p:txBody>
      </p:sp>
      <p:sp>
        <p:nvSpPr>
          <p:cNvPr id="3" name="Marcador de contenido 2">
            <a:extLst>
              <a:ext uri="{FF2B5EF4-FFF2-40B4-BE49-F238E27FC236}">
                <a16:creationId xmlns="" xmlns:a16="http://schemas.microsoft.com/office/drawing/2014/main" id="{5BC7C939-BE5C-FC48-8812-4E80C3DD7B61}"/>
              </a:ext>
            </a:extLst>
          </p:cNvPr>
          <p:cNvSpPr>
            <a:spLocks noGrp="1"/>
          </p:cNvSpPr>
          <p:nvPr>
            <p:ph idx="1"/>
          </p:nvPr>
        </p:nvSpPr>
        <p:spPr>
          <a:xfrm>
            <a:off x="838200" y="1227909"/>
            <a:ext cx="10515600" cy="4949054"/>
          </a:xfrm>
        </p:spPr>
        <p:txBody>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ca-ES" dirty="0"/>
          </a:p>
        </p:txBody>
      </p:sp>
      <p:sp>
        <p:nvSpPr>
          <p:cNvPr id="5" name="Marcador de pie de página 4">
            <a:extLst>
              <a:ext uri="{FF2B5EF4-FFF2-40B4-BE49-F238E27FC236}">
                <a16:creationId xmlns="" xmlns:a16="http://schemas.microsoft.com/office/drawing/2014/main" id="{FCF089FB-3278-DD4B-91E6-804F567ED1B1}"/>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 xmlns:a16="http://schemas.microsoft.com/office/drawing/2014/main" id="{97B69758-4080-AA4E-A3EF-74DD67409B49}"/>
              </a:ext>
            </a:extLst>
          </p:cNvPr>
          <p:cNvSpPr>
            <a:spLocks noGrp="1"/>
          </p:cNvSpPr>
          <p:nvPr>
            <p:ph type="sldNum" sz="quarter" idx="12"/>
          </p:nvPr>
        </p:nvSpPr>
        <p:spPr/>
        <p:txBody>
          <a:bodyPr/>
          <a:lstStyle/>
          <a:p>
            <a:fld id="{081535E9-A526-0440-8805-4BEF75C166C1}" type="slidenum">
              <a:rPr lang="ca-ES" smtClean="0"/>
              <a:t>‹Nº›</a:t>
            </a:fld>
            <a:endParaRPr lang="ca-ES"/>
          </a:p>
        </p:txBody>
      </p:sp>
    </p:spTree>
    <p:extLst>
      <p:ext uri="{BB962C8B-B14F-4D97-AF65-F5344CB8AC3E}">
        <p14:creationId xmlns:p14="http://schemas.microsoft.com/office/powerpoint/2010/main" val="393197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0310F53-90ED-3F4F-B54C-C82178DD682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ca-ES"/>
          </a:p>
        </p:txBody>
      </p:sp>
      <p:sp>
        <p:nvSpPr>
          <p:cNvPr id="3" name="Marcador de texto 2">
            <a:extLst>
              <a:ext uri="{FF2B5EF4-FFF2-40B4-BE49-F238E27FC236}">
                <a16:creationId xmlns="" xmlns:a16="http://schemas.microsoft.com/office/drawing/2014/main" id="{11A3C87D-E490-7049-9169-F637CE8EC9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 xmlns:a16="http://schemas.microsoft.com/office/drawing/2014/main" id="{E548E083-1B13-B346-88E9-49D6D911C1B4}"/>
              </a:ext>
            </a:extLst>
          </p:cNvPr>
          <p:cNvSpPr>
            <a:spLocks noGrp="1"/>
          </p:cNvSpPr>
          <p:nvPr>
            <p:ph type="dt" sz="half" idx="10"/>
          </p:nvPr>
        </p:nvSpPr>
        <p:spPr/>
        <p:txBody>
          <a:bodyPr/>
          <a:lstStyle/>
          <a:p>
            <a:fld id="{9A7CB1C3-0E09-C84F-81BC-9F67E8547F60}" type="datetimeFigureOut">
              <a:rPr lang="ca-ES" smtClean="0"/>
              <a:t>22/2/2022</a:t>
            </a:fld>
            <a:endParaRPr lang="ca-ES"/>
          </a:p>
        </p:txBody>
      </p:sp>
      <p:sp>
        <p:nvSpPr>
          <p:cNvPr id="5" name="Marcador de pie de página 4">
            <a:extLst>
              <a:ext uri="{FF2B5EF4-FFF2-40B4-BE49-F238E27FC236}">
                <a16:creationId xmlns="" xmlns:a16="http://schemas.microsoft.com/office/drawing/2014/main" id="{B731ED59-7953-4E47-9FB4-FB7D1D0205DB}"/>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 xmlns:a16="http://schemas.microsoft.com/office/drawing/2014/main" id="{9EE21059-933C-A341-9A6C-B05143A7102A}"/>
              </a:ext>
            </a:extLst>
          </p:cNvPr>
          <p:cNvSpPr>
            <a:spLocks noGrp="1"/>
          </p:cNvSpPr>
          <p:nvPr>
            <p:ph type="sldNum" sz="quarter" idx="12"/>
          </p:nvPr>
        </p:nvSpPr>
        <p:spPr/>
        <p:txBody>
          <a:bodyPr/>
          <a:lstStyle/>
          <a:p>
            <a:fld id="{081535E9-A526-0440-8805-4BEF75C166C1}" type="slidenum">
              <a:rPr lang="ca-ES" smtClean="0"/>
              <a:t>‹Nº›</a:t>
            </a:fld>
            <a:endParaRPr lang="ca-ES"/>
          </a:p>
        </p:txBody>
      </p:sp>
    </p:spTree>
    <p:extLst>
      <p:ext uri="{BB962C8B-B14F-4D97-AF65-F5344CB8AC3E}">
        <p14:creationId xmlns:p14="http://schemas.microsoft.com/office/powerpoint/2010/main" val="2983017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2D5FD01-08B2-4B46-9406-6B9B4DD09F87}"/>
              </a:ext>
            </a:extLst>
          </p:cNvPr>
          <p:cNvSpPr>
            <a:spLocks noGrp="1"/>
          </p:cNvSpPr>
          <p:nvPr>
            <p:ph type="title"/>
          </p:nvPr>
        </p:nvSpPr>
        <p:spPr/>
        <p:txBody>
          <a:bodyPr/>
          <a:lstStyle/>
          <a:p>
            <a:r>
              <a:rPr lang="es-ES"/>
              <a:t>Haga clic para modificar el estilo de título del patrón</a:t>
            </a:r>
            <a:endParaRPr lang="ca-ES"/>
          </a:p>
        </p:txBody>
      </p:sp>
      <p:sp>
        <p:nvSpPr>
          <p:cNvPr id="3" name="Marcador de contenido 2">
            <a:extLst>
              <a:ext uri="{FF2B5EF4-FFF2-40B4-BE49-F238E27FC236}">
                <a16:creationId xmlns="" xmlns:a16="http://schemas.microsoft.com/office/drawing/2014/main" id="{9B7BD9F4-FE37-BC4C-BA23-AD19CDDAA6C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contenido 3">
            <a:extLst>
              <a:ext uri="{FF2B5EF4-FFF2-40B4-BE49-F238E27FC236}">
                <a16:creationId xmlns="" xmlns:a16="http://schemas.microsoft.com/office/drawing/2014/main" id="{79131DD3-CEDE-0F4B-9CDE-9E80F0C45D2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5" name="Marcador de fecha 4">
            <a:extLst>
              <a:ext uri="{FF2B5EF4-FFF2-40B4-BE49-F238E27FC236}">
                <a16:creationId xmlns="" xmlns:a16="http://schemas.microsoft.com/office/drawing/2014/main" id="{F14CC5DC-BA4D-1846-93EB-4B2998D3A804}"/>
              </a:ext>
            </a:extLst>
          </p:cNvPr>
          <p:cNvSpPr>
            <a:spLocks noGrp="1"/>
          </p:cNvSpPr>
          <p:nvPr>
            <p:ph type="dt" sz="half" idx="10"/>
          </p:nvPr>
        </p:nvSpPr>
        <p:spPr/>
        <p:txBody>
          <a:bodyPr/>
          <a:lstStyle/>
          <a:p>
            <a:fld id="{9A7CB1C3-0E09-C84F-81BC-9F67E8547F60}" type="datetimeFigureOut">
              <a:rPr lang="ca-ES" smtClean="0"/>
              <a:t>22/2/2022</a:t>
            </a:fld>
            <a:endParaRPr lang="ca-ES"/>
          </a:p>
        </p:txBody>
      </p:sp>
      <p:sp>
        <p:nvSpPr>
          <p:cNvPr id="6" name="Marcador de pie de página 5">
            <a:extLst>
              <a:ext uri="{FF2B5EF4-FFF2-40B4-BE49-F238E27FC236}">
                <a16:creationId xmlns="" xmlns:a16="http://schemas.microsoft.com/office/drawing/2014/main" id="{1C8ECD24-13BD-D74E-9F79-8E6C137E0A8F}"/>
              </a:ext>
            </a:extLst>
          </p:cNvPr>
          <p:cNvSpPr>
            <a:spLocks noGrp="1"/>
          </p:cNvSpPr>
          <p:nvPr>
            <p:ph type="ftr" sz="quarter" idx="11"/>
          </p:nvPr>
        </p:nvSpPr>
        <p:spPr/>
        <p:txBody>
          <a:bodyPr/>
          <a:lstStyle/>
          <a:p>
            <a:endParaRPr lang="ca-ES"/>
          </a:p>
        </p:txBody>
      </p:sp>
      <p:sp>
        <p:nvSpPr>
          <p:cNvPr id="7" name="Marcador de número de diapositiva 6">
            <a:extLst>
              <a:ext uri="{FF2B5EF4-FFF2-40B4-BE49-F238E27FC236}">
                <a16:creationId xmlns="" xmlns:a16="http://schemas.microsoft.com/office/drawing/2014/main" id="{D54B2C25-1117-994C-BD85-CDDD7932DE6C}"/>
              </a:ext>
            </a:extLst>
          </p:cNvPr>
          <p:cNvSpPr>
            <a:spLocks noGrp="1"/>
          </p:cNvSpPr>
          <p:nvPr>
            <p:ph type="sldNum" sz="quarter" idx="12"/>
          </p:nvPr>
        </p:nvSpPr>
        <p:spPr/>
        <p:txBody>
          <a:bodyPr/>
          <a:lstStyle/>
          <a:p>
            <a:fld id="{081535E9-A526-0440-8805-4BEF75C166C1}" type="slidenum">
              <a:rPr lang="ca-ES" smtClean="0"/>
              <a:t>‹Nº›</a:t>
            </a:fld>
            <a:endParaRPr lang="ca-ES"/>
          </a:p>
        </p:txBody>
      </p:sp>
    </p:spTree>
    <p:extLst>
      <p:ext uri="{BB962C8B-B14F-4D97-AF65-F5344CB8AC3E}">
        <p14:creationId xmlns:p14="http://schemas.microsoft.com/office/powerpoint/2010/main" val="3363076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81575BA-2D01-3947-872A-4C546AC592E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ca-ES"/>
          </a:p>
        </p:txBody>
      </p:sp>
      <p:sp>
        <p:nvSpPr>
          <p:cNvPr id="3" name="Marcador de texto 2">
            <a:extLst>
              <a:ext uri="{FF2B5EF4-FFF2-40B4-BE49-F238E27FC236}">
                <a16:creationId xmlns="" xmlns:a16="http://schemas.microsoft.com/office/drawing/2014/main" id="{4A819C62-697A-0945-9CF4-C0AA020BAA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 xmlns:a16="http://schemas.microsoft.com/office/drawing/2014/main" id="{3F5D51DF-C104-B04A-B901-A0FDF32E3DA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5" name="Marcador de texto 4">
            <a:extLst>
              <a:ext uri="{FF2B5EF4-FFF2-40B4-BE49-F238E27FC236}">
                <a16:creationId xmlns="" xmlns:a16="http://schemas.microsoft.com/office/drawing/2014/main" id="{E9A227C5-0201-7349-A1FE-D1FBD53BE6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 xmlns:a16="http://schemas.microsoft.com/office/drawing/2014/main" id="{924CBE5E-BDD9-BD42-9103-839707AE777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7" name="Marcador de fecha 6">
            <a:extLst>
              <a:ext uri="{FF2B5EF4-FFF2-40B4-BE49-F238E27FC236}">
                <a16:creationId xmlns="" xmlns:a16="http://schemas.microsoft.com/office/drawing/2014/main" id="{3DBA48B7-BA01-214B-9D55-06244C9BE225}"/>
              </a:ext>
            </a:extLst>
          </p:cNvPr>
          <p:cNvSpPr>
            <a:spLocks noGrp="1"/>
          </p:cNvSpPr>
          <p:nvPr>
            <p:ph type="dt" sz="half" idx="10"/>
          </p:nvPr>
        </p:nvSpPr>
        <p:spPr/>
        <p:txBody>
          <a:bodyPr/>
          <a:lstStyle/>
          <a:p>
            <a:fld id="{9A7CB1C3-0E09-C84F-81BC-9F67E8547F60}" type="datetimeFigureOut">
              <a:rPr lang="ca-ES" smtClean="0"/>
              <a:t>22/2/2022</a:t>
            </a:fld>
            <a:endParaRPr lang="ca-ES"/>
          </a:p>
        </p:txBody>
      </p:sp>
      <p:sp>
        <p:nvSpPr>
          <p:cNvPr id="8" name="Marcador de pie de página 7">
            <a:extLst>
              <a:ext uri="{FF2B5EF4-FFF2-40B4-BE49-F238E27FC236}">
                <a16:creationId xmlns="" xmlns:a16="http://schemas.microsoft.com/office/drawing/2014/main" id="{53C9A300-E15D-EB47-91F4-19A8E9C579AC}"/>
              </a:ext>
            </a:extLst>
          </p:cNvPr>
          <p:cNvSpPr>
            <a:spLocks noGrp="1"/>
          </p:cNvSpPr>
          <p:nvPr>
            <p:ph type="ftr" sz="quarter" idx="11"/>
          </p:nvPr>
        </p:nvSpPr>
        <p:spPr/>
        <p:txBody>
          <a:bodyPr/>
          <a:lstStyle/>
          <a:p>
            <a:endParaRPr lang="ca-ES"/>
          </a:p>
        </p:txBody>
      </p:sp>
      <p:sp>
        <p:nvSpPr>
          <p:cNvPr id="9" name="Marcador de número de diapositiva 8">
            <a:extLst>
              <a:ext uri="{FF2B5EF4-FFF2-40B4-BE49-F238E27FC236}">
                <a16:creationId xmlns="" xmlns:a16="http://schemas.microsoft.com/office/drawing/2014/main" id="{B02D8EEC-57EA-5440-AE02-AFCA65336CF7}"/>
              </a:ext>
            </a:extLst>
          </p:cNvPr>
          <p:cNvSpPr>
            <a:spLocks noGrp="1"/>
          </p:cNvSpPr>
          <p:nvPr>
            <p:ph type="sldNum" sz="quarter" idx="12"/>
          </p:nvPr>
        </p:nvSpPr>
        <p:spPr/>
        <p:txBody>
          <a:bodyPr/>
          <a:lstStyle/>
          <a:p>
            <a:fld id="{081535E9-A526-0440-8805-4BEF75C166C1}" type="slidenum">
              <a:rPr lang="ca-ES" smtClean="0"/>
              <a:t>‹Nº›</a:t>
            </a:fld>
            <a:endParaRPr lang="ca-ES"/>
          </a:p>
        </p:txBody>
      </p:sp>
    </p:spTree>
    <p:extLst>
      <p:ext uri="{BB962C8B-B14F-4D97-AF65-F5344CB8AC3E}">
        <p14:creationId xmlns:p14="http://schemas.microsoft.com/office/powerpoint/2010/main" val="1987194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FEAFA7C-396D-C84A-803D-57181D1CA0C0}"/>
              </a:ext>
            </a:extLst>
          </p:cNvPr>
          <p:cNvSpPr>
            <a:spLocks noGrp="1"/>
          </p:cNvSpPr>
          <p:nvPr>
            <p:ph type="title"/>
          </p:nvPr>
        </p:nvSpPr>
        <p:spPr>
          <a:xfrm>
            <a:off x="838200" y="365125"/>
            <a:ext cx="10515600" cy="732155"/>
          </a:xfrm>
        </p:spPr>
        <p:txBody>
          <a:bodyPr>
            <a:normAutofit/>
          </a:bodyPr>
          <a:lstStyle>
            <a:lvl1pPr>
              <a:defRPr sz="3600" b="1">
                <a:solidFill>
                  <a:srgbClr val="C00000"/>
                </a:solidFill>
              </a:defRPr>
            </a:lvl1pPr>
          </a:lstStyle>
          <a:p>
            <a:r>
              <a:rPr lang="es-ES"/>
              <a:t>Haga clic para modificar el estilo de título del patrón</a:t>
            </a:r>
            <a:endParaRPr lang="ca-ES"/>
          </a:p>
        </p:txBody>
      </p:sp>
      <p:sp>
        <p:nvSpPr>
          <p:cNvPr id="3" name="Marcador de fecha 2">
            <a:extLst>
              <a:ext uri="{FF2B5EF4-FFF2-40B4-BE49-F238E27FC236}">
                <a16:creationId xmlns="" xmlns:a16="http://schemas.microsoft.com/office/drawing/2014/main" id="{53DA9674-9C09-504A-A9F1-07F87F3377C7}"/>
              </a:ext>
            </a:extLst>
          </p:cNvPr>
          <p:cNvSpPr>
            <a:spLocks noGrp="1"/>
          </p:cNvSpPr>
          <p:nvPr>
            <p:ph type="dt" sz="half" idx="10"/>
          </p:nvPr>
        </p:nvSpPr>
        <p:spPr/>
        <p:txBody>
          <a:bodyPr/>
          <a:lstStyle/>
          <a:p>
            <a:fld id="{9A7CB1C3-0E09-C84F-81BC-9F67E8547F60}" type="datetimeFigureOut">
              <a:rPr lang="ca-ES" smtClean="0"/>
              <a:t>22/2/2022</a:t>
            </a:fld>
            <a:endParaRPr lang="ca-ES"/>
          </a:p>
        </p:txBody>
      </p:sp>
      <p:sp>
        <p:nvSpPr>
          <p:cNvPr id="4" name="Marcador de pie de página 3">
            <a:extLst>
              <a:ext uri="{FF2B5EF4-FFF2-40B4-BE49-F238E27FC236}">
                <a16:creationId xmlns="" xmlns:a16="http://schemas.microsoft.com/office/drawing/2014/main" id="{580EF405-545E-7546-A4AC-79C17B62BE83}"/>
              </a:ext>
            </a:extLst>
          </p:cNvPr>
          <p:cNvSpPr>
            <a:spLocks noGrp="1"/>
          </p:cNvSpPr>
          <p:nvPr>
            <p:ph type="ftr" sz="quarter" idx="11"/>
          </p:nvPr>
        </p:nvSpPr>
        <p:spPr/>
        <p:txBody>
          <a:bodyPr/>
          <a:lstStyle/>
          <a:p>
            <a:endParaRPr lang="ca-ES"/>
          </a:p>
        </p:txBody>
      </p:sp>
      <p:sp>
        <p:nvSpPr>
          <p:cNvPr id="5" name="Marcador de número de diapositiva 4">
            <a:extLst>
              <a:ext uri="{FF2B5EF4-FFF2-40B4-BE49-F238E27FC236}">
                <a16:creationId xmlns="" xmlns:a16="http://schemas.microsoft.com/office/drawing/2014/main" id="{FDCEA342-4D56-1247-BF9E-2073F03624CC}"/>
              </a:ext>
            </a:extLst>
          </p:cNvPr>
          <p:cNvSpPr>
            <a:spLocks noGrp="1"/>
          </p:cNvSpPr>
          <p:nvPr>
            <p:ph type="sldNum" sz="quarter" idx="12"/>
          </p:nvPr>
        </p:nvSpPr>
        <p:spPr/>
        <p:txBody>
          <a:bodyPr/>
          <a:lstStyle/>
          <a:p>
            <a:fld id="{081535E9-A526-0440-8805-4BEF75C166C1}" type="slidenum">
              <a:rPr lang="ca-ES" smtClean="0"/>
              <a:t>‹Nº›</a:t>
            </a:fld>
            <a:endParaRPr lang="ca-ES"/>
          </a:p>
        </p:txBody>
      </p:sp>
    </p:spTree>
    <p:extLst>
      <p:ext uri="{BB962C8B-B14F-4D97-AF65-F5344CB8AC3E}">
        <p14:creationId xmlns:p14="http://schemas.microsoft.com/office/powerpoint/2010/main" val="125704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 xmlns:a16="http://schemas.microsoft.com/office/drawing/2014/main" id="{4F83F930-6C47-2A48-B7A5-01B2F1727081}"/>
              </a:ext>
            </a:extLst>
          </p:cNvPr>
          <p:cNvSpPr>
            <a:spLocks noGrp="1"/>
          </p:cNvSpPr>
          <p:nvPr>
            <p:ph type="dt" sz="half" idx="10"/>
          </p:nvPr>
        </p:nvSpPr>
        <p:spPr/>
        <p:txBody>
          <a:bodyPr/>
          <a:lstStyle/>
          <a:p>
            <a:fld id="{9A7CB1C3-0E09-C84F-81BC-9F67E8547F60}" type="datetimeFigureOut">
              <a:rPr lang="ca-ES" smtClean="0"/>
              <a:t>22/2/2022</a:t>
            </a:fld>
            <a:endParaRPr lang="ca-ES"/>
          </a:p>
        </p:txBody>
      </p:sp>
      <p:sp>
        <p:nvSpPr>
          <p:cNvPr id="3" name="Marcador de pie de página 2">
            <a:extLst>
              <a:ext uri="{FF2B5EF4-FFF2-40B4-BE49-F238E27FC236}">
                <a16:creationId xmlns="" xmlns:a16="http://schemas.microsoft.com/office/drawing/2014/main" id="{CCAB6A7E-6560-DE49-A804-DF16D408856E}"/>
              </a:ext>
            </a:extLst>
          </p:cNvPr>
          <p:cNvSpPr>
            <a:spLocks noGrp="1"/>
          </p:cNvSpPr>
          <p:nvPr>
            <p:ph type="ftr" sz="quarter" idx="11"/>
          </p:nvPr>
        </p:nvSpPr>
        <p:spPr/>
        <p:txBody>
          <a:bodyPr/>
          <a:lstStyle/>
          <a:p>
            <a:endParaRPr lang="ca-ES"/>
          </a:p>
        </p:txBody>
      </p:sp>
      <p:sp>
        <p:nvSpPr>
          <p:cNvPr id="4" name="Marcador de número de diapositiva 3">
            <a:extLst>
              <a:ext uri="{FF2B5EF4-FFF2-40B4-BE49-F238E27FC236}">
                <a16:creationId xmlns="" xmlns:a16="http://schemas.microsoft.com/office/drawing/2014/main" id="{2BCBD8A8-6905-6D45-B35F-9CA9508FBD90}"/>
              </a:ext>
            </a:extLst>
          </p:cNvPr>
          <p:cNvSpPr>
            <a:spLocks noGrp="1"/>
          </p:cNvSpPr>
          <p:nvPr>
            <p:ph type="sldNum" sz="quarter" idx="12"/>
          </p:nvPr>
        </p:nvSpPr>
        <p:spPr/>
        <p:txBody>
          <a:bodyPr/>
          <a:lstStyle/>
          <a:p>
            <a:fld id="{081535E9-A526-0440-8805-4BEF75C166C1}" type="slidenum">
              <a:rPr lang="ca-ES" smtClean="0"/>
              <a:t>‹Nº›</a:t>
            </a:fld>
            <a:endParaRPr lang="ca-ES"/>
          </a:p>
        </p:txBody>
      </p:sp>
    </p:spTree>
    <p:extLst>
      <p:ext uri="{BB962C8B-B14F-4D97-AF65-F5344CB8AC3E}">
        <p14:creationId xmlns:p14="http://schemas.microsoft.com/office/powerpoint/2010/main" val="2263909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608FA1F-C868-7948-8299-64E50EA6983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ca-ES"/>
          </a:p>
        </p:txBody>
      </p:sp>
      <p:sp>
        <p:nvSpPr>
          <p:cNvPr id="3" name="Marcador de contenido 2">
            <a:extLst>
              <a:ext uri="{FF2B5EF4-FFF2-40B4-BE49-F238E27FC236}">
                <a16:creationId xmlns="" xmlns:a16="http://schemas.microsoft.com/office/drawing/2014/main" id="{2D1FACCC-6A7A-D24F-AA2A-E7E91BAFBA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texto 3">
            <a:extLst>
              <a:ext uri="{FF2B5EF4-FFF2-40B4-BE49-F238E27FC236}">
                <a16:creationId xmlns="" xmlns:a16="http://schemas.microsoft.com/office/drawing/2014/main" id="{1243AAB6-B856-CA48-A323-6F22C3D61A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 xmlns:a16="http://schemas.microsoft.com/office/drawing/2014/main" id="{A68A544B-FB50-6D40-A403-0B5B885ED673}"/>
              </a:ext>
            </a:extLst>
          </p:cNvPr>
          <p:cNvSpPr>
            <a:spLocks noGrp="1"/>
          </p:cNvSpPr>
          <p:nvPr>
            <p:ph type="dt" sz="half" idx="10"/>
          </p:nvPr>
        </p:nvSpPr>
        <p:spPr/>
        <p:txBody>
          <a:bodyPr/>
          <a:lstStyle/>
          <a:p>
            <a:fld id="{9A7CB1C3-0E09-C84F-81BC-9F67E8547F60}" type="datetimeFigureOut">
              <a:rPr lang="ca-ES" smtClean="0"/>
              <a:t>22/2/2022</a:t>
            </a:fld>
            <a:endParaRPr lang="ca-ES"/>
          </a:p>
        </p:txBody>
      </p:sp>
      <p:sp>
        <p:nvSpPr>
          <p:cNvPr id="6" name="Marcador de pie de página 5">
            <a:extLst>
              <a:ext uri="{FF2B5EF4-FFF2-40B4-BE49-F238E27FC236}">
                <a16:creationId xmlns="" xmlns:a16="http://schemas.microsoft.com/office/drawing/2014/main" id="{2CDE4446-78A5-FB41-B106-83CE724A3385}"/>
              </a:ext>
            </a:extLst>
          </p:cNvPr>
          <p:cNvSpPr>
            <a:spLocks noGrp="1"/>
          </p:cNvSpPr>
          <p:nvPr>
            <p:ph type="ftr" sz="quarter" idx="11"/>
          </p:nvPr>
        </p:nvSpPr>
        <p:spPr/>
        <p:txBody>
          <a:bodyPr/>
          <a:lstStyle/>
          <a:p>
            <a:endParaRPr lang="ca-ES"/>
          </a:p>
        </p:txBody>
      </p:sp>
      <p:sp>
        <p:nvSpPr>
          <p:cNvPr id="7" name="Marcador de número de diapositiva 6">
            <a:extLst>
              <a:ext uri="{FF2B5EF4-FFF2-40B4-BE49-F238E27FC236}">
                <a16:creationId xmlns="" xmlns:a16="http://schemas.microsoft.com/office/drawing/2014/main" id="{2307DD36-CF30-9643-81E1-8CF2264341E6}"/>
              </a:ext>
            </a:extLst>
          </p:cNvPr>
          <p:cNvSpPr>
            <a:spLocks noGrp="1"/>
          </p:cNvSpPr>
          <p:nvPr>
            <p:ph type="sldNum" sz="quarter" idx="12"/>
          </p:nvPr>
        </p:nvSpPr>
        <p:spPr/>
        <p:txBody>
          <a:bodyPr/>
          <a:lstStyle/>
          <a:p>
            <a:fld id="{081535E9-A526-0440-8805-4BEF75C166C1}" type="slidenum">
              <a:rPr lang="ca-ES" smtClean="0"/>
              <a:t>‹Nº›</a:t>
            </a:fld>
            <a:endParaRPr lang="ca-ES"/>
          </a:p>
        </p:txBody>
      </p:sp>
    </p:spTree>
    <p:extLst>
      <p:ext uri="{BB962C8B-B14F-4D97-AF65-F5344CB8AC3E}">
        <p14:creationId xmlns:p14="http://schemas.microsoft.com/office/powerpoint/2010/main" val="3782634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31B7F82-0463-B242-877A-384360F70ED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ca-ES"/>
          </a:p>
        </p:txBody>
      </p:sp>
      <p:sp>
        <p:nvSpPr>
          <p:cNvPr id="3" name="Marcador de posición de imagen 2">
            <a:extLst>
              <a:ext uri="{FF2B5EF4-FFF2-40B4-BE49-F238E27FC236}">
                <a16:creationId xmlns="" xmlns:a16="http://schemas.microsoft.com/office/drawing/2014/main" id="{71E227F3-83C4-464C-BDB2-C61FCDE476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a-ES"/>
          </a:p>
        </p:txBody>
      </p:sp>
      <p:sp>
        <p:nvSpPr>
          <p:cNvPr id="4" name="Marcador de texto 3">
            <a:extLst>
              <a:ext uri="{FF2B5EF4-FFF2-40B4-BE49-F238E27FC236}">
                <a16:creationId xmlns="" xmlns:a16="http://schemas.microsoft.com/office/drawing/2014/main" id="{2E695A72-5FC8-6140-988E-EA889C2EF5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 xmlns:a16="http://schemas.microsoft.com/office/drawing/2014/main" id="{040A4B5A-4641-A44A-BDCD-63807525C45C}"/>
              </a:ext>
            </a:extLst>
          </p:cNvPr>
          <p:cNvSpPr>
            <a:spLocks noGrp="1"/>
          </p:cNvSpPr>
          <p:nvPr>
            <p:ph type="dt" sz="half" idx="10"/>
          </p:nvPr>
        </p:nvSpPr>
        <p:spPr/>
        <p:txBody>
          <a:bodyPr/>
          <a:lstStyle/>
          <a:p>
            <a:fld id="{9A7CB1C3-0E09-C84F-81BC-9F67E8547F60}" type="datetimeFigureOut">
              <a:rPr lang="ca-ES" smtClean="0"/>
              <a:t>22/2/2022</a:t>
            </a:fld>
            <a:endParaRPr lang="ca-ES"/>
          </a:p>
        </p:txBody>
      </p:sp>
      <p:sp>
        <p:nvSpPr>
          <p:cNvPr id="6" name="Marcador de pie de página 5">
            <a:extLst>
              <a:ext uri="{FF2B5EF4-FFF2-40B4-BE49-F238E27FC236}">
                <a16:creationId xmlns="" xmlns:a16="http://schemas.microsoft.com/office/drawing/2014/main" id="{2835481E-116F-BB4A-89CF-400F0748215D}"/>
              </a:ext>
            </a:extLst>
          </p:cNvPr>
          <p:cNvSpPr>
            <a:spLocks noGrp="1"/>
          </p:cNvSpPr>
          <p:nvPr>
            <p:ph type="ftr" sz="quarter" idx="11"/>
          </p:nvPr>
        </p:nvSpPr>
        <p:spPr/>
        <p:txBody>
          <a:bodyPr/>
          <a:lstStyle/>
          <a:p>
            <a:endParaRPr lang="ca-ES"/>
          </a:p>
        </p:txBody>
      </p:sp>
      <p:sp>
        <p:nvSpPr>
          <p:cNvPr id="7" name="Marcador de número de diapositiva 6">
            <a:extLst>
              <a:ext uri="{FF2B5EF4-FFF2-40B4-BE49-F238E27FC236}">
                <a16:creationId xmlns="" xmlns:a16="http://schemas.microsoft.com/office/drawing/2014/main" id="{0F63D29A-7026-C14F-AE6B-9C48E614FCC5}"/>
              </a:ext>
            </a:extLst>
          </p:cNvPr>
          <p:cNvSpPr>
            <a:spLocks noGrp="1"/>
          </p:cNvSpPr>
          <p:nvPr>
            <p:ph type="sldNum" sz="quarter" idx="12"/>
          </p:nvPr>
        </p:nvSpPr>
        <p:spPr/>
        <p:txBody>
          <a:bodyPr/>
          <a:lstStyle/>
          <a:p>
            <a:fld id="{081535E9-A526-0440-8805-4BEF75C166C1}" type="slidenum">
              <a:rPr lang="ca-ES" smtClean="0"/>
              <a:t>‹Nº›</a:t>
            </a:fld>
            <a:endParaRPr lang="ca-ES"/>
          </a:p>
        </p:txBody>
      </p:sp>
    </p:spTree>
    <p:extLst>
      <p:ext uri="{BB962C8B-B14F-4D97-AF65-F5344CB8AC3E}">
        <p14:creationId xmlns:p14="http://schemas.microsoft.com/office/powerpoint/2010/main" val="1175613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 xmlns:a16="http://schemas.microsoft.com/office/drawing/2014/main" id="{51EEF6BF-CF7E-9446-8289-64806DE208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ca-ES"/>
          </a:p>
        </p:txBody>
      </p:sp>
      <p:sp>
        <p:nvSpPr>
          <p:cNvPr id="3" name="Marcador de texto 2">
            <a:extLst>
              <a:ext uri="{FF2B5EF4-FFF2-40B4-BE49-F238E27FC236}">
                <a16:creationId xmlns="" xmlns:a16="http://schemas.microsoft.com/office/drawing/2014/main" id="{4ECDE196-10A5-EC40-AC99-5F3CDB2706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 xmlns:a16="http://schemas.microsoft.com/office/drawing/2014/main" id="{DFFEF950-D723-D64C-B00D-4536626D50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7CB1C3-0E09-C84F-81BC-9F67E8547F60}" type="datetimeFigureOut">
              <a:rPr lang="ca-ES" smtClean="0"/>
              <a:t>22/2/2022</a:t>
            </a:fld>
            <a:endParaRPr lang="ca-ES"/>
          </a:p>
        </p:txBody>
      </p:sp>
      <p:sp>
        <p:nvSpPr>
          <p:cNvPr id="5" name="Marcador de pie de página 4">
            <a:extLst>
              <a:ext uri="{FF2B5EF4-FFF2-40B4-BE49-F238E27FC236}">
                <a16:creationId xmlns="" xmlns:a16="http://schemas.microsoft.com/office/drawing/2014/main" id="{63CF8EF1-A453-EB4C-A959-FA1BE7BACD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a-ES"/>
          </a:p>
        </p:txBody>
      </p:sp>
      <p:sp>
        <p:nvSpPr>
          <p:cNvPr id="6" name="Marcador de número de diapositiva 5">
            <a:extLst>
              <a:ext uri="{FF2B5EF4-FFF2-40B4-BE49-F238E27FC236}">
                <a16:creationId xmlns="" xmlns:a16="http://schemas.microsoft.com/office/drawing/2014/main" id="{E6CEEE94-4987-CB4C-9038-1FABF1BD55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1535E9-A526-0440-8805-4BEF75C166C1}" type="slidenum">
              <a:rPr lang="ca-ES" smtClean="0"/>
              <a:t>‹Nº›</a:t>
            </a:fld>
            <a:endParaRPr lang="ca-ES"/>
          </a:p>
        </p:txBody>
      </p:sp>
    </p:spTree>
    <p:extLst>
      <p:ext uri="{BB962C8B-B14F-4D97-AF65-F5344CB8AC3E}">
        <p14:creationId xmlns:p14="http://schemas.microsoft.com/office/powerpoint/2010/main" val="787629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fondo-tecnologia-digital-alambre-malla-red_1017-27428">
            <a:extLst>
              <a:ext uri="{FF2B5EF4-FFF2-40B4-BE49-F238E27FC236}">
                <a16:creationId xmlns="" xmlns:a16="http://schemas.microsoft.com/office/drawing/2014/main" id="{C78F3500-D36E-440D-9372-2DED0BC22CA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Imagen 4" descr="Economia_cmyk-01">
            <a:extLst>
              <a:ext uri="{FF2B5EF4-FFF2-40B4-BE49-F238E27FC236}">
                <a16:creationId xmlns="" xmlns:a16="http://schemas.microsoft.com/office/drawing/2014/main" id="{DD1162F8-AD78-4D37-8B37-3817F1108B28}"/>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9252283" y="5548860"/>
            <a:ext cx="2855495" cy="1309140"/>
          </a:xfrm>
          <a:prstGeom prst="rect">
            <a:avLst/>
          </a:prstGeom>
        </p:spPr>
      </p:pic>
      <p:sp>
        <p:nvSpPr>
          <p:cNvPr id="6" name="Rectangle 8">
            <a:extLst>
              <a:ext uri="{FF2B5EF4-FFF2-40B4-BE49-F238E27FC236}">
                <a16:creationId xmlns="" xmlns:a16="http://schemas.microsoft.com/office/drawing/2014/main" id="{F4A644B3-5D0C-41BA-A06F-2528D42FA51D}"/>
              </a:ext>
            </a:extLst>
          </p:cNvPr>
          <p:cNvSpPr>
            <a:spLocks noGrp="1" noChangeArrowheads="1"/>
          </p:cNvSpPr>
          <p:nvPr>
            <p:ph type="ctrTitle"/>
          </p:nvPr>
        </p:nvSpPr>
        <p:spPr>
          <a:xfrm>
            <a:off x="4664743" y="1783849"/>
            <a:ext cx="7164388" cy="1470025"/>
          </a:xfrm>
        </p:spPr>
        <p:txBody>
          <a:bodyPr>
            <a:normAutofit/>
          </a:bodyPr>
          <a:lstStyle/>
          <a:p>
            <a:r>
              <a:rPr lang="es-ES" altLang="es-ES" dirty="0" smtClean="0">
                <a:ea typeface="ＭＳ Ｐゴシック" panose="020B0600070205080204" pitchFamily="34" charset="-128"/>
              </a:rPr>
              <a:t>Business </a:t>
            </a:r>
            <a:r>
              <a:rPr lang="es-ES" altLang="es-ES" dirty="0" err="1" smtClean="0">
                <a:ea typeface="ＭＳ Ｐゴシック" panose="020B0600070205080204" pitchFamily="34" charset="-128"/>
              </a:rPr>
              <a:t>Analytics</a:t>
            </a:r>
            <a:endParaRPr lang="es-ES" altLang="es-ES" dirty="0">
              <a:ea typeface="ＭＳ Ｐゴシック" panose="020B0600070205080204" pitchFamily="34" charset="-128"/>
            </a:endParaRPr>
          </a:p>
        </p:txBody>
      </p:sp>
    </p:spTree>
    <p:extLst>
      <p:ext uri="{BB962C8B-B14F-4D97-AF65-F5344CB8AC3E}">
        <p14:creationId xmlns:p14="http://schemas.microsoft.com/office/powerpoint/2010/main" val="1969677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fondo-tecnologia-digital-alambre-malla-red_1017-27428">
            <a:extLst>
              <a:ext uri="{FF2B5EF4-FFF2-40B4-BE49-F238E27FC236}">
                <a16:creationId xmlns="" xmlns:a16="http://schemas.microsoft.com/office/drawing/2014/main" id="{C78F3500-D36E-440D-9372-2DED0BC22CA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Imagen 4" descr="Economia_cmyk-01">
            <a:extLst>
              <a:ext uri="{FF2B5EF4-FFF2-40B4-BE49-F238E27FC236}">
                <a16:creationId xmlns="" xmlns:a16="http://schemas.microsoft.com/office/drawing/2014/main" id="{DD1162F8-AD78-4D37-8B37-3817F1108B28}"/>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9252283" y="5548860"/>
            <a:ext cx="2855495" cy="1309140"/>
          </a:xfrm>
          <a:prstGeom prst="rect">
            <a:avLst/>
          </a:prstGeom>
        </p:spPr>
      </p:pic>
      <p:sp>
        <p:nvSpPr>
          <p:cNvPr id="6" name="Rectangle 8">
            <a:extLst>
              <a:ext uri="{FF2B5EF4-FFF2-40B4-BE49-F238E27FC236}">
                <a16:creationId xmlns="" xmlns:a16="http://schemas.microsoft.com/office/drawing/2014/main" id="{F4A644B3-5D0C-41BA-A06F-2528D42FA51D}"/>
              </a:ext>
            </a:extLst>
          </p:cNvPr>
          <p:cNvSpPr>
            <a:spLocks noGrp="1" noChangeArrowheads="1"/>
          </p:cNvSpPr>
          <p:nvPr>
            <p:ph type="ctrTitle"/>
          </p:nvPr>
        </p:nvSpPr>
        <p:spPr>
          <a:xfrm>
            <a:off x="4664743" y="1783849"/>
            <a:ext cx="7164388" cy="1470025"/>
          </a:xfrm>
        </p:spPr>
        <p:txBody>
          <a:bodyPr>
            <a:normAutofit/>
          </a:bodyPr>
          <a:lstStyle/>
          <a:p>
            <a:r>
              <a:rPr lang="es-ES" altLang="es-ES" dirty="0" err="1" smtClean="0">
                <a:ea typeface="ＭＳ Ｐゴシック" panose="020B0600070205080204" pitchFamily="34" charset="-128"/>
              </a:rPr>
              <a:t>Thank</a:t>
            </a:r>
            <a:r>
              <a:rPr lang="es-ES" altLang="es-ES" dirty="0" smtClean="0">
                <a:ea typeface="ＭＳ Ｐゴシック" panose="020B0600070205080204" pitchFamily="34" charset="-128"/>
              </a:rPr>
              <a:t> </a:t>
            </a:r>
            <a:r>
              <a:rPr lang="es-ES" altLang="es-ES" dirty="0" err="1" smtClean="0">
                <a:ea typeface="ＭＳ Ｐゴシック" panose="020B0600070205080204" pitchFamily="34" charset="-128"/>
              </a:rPr>
              <a:t>You</a:t>
            </a:r>
            <a:endParaRPr lang="es-ES" altLang="es-ES" dirty="0">
              <a:ea typeface="ＭＳ Ｐゴシック" panose="020B0600070205080204" pitchFamily="34" charset="-128"/>
            </a:endParaRPr>
          </a:p>
        </p:txBody>
      </p:sp>
    </p:spTree>
    <p:extLst>
      <p:ext uri="{BB962C8B-B14F-4D97-AF65-F5344CB8AC3E}">
        <p14:creationId xmlns:p14="http://schemas.microsoft.com/office/powerpoint/2010/main" val="504279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n-IE" sz="5400" b="1" dirty="0" smtClean="0">
                <a:solidFill>
                  <a:srgbClr val="C00000"/>
                </a:solidFill>
              </a:rPr>
              <a:t>Business Case Analysis</a:t>
            </a:r>
            <a:r>
              <a:rPr lang="en-IE" sz="5400" b="1" dirty="0">
                <a:solidFill>
                  <a:srgbClr val="C00000"/>
                </a:solidFill>
              </a:rPr>
              <a:t>. Play Time for Kids</a:t>
            </a:r>
            <a:endParaRPr lang="en-IE" sz="5400" b="1" dirty="0">
              <a:solidFill>
                <a:srgbClr val="C00000"/>
              </a:solidFill>
            </a:endParaRPr>
          </a:p>
        </p:txBody>
      </p:sp>
    </p:spTree>
    <p:extLst>
      <p:ext uri="{BB962C8B-B14F-4D97-AF65-F5344CB8AC3E}">
        <p14:creationId xmlns:p14="http://schemas.microsoft.com/office/powerpoint/2010/main" val="33089920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IE" b="1" dirty="0" smtClean="0">
                <a:solidFill>
                  <a:srgbClr val="C00000"/>
                </a:solidFill>
              </a:rPr>
              <a:t>Environment and Enterprise Analysis</a:t>
            </a:r>
            <a:endParaRPr lang="en-IE" b="1" dirty="0">
              <a:solidFill>
                <a:srgbClr val="C00000"/>
              </a:solidFill>
            </a:endParaRPr>
          </a:p>
        </p:txBody>
      </p:sp>
    </p:spTree>
    <p:extLst>
      <p:ext uri="{BB962C8B-B14F-4D97-AF65-F5344CB8AC3E}">
        <p14:creationId xmlns:p14="http://schemas.microsoft.com/office/powerpoint/2010/main" val="5020217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ltLang="en-US" dirty="0"/>
              <a:t>SWOT Analysis. </a:t>
            </a:r>
            <a:r>
              <a:rPr lang="en-IE" dirty="0"/>
              <a:t>Play Time for Kids</a:t>
            </a:r>
            <a:r>
              <a:rPr lang="en-IE" dirty="0" smtClean="0"/>
              <a:t>.</a:t>
            </a:r>
            <a:r>
              <a:rPr lang="en-US" altLang="en-US" dirty="0" smtClean="0"/>
              <a:t> CTO Analysis.</a:t>
            </a:r>
            <a:endParaRPr lang="ca-ES" dirty="0"/>
          </a:p>
        </p:txBody>
      </p:sp>
      <p:sp>
        <p:nvSpPr>
          <p:cNvPr id="7" name="Rectángulo redondeado 6"/>
          <p:cNvSpPr/>
          <p:nvPr/>
        </p:nvSpPr>
        <p:spPr>
          <a:xfrm>
            <a:off x="409432" y="1407271"/>
            <a:ext cx="5606956" cy="914400"/>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dirty="0" smtClean="0"/>
              <a:t>STRENGTHS</a:t>
            </a:r>
            <a:endParaRPr lang="es-ES" sz="2800" b="1" dirty="0"/>
          </a:p>
        </p:txBody>
      </p:sp>
      <p:sp>
        <p:nvSpPr>
          <p:cNvPr id="8" name="Rectángulo redondeado 7"/>
          <p:cNvSpPr/>
          <p:nvPr/>
        </p:nvSpPr>
        <p:spPr>
          <a:xfrm>
            <a:off x="6198357" y="1407271"/>
            <a:ext cx="5606956" cy="9144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dirty="0" smtClean="0"/>
              <a:t>WEAKNESSES</a:t>
            </a:r>
            <a:endParaRPr lang="es-ES" sz="2800" b="1" dirty="0"/>
          </a:p>
        </p:txBody>
      </p:sp>
      <p:sp>
        <p:nvSpPr>
          <p:cNvPr id="9" name="Rectángulo redondeado 8"/>
          <p:cNvSpPr/>
          <p:nvPr/>
        </p:nvSpPr>
        <p:spPr>
          <a:xfrm>
            <a:off x="409432" y="3856053"/>
            <a:ext cx="5606956" cy="914400"/>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dirty="0" smtClean="0"/>
              <a:t>OPPORTUNITIES</a:t>
            </a:r>
            <a:endParaRPr lang="es-ES" sz="2800" b="1" dirty="0"/>
          </a:p>
        </p:txBody>
      </p:sp>
      <p:sp>
        <p:nvSpPr>
          <p:cNvPr id="10" name="Rectángulo redondeado 9"/>
          <p:cNvSpPr/>
          <p:nvPr/>
        </p:nvSpPr>
        <p:spPr>
          <a:xfrm>
            <a:off x="6198357" y="3856053"/>
            <a:ext cx="5606956" cy="9144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dirty="0" smtClean="0"/>
              <a:t>THREATS</a:t>
            </a:r>
            <a:endParaRPr lang="es-ES" sz="2800" b="1" dirty="0"/>
          </a:p>
        </p:txBody>
      </p:sp>
      <p:sp>
        <p:nvSpPr>
          <p:cNvPr id="11" name="Rectángulo 10"/>
          <p:cNvSpPr/>
          <p:nvPr/>
        </p:nvSpPr>
        <p:spPr>
          <a:xfrm>
            <a:off x="409432" y="2445061"/>
            <a:ext cx="5606956" cy="128077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E">
                <a:solidFill>
                  <a:schemeClr val="tx1"/>
                </a:solidFill>
              </a:rPr>
              <a:t>We are a small company with an agile technological infrastructure that can adapt quickly to new needs.</a:t>
            </a:r>
          </a:p>
          <a:p>
            <a:pPr marL="285750" indent="-285750">
              <a:buFont typeface="Arial" panose="020B0604020202020204" pitchFamily="34" charset="0"/>
              <a:buChar char="•"/>
            </a:pPr>
            <a:r>
              <a:rPr lang="en-IE">
                <a:solidFill>
                  <a:schemeClr val="tx1"/>
                </a:solidFill>
              </a:rPr>
              <a:t>Our team is small but very dynamic and young and eager to take on new projects.</a:t>
            </a:r>
            <a:endParaRPr lang="es-ES" dirty="0">
              <a:solidFill>
                <a:schemeClr val="tx1"/>
              </a:solidFill>
            </a:endParaRPr>
          </a:p>
        </p:txBody>
      </p:sp>
      <p:sp>
        <p:nvSpPr>
          <p:cNvPr id="12" name="Rectángulo 11"/>
          <p:cNvSpPr/>
          <p:nvPr/>
        </p:nvSpPr>
        <p:spPr>
          <a:xfrm>
            <a:off x="6198357" y="2445061"/>
            <a:ext cx="5606956" cy="128077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E" dirty="0">
                <a:solidFill>
                  <a:schemeClr val="tx1"/>
                </a:solidFill>
              </a:rPr>
              <a:t>Our financial capacity is very limited and we cannot "buy" data from external sources.</a:t>
            </a:r>
          </a:p>
          <a:p>
            <a:pPr marL="285750" indent="-285750">
              <a:buFont typeface="Arial" panose="020B0604020202020204" pitchFamily="34" charset="0"/>
              <a:buChar char="•"/>
            </a:pPr>
            <a:r>
              <a:rPr lang="en-IE" dirty="0">
                <a:solidFill>
                  <a:schemeClr val="tx1"/>
                </a:solidFill>
              </a:rPr>
              <a:t>We do not have sufficient technological capacity to manage large volumes of data.</a:t>
            </a:r>
            <a:endParaRPr lang="es-ES" dirty="0">
              <a:solidFill>
                <a:schemeClr val="tx1"/>
              </a:solidFill>
            </a:endParaRPr>
          </a:p>
        </p:txBody>
      </p:sp>
      <p:sp>
        <p:nvSpPr>
          <p:cNvPr id="13" name="Rectángulo 12"/>
          <p:cNvSpPr/>
          <p:nvPr/>
        </p:nvSpPr>
        <p:spPr>
          <a:xfrm>
            <a:off x="409432" y="4912239"/>
            <a:ext cx="5606956" cy="128077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E" dirty="0">
                <a:solidFill>
                  <a:schemeClr val="tx1"/>
                </a:solidFill>
              </a:rPr>
              <a:t>Developing a big data practice will give us the opportunity to learn new technologies and quickly incorporate them into our architecture.</a:t>
            </a:r>
          </a:p>
          <a:p>
            <a:pPr marL="285750" indent="-285750">
              <a:buFont typeface="Arial" panose="020B0604020202020204" pitchFamily="34" charset="0"/>
              <a:buChar char="•"/>
            </a:pPr>
            <a:r>
              <a:rPr lang="en-IE" dirty="0">
                <a:solidFill>
                  <a:schemeClr val="tx1"/>
                </a:solidFill>
              </a:rPr>
              <a:t>The team is very excited about managing new technologies that we don't have now.</a:t>
            </a:r>
            <a:endParaRPr lang="es-ES" dirty="0">
              <a:solidFill>
                <a:schemeClr val="tx1"/>
              </a:solidFill>
            </a:endParaRPr>
          </a:p>
        </p:txBody>
      </p:sp>
      <p:sp>
        <p:nvSpPr>
          <p:cNvPr id="14" name="Rectángulo 13"/>
          <p:cNvSpPr/>
          <p:nvPr/>
        </p:nvSpPr>
        <p:spPr>
          <a:xfrm>
            <a:off x="6198357" y="4912304"/>
            <a:ext cx="5606956" cy="128077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E" dirty="0">
                <a:solidFill>
                  <a:schemeClr val="tx1"/>
                </a:solidFill>
              </a:rPr>
              <a:t>Our lack of knowledge of new data management technologies makes us vulnerable to suppliers with whom we have no relationship or trust.</a:t>
            </a:r>
          </a:p>
          <a:p>
            <a:pPr marL="285750" indent="-285750">
              <a:buFont typeface="Arial" panose="020B0604020202020204" pitchFamily="34" charset="0"/>
              <a:buChar char="•"/>
            </a:pPr>
            <a:r>
              <a:rPr lang="en-IE" dirty="0">
                <a:solidFill>
                  <a:schemeClr val="tx1"/>
                </a:solidFill>
              </a:rPr>
              <a:t>There are very rapid and constant changes in technology that can lead to errors in decision making.</a:t>
            </a:r>
            <a:endParaRPr lang="es-ES" dirty="0">
              <a:solidFill>
                <a:schemeClr val="tx1"/>
              </a:solidFill>
            </a:endParaRPr>
          </a:p>
        </p:txBody>
      </p:sp>
    </p:spTree>
    <p:extLst>
      <p:ext uri="{BB962C8B-B14F-4D97-AF65-F5344CB8AC3E}">
        <p14:creationId xmlns:p14="http://schemas.microsoft.com/office/powerpoint/2010/main" val="3569686036"/>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ltLang="en-US" dirty="0"/>
              <a:t>SWOT Analysis. </a:t>
            </a:r>
            <a:r>
              <a:rPr lang="en-IE" dirty="0"/>
              <a:t>Play Time for Kids</a:t>
            </a:r>
            <a:r>
              <a:rPr lang="en-IE" dirty="0" smtClean="0"/>
              <a:t>.</a:t>
            </a:r>
            <a:r>
              <a:rPr lang="en-US" altLang="en-US" dirty="0" smtClean="0"/>
              <a:t> COO Analysis.</a:t>
            </a:r>
            <a:endParaRPr lang="ca-ES" dirty="0"/>
          </a:p>
        </p:txBody>
      </p:sp>
      <p:sp>
        <p:nvSpPr>
          <p:cNvPr id="7" name="Rectángulo redondeado 6"/>
          <p:cNvSpPr/>
          <p:nvPr/>
        </p:nvSpPr>
        <p:spPr>
          <a:xfrm>
            <a:off x="409432" y="1407271"/>
            <a:ext cx="5606956" cy="914400"/>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dirty="0" smtClean="0"/>
              <a:t>STRENGTHS</a:t>
            </a:r>
            <a:endParaRPr lang="es-ES" sz="2800" b="1" dirty="0"/>
          </a:p>
        </p:txBody>
      </p:sp>
      <p:sp>
        <p:nvSpPr>
          <p:cNvPr id="8" name="Rectángulo redondeado 7"/>
          <p:cNvSpPr/>
          <p:nvPr/>
        </p:nvSpPr>
        <p:spPr>
          <a:xfrm>
            <a:off x="6198357" y="1407271"/>
            <a:ext cx="5606956" cy="9144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dirty="0" smtClean="0"/>
              <a:t>WEAKNESSES</a:t>
            </a:r>
            <a:endParaRPr lang="es-ES" sz="2800" b="1" dirty="0"/>
          </a:p>
        </p:txBody>
      </p:sp>
      <p:sp>
        <p:nvSpPr>
          <p:cNvPr id="9" name="Rectángulo redondeado 8"/>
          <p:cNvSpPr/>
          <p:nvPr/>
        </p:nvSpPr>
        <p:spPr>
          <a:xfrm>
            <a:off x="409432" y="3856053"/>
            <a:ext cx="5606956" cy="914400"/>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dirty="0" smtClean="0"/>
              <a:t>OPPORTUNITIES</a:t>
            </a:r>
            <a:endParaRPr lang="es-ES" sz="2800" b="1" dirty="0"/>
          </a:p>
        </p:txBody>
      </p:sp>
      <p:sp>
        <p:nvSpPr>
          <p:cNvPr id="10" name="Rectángulo redondeado 9"/>
          <p:cNvSpPr/>
          <p:nvPr/>
        </p:nvSpPr>
        <p:spPr>
          <a:xfrm>
            <a:off x="6198357" y="3856053"/>
            <a:ext cx="5606956" cy="9144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dirty="0" smtClean="0"/>
              <a:t>THREATS</a:t>
            </a:r>
            <a:endParaRPr lang="es-ES" sz="2800" b="1" dirty="0"/>
          </a:p>
        </p:txBody>
      </p:sp>
      <p:sp>
        <p:nvSpPr>
          <p:cNvPr id="11" name="Rectángulo 10"/>
          <p:cNvSpPr/>
          <p:nvPr/>
        </p:nvSpPr>
        <p:spPr>
          <a:xfrm>
            <a:off x="409432" y="2445061"/>
            <a:ext cx="5606956" cy="128077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E" dirty="0">
                <a:solidFill>
                  <a:schemeClr val="tx1"/>
                </a:solidFill>
              </a:rPr>
              <a:t>We now have a high level of control over internal user data in our facilities.</a:t>
            </a:r>
          </a:p>
          <a:p>
            <a:pPr marL="285750" indent="-285750">
              <a:buFont typeface="Arial" panose="020B0604020202020204" pitchFamily="34" charset="0"/>
              <a:buChar char="•"/>
            </a:pPr>
            <a:r>
              <a:rPr lang="en-IE" dirty="0">
                <a:solidFill>
                  <a:schemeClr val="tx1"/>
                </a:solidFill>
              </a:rPr>
              <a:t>We also have controlled in our ERP the suppliers and the purchases that we need in the medium-long term.</a:t>
            </a:r>
            <a:endParaRPr lang="es-ES" dirty="0">
              <a:solidFill>
                <a:schemeClr val="tx1"/>
              </a:solidFill>
            </a:endParaRPr>
          </a:p>
        </p:txBody>
      </p:sp>
      <p:sp>
        <p:nvSpPr>
          <p:cNvPr id="12" name="Rectángulo 11"/>
          <p:cNvSpPr/>
          <p:nvPr/>
        </p:nvSpPr>
        <p:spPr>
          <a:xfrm>
            <a:off x="6198357" y="2445061"/>
            <a:ext cx="5606956" cy="128077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E" dirty="0">
                <a:solidFill>
                  <a:schemeClr val="tx1"/>
                </a:solidFill>
              </a:rPr>
              <a:t>The technology we use does not always give us all the information we need and is very expensive.</a:t>
            </a:r>
          </a:p>
          <a:p>
            <a:pPr marL="285750" indent="-285750">
              <a:buFont typeface="Arial" panose="020B0604020202020204" pitchFamily="34" charset="0"/>
              <a:buChar char="•"/>
            </a:pPr>
            <a:r>
              <a:rPr lang="en-IE" dirty="0">
                <a:solidFill>
                  <a:schemeClr val="tx1"/>
                </a:solidFill>
              </a:rPr>
              <a:t>Sometimes we do not manage to have all the information in real time which causes security risks in our facilities.</a:t>
            </a:r>
            <a:endParaRPr lang="es-ES" dirty="0">
              <a:solidFill>
                <a:schemeClr val="tx1"/>
              </a:solidFill>
            </a:endParaRPr>
          </a:p>
        </p:txBody>
      </p:sp>
      <p:sp>
        <p:nvSpPr>
          <p:cNvPr id="13" name="Rectángulo 12"/>
          <p:cNvSpPr/>
          <p:nvPr/>
        </p:nvSpPr>
        <p:spPr>
          <a:xfrm>
            <a:off x="409432" y="4912239"/>
            <a:ext cx="5606956" cy="128077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E" dirty="0">
                <a:solidFill>
                  <a:schemeClr val="tx1"/>
                </a:solidFill>
              </a:rPr>
              <a:t>If we had more data on our users we could better ensure efficiency in purchasing and infrastructure investments in our facilities. Although we already have a very high level of control now.</a:t>
            </a:r>
            <a:endParaRPr lang="es-ES" dirty="0">
              <a:solidFill>
                <a:schemeClr val="tx1"/>
              </a:solidFill>
            </a:endParaRPr>
          </a:p>
        </p:txBody>
      </p:sp>
      <p:sp>
        <p:nvSpPr>
          <p:cNvPr id="14" name="Rectángulo 13"/>
          <p:cNvSpPr/>
          <p:nvPr/>
        </p:nvSpPr>
        <p:spPr>
          <a:xfrm>
            <a:off x="6198357" y="4912304"/>
            <a:ext cx="5606956" cy="128077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E" dirty="0">
                <a:solidFill>
                  <a:schemeClr val="tx1"/>
                </a:solidFill>
              </a:rPr>
              <a:t>There are no major risks in not being able to use more data to manage operations. What is a risk is the slow availability of information that we could already have with our data.</a:t>
            </a:r>
            <a:endParaRPr lang="es-ES" dirty="0">
              <a:solidFill>
                <a:schemeClr val="tx1"/>
              </a:solidFill>
            </a:endParaRPr>
          </a:p>
        </p:txBody>
      </p:sp>
    </p:spTree>
    <p:extLst>
      <p:ext uri="{BB962C8B-B14F-4D97-AF65-F5344CB8AC3E}">
        <p14:creationId xmlns:p14="http://schemas.microsoft.com/office/powerpoint/2010/main" val="2844635795"/>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ltLang="en-US" dirty="0"/>
              <a:t>SWOT Analysis. </a:t>
            </a:r>
            <a:r>
              <a:rPr lang="en-IE" dirty="0"/>
              <a:t>Play Time for Kids</a:t>
            </a:r>
            <a:r>
              <a:rPr lang="en-IE" dirty="0" smtClean="0"/>
              <a:t>.</a:t>
            </a:r>
            <a:r>
              <a:rPr lang="en-US" altLang="en-US" dirty="0" smtClean="0"/>
              <a:t> Marketing Analysis.</a:t>
            </a:r>
            <a:endParaRPr lang="ca-ES" dirty="0"/>
          </a:p>
        </p:txBody>
      </p:sp>
      <p:sp>
        <p:nvSpPr>
          <p:cNvPr id="7" name="Rectángulo redondeado 6"/>
          <p:cNvSpPr/>
          <p:nvPr/>
        </p:nvSpPr>
        <p:spPr>
          <a:xfrm>
            <a:off x="409432" y="1407271"/>
            <a:ext cx="5606956" cy="914400"/>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dirty="0" smtClean="0"/>
              <a:t>STRENGTHS</a:t>
            </a:r>
            <a:endParaRPr lang="es-ES" sz="2800" b="1" dirty="0"/>
          </a:p>
        </p:txBody>
      </p:sp>
      <p:sp>
        <p:nvSpPr>
          <p:cNvPr id="8" name="Rectángulo redondeado 7"/>
          <p:cNvSpPr/>
          <p:nvPr/>
        </p:nvSpPr>
        <p:spPr>
          <a:xfrm>
            <a:off x="6198357" y="1407271"/>
            <a:ext cx="5606956" cy="9144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dirty="0" smtClean="0"/>
              <a:t>WEAKNESSES</a:t>
            </a:r>
            <a:endParaRPr lang="es-ES" sz="2800" b="1" dirty="0"/>
          </a:p>
        </p:txBody>
      </p:sp>
      <p:sp>
        <p:nvSpPr>
          <p:cNvPr id="9" name="Rectángulo redondeado 8"/>
          <p:cNvSpPr/>
          <p:nvPr/>
        </p:nvSpPr>
        <p:spPr>
          <a:xfrm>
            <a:off x="409432" y="3856053"/>
            <a:ext cx="5606956" cy="914400"/>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dirty="0" smtClean="0"/>
              <a:t>OPPORTUNITIES</a:t>
            </a:r>
            <a:endParaRPr lang="es-ES" sz="2800" b="1" dirty="0"/>
          </a:p>
        </p:txBody>
      </p:sp>
      <p:sp>
        <p:nvSpPr>
          <p:cNvPr id="10" name="Rectángulo redondeado 9"/>
          <p:cNvSpPr/>
          <p:nvPr/>
        </p:nvSpPr>
        <p:spPr>
          <a:xfrm>
            <a:off x="6198357" y="3856053"/>
            <a:ext cx="5606956" cy="9144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dirty="0" smtClean="0"/>
              <a:t>THREATS</a:t>
            </a:r>
            <a:endParaRPr lang="es-ES" sz="2800" b="1" dirty="0"/>
          </a:p>
        </p:txBody>
      </p:sp>
      <p:sp>
        <p:nvSpPr>
          <p:cNvPr id="11" name="Rectángulo 10"/>
          <p:cNvSpPr/>
          <p:nvPr/>
        </p:nvSpPr>
        <p:spPr>
          <a:xfrm>
            <a:off x="409432" y="2445061"/>
            <a:ext cx="5606956" cy="128077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E" dirty="0">
                <a:solidFill>
                  <a:schemeClr val="tx1"/>
                </a:solidFill>
              </a:rPr>
              <a:t>We are already using customer data to improve and personalize offers. </a:t>
            </a:r>
          </a:p>
          <a:p>
            <a:pPr marL="285750" indent="-285750">
              <a:buFont typeface="Arial" panose="020B0604020202020204" pitchFamily="34" charset="0"/>
              <a:buChar char="•"/>
            </a:pPr>
            <a:r>
              <a:rPr lang="en-IE" dirty="0">
                <a:solidFill>
                  <a:schemeClr val="tx1"/>
                </a:solidFill>
              </a:rPr>
              <a:t>Our team is very dynamic and accustomed to communication through social networks and new channels, although now we do it in a reactive way.</a:t>
            </a:r>
            <a:endParaRPr lang="es-ES" dirty="0">
              <a:solidFill>
                <a:schemeClr val="tx1"/>
              </a:solidFill>
            </a:endParaRPr>
          </a:p>
        </p:txBody>
      </p:sp>
      <p:sp>
        <p:nvSpPr>
          <p:cNvPr id="12" name="Rectángulo 11"/>
          <p:cNvSpPr/>
          <p:nvPr/>
        </p:nvSpPr>
        <p:spPr>
          <a:xfrm>
            <a:off x="6198357" y="2445061"/>
            <a:ext cx="5606956" cy="128077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E" dirty="0">
                <a:solidFill>
                  <a:schemeClr val="tx1"/>
                </a:solidFill>
              </a:rPr>
              <a:t>It costs us a lot of time and money to be able to design marketing campaigns based on the data we have from our customers.</a:t>
            </a:r>
          </a:p>
          <a:p>
            <a:pPr marL="285750" indent="-285750">
              <a:buFont typeface="Arial" panose="020B0604020202020204" pitchFamily="34" charset="0"/>
              <a:buChar char="•"/>
            </a:pPr>
            <a:r>
              <a:rPr lang="en-IE" dirty="0">
                <a:solidFill>
                  <a:schemeClr val="tx1"/>
                </a:solidFill>
              </a:rPr>
              <a:t>We don't have a digital marketing plan because we don't have the operational capacity to execute it.</a:t>
            </a:r>
            <a:endParaRPr lang="es-ES" dirty="0">
              <a:solidFill>
                <a:schemeClr val="tx1"/>
              </a:solidFill>
            </a:endParaRPr>
          </a:p>
        </p:txBody>
      </p:sp>
      <p:sp>
        <p:nvSpPr>
          <p:cNvPr id="13" name="Rectángulo 12"/>
          <p:cNvSpPr/>
          <p:nvPr/>
        </p:nvSpPr>
        <p:spPr>
          <a:xfrm>
            <a:off x="409432" y="4912239"/>
            <a:ext cx="5606956" cy="128077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E" dirty="0">
                <a:solidFill>
                  <a:schemeClr val="tx1"/>
                </a:solidFill>
              </a:rPr>
              <a:t>If we could use data from our customers' social networks, we could better understand their needs and personalize our services and offers.</a:t>
            </a:r>
          </a:p>
          <a:p>
            <a:pPr marL="285750" indent="-285750">
              <a:buFont typeface="Arial" panose="020B0604020202020204" pitchFamily="34" charset="0"/>
              <a:buChar char="•"/>
            </a:pPr>
            <a:r>
              <a:rPr lang="en-IE" dirty="0">
                <a:solidFill>
                  <a:schemeClr val="tx1"/>
                </a:solidFill>
              </a:rPr>
              <a:t>We could measure the results of our campaigns more quickly and react to changes.</a:t>
            </a:r>
            <a:endParaRPr lang="es-ES" dirty="0">
              <a:solidFill>
                <a:schemeClr val="tx1"/>
              </a:solidFill>
            </a:endParaRPr>
          </a:p>
        </p:txBody>
      </p:sp>
      <p:sp>
        <p:nvSpPr>
          <p:cNvPr id="14" name="Rectángulo 13"/>
          <p:cNvSpPr/>
          <p:nvPr/>
        </p:nvSpPr>
        <p:spPr>
          <a:xfrm>
            <a:off x="6198357" y="4912304"/>
            <a:ext cx="5606956" cy="128077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E" dirty="0">
                <a:solidFill>
                  <a:schemeClr val="tx1"/>
                </a:solidFill>
              </a:rPr>
              <a:t>Our competitors have more means than us to obtain data from their customers (social networks, </a:t>
            </a:r>
            <a:r>
              <a:rPr lang="en-IE" dirty="0" err="1">
                <a:solidFill>
                  <a:schemeClr val="tx1"/>
                </a:solidFill>
              </a:rPr>
              <a:t>wifi</a:t>
            </a:r>
            <a:r>
              <a:rPr lang="en-IE" dirty="0">
                <a:solidFill>
                  <a:schemeClr val="tx1"/>
                </a:solidFill>
              </a:rPr>
              <a:t> in facilities, click bate,...) If we do not react they will be able to improve the customer experience and we will not.</a:t>
            </a:r>
            <a:endParaRPr lang="es-ES" dirty="0">
              <a:solidFill>
                <a:schemeClr val="tx1"/>
              </a:solidFill>
            </a:endParaRPr>
          </a:p>
        </p:txBody>
      </p:sp>
    </p:spTree>
    <p:extLst>
      <p:ext uri="{BB962C8B-B14F-4D97-AF65-F5344CB8AC3E}">
        <p14:creationId xmlns:p14="http://schemas.microsoft.com/office/powerpoint/2010/main" val="3906390212"/>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IE" b="1" dirty="0" smtClean="0">
                <a:solidFill>
                  <a:srgbClr val="C00000"/>
                </a:solidFill>
              </a:rPr>
              <a:t>Strategy Formulation</a:t>
            </a:r>
            <a:endParaRPr lang="en-IE" b="1" dirty="0">
              <a:solidFill>
                <a:srgbClr val="C00000"/>
              </a:solidFill>
            </a:endParaRPr>
          </a:p>
        </p:txBody>
      </p:sp>
    </p:spTree>
    <p:extLst>
      <p:ext uri="{BB962C8B-B14F-4D97-AF65-F5344CB8AC3E}">
        <p14:creationId xmlns:p14="http://schemas.microsoft.com/office/powerpoint/2010/main" val="41477946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ltLang="en-US" dirty="0"/>
              <a:t>Strategy </a:t>
            </a:r>
            <a:r>
              <a:rPr lang="en-US" altLang="en-US" dirty="0"/>
              <a:t>Formulation. </a:t>
            </a:r>
            <a:r>
              <a:rPr lang="en-IE" dirty="0"/>
              <a:t>Play Time for Kids.</a:t>
            </a:r>
            <a:endParaRPr lang="es-ES" dirty="0"/>
          </a:p>
        </p:txBody>
      </p:sp>
      <p:sp>
        <p:nvSpPr>
          <p:cNvPr id="8" name="Rectángulo redondeado 7"/>
          <p:cNvSpPr/>
          <p:nvPr/>
        </p:nvSpPr>
        <p:spPr>
          <a:xfrm>
            <a:off x="409432" y="1407271"/>
            <a:ext cx="3698544" cy="914400"/>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dirty="0" smtClean="0"/>
              <a:t>CTO </a:t>
            </a:r>
            <a:r>
              <a:rPr lang="es-ES" sz="2800" b="1" dirty="0" err="1" smtClean="0"/>
              <a:t>Proposal</a:t>
            </a:r>
            <a:endParaRPr lang="es-ES" sz="2800" b="1" dirty="0"/>
          </a:p>
        </p:txBody>
      </p:sp>
      <p:sp>
        <p:nvSpPr>
          <p:cNvPr id="9" name="Rectángulo 8"/>
          <p:cNvSpPr/>
          <p:nvPr/>
        </p:nvSpPr>
        <p:spPr>
          <a:xfrm>
            <a:off x="409432" y="2445060"/>
            <a:ext cx="3698544" cy="407856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E" dirty="0">
                <a:solidFill>
                  <a:schemeClr val="tx1"/>
                </a:solidFill>
              </a:rPr>
              <a:t>We must dedicate resources (personnel and budget) to research new technologies that integrate with those we currently have in order to improve our capacity to generate knowledge from data that we are not currently capturing.</a:t>
            </a:r>
          </a:p>
          <a:p>
            <a:pPr marL="285750" indent="-285750">
              <a:buFont typeface="Arial" panose="020B0604020202020204" pitchFamily="34" charset="0"/>
              <a:buChar char="•"/>
            </a:pPr>
            <a:r>
              <a:rPr lang="en-IE" dirty="0">
                <a:solidFill>
                  <a:schemeClr val="tx1"/>
                </a:solidFill>
              </a:rPr>
              <a:t>When we have done the research and we have criteria, we will have to make a decision on the technology that best meets our needs.</a:t>
            </a:r>
            <a:endParaRPr lang="es-ES" dirty="0">
              <a:solidFill>
                <a:schemeClr val="tx1"/>
              </a:solidFill>
            </a:endParaRPr>
          </a:p>
        </p:txBody>
      </p:sp>
      <p:sp>
        <p:nvSpPr>
          <p:cNvPr id="10" name="Rectángulo redondeado 9"/>
          <p:cNvSpPr/>
          <p:nvPr/>
        </p:nvSpPr>
        <p:spPr>
          <a:xfrm>
            <a:off x="4260376" y="1407271"/>
            <a:ext cx="3698544" cy="914400"/>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dirty="0" smtClean="0"/>
              <a:t>COO </a:t>
            </a:r>
            <a:r>
              <a:rPr lang="es-ES" sz="2800" b="1" dirty="0" err="1" smtClean="0"/>
              <a:t>Proposal</a:t>
            </a:r>
            <a:endParaRPr lang="es-ES" sz="2800" b="1" dirty="0"/>
          </a:p>
        </p:txBody>
      </p:sp>
      <p:sp>
        <p:nvSpPr>
          <p:cNvPr id="11" name="Rectángulo 10"/>
          <p:cNvSpPr/>
          <p:nvPr/>
        </p:nvSpPr>
        <p:spPr>
          <a:xfrm>
            <a:off x="4260376" y="2445060"/>
            <a:ext cx="3698544" cy="407856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E" dirty="0">
                <a:solidFill>
                  <a:schemeClr val="tx1"/>
                </a:solidFill>
              </a:rPr>
              <a:t>We see no need to invest in improving the data we are now already capturing from our users and facilities. We believe that we should invest in improving our facilities and not in having more technology to manage data that will not bring us improvements in operational management.</a:t>
            </a:r>
            <a:endParaRPr lang="es-ES" dirty="0">
              <a:solidFill>
                <a:schemeClr val="tx1"/>
              </a:solidFill>
            </a:endParaRPr>
          </a:p>
        </p:txBody>
      </p:sp>
      <p:sp>
        <p:nvSpPr>
          <p:cNvPr id="12" name="Rectángulo redondeado 11"/>
          <p:cNvSpPr/>
          <p:nvPr/>
        </p:nvSpPr>
        <p:spPr>
          <a:xfrm>
            <a:off x="8111320" y="1407271"/>
            <a:ext cx="3698544" cy="914400"/>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dirty="0" smtClean="0"/>
              <a:t>Marketing </a:t>
            </a:r>
            <a:r>
              <a:rPr lang="es-ES" sz="2800" b="1" dirty="0" err="1" smtClean="0"/>
              <a:t>Proposal</a:t>
            </a:r>
            <a:endParaRPr lang="es-ES" sz="2800" b="1" dirty="0"/>
          </a:p>
        </p:txBody>
      </p:sp>
      <p:sp>
        <p:nvSpPr>
          <p:cNvPr id="13" name="Rectángulo 12"/>
          <p:cNvSpPr/>
          <p:nvPr/>
        </p:nvSpPr>
        <p:spPr>
          <a:xfrm>
            <a:off x="8111320" y="2445060"/>
            <a:ext cx="3698544" cy="407856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E" dirty="0">
                <a:solidFill>
                  <a:schemeClr val="tx1"/>
                </a:solidFill>
              </a:rPr>
              <a:t>We must get much better at capturing data external to our company, especially what is happening on social networks and sensor our facilities to better capture the </a:t>
            </a:r>
            <a:r>
              <a:rPr lang="en-IE" dirty="0" err="1">
                <a:solidFill>
                  <a:schemeClr val="tx1"/>
                </a:solidFill>
              </a:rPr>
              <a:t>behavior</a:t>
            </a:r>
            <a:r>
              <a:rPr lang="en-IE" dirty="0">
                <a:solidFill>
                  <a:schemeClr val="tx1"/>
                </a:solidFill>
              </a:rPr>
              <a:t> of our customers. With this data we must invest in marketing systems that allow us to personalize our offer and generate new services.</a:t>
            </a:r>
            <a:endParaRPr lang="es-ES" dirty="0">
              <a:solidFill>
                <a:schemeClr val="tx1"/>
              </a:solidFill>
            </a:endParaRPr>
          </a:p>
        </p:txBody>
      </p:sp>
    </p:spTree>
    <p:extLst>
      <p:ext uri="{BB962C8B-B14F-4D97-AF65-F5344CB8AC3E}">
        <p14:creationId xmlns:p14="http://schemas.microsoft.com/office/powerpoint/2010/main" val="38393109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ltLang="en-US" dirty="0"/>
              <a:t>Strategy </a:t>
            </a:r>
            <a:r>
              <a:rPr lang="en-US" altLang="en-US" dirty="0"/>
              <a:t>Formulation. </a:t>
            </a:r>
            <a:r>
              <a:rPr lang="en-IE" dirty="0"/>
              <a:t>Play Time for Kids.</a:t>
            </a:r>
            <a:endParaRPr lang="es-ES" dirty="0"/>
          </a:p>
        </p:txBody>
      </p:sp>
      <p:graphicFrame>
        <p:nvGraphicFramePr>
          <p:cNvPr id="4" name="Tabla 3"/>
          <p:cNvGraphicFramePr>
            <a:graphicFrameLocks noGrp="1"/>
          </p:cNvGraphicFramePr>
          <p:nvPr>
            <p:extLst>
              <p:ext uri="{D42A27DB-BD31-4B8C-83A1-F6EECF244321}">
                <p14:modId xmlns:p14="http://schemas.microsoft.com/office/powerpoint/2010/main" val="2634117629"/>
              </p:ext>
            </p:extLst>
          </p:nvPr>
        </p:nvGraphicFramePr>
        <p:xfrm>
          <a:off x="838200" y="1164989"/>
          <a:ext cx="10939818" cy="5394960"/>
        </p:xfrm>
        <a:graphic>
          <a:graphicData uri="http://schemas.openxmlformats.org/drawingml/2006/table">
            <a:tbl>
              <a:tblPr firstRow="1" bandRow="1">
                <a:tableStyleId>{073A0DAA-6AF3-43AB-8588-CEC1D06C72B9}</a:tableStyleId>
              </a:tblPr>
              <a:tblGrid>
                <a:gridCol w="2764809">
                  <a:extLst>
                    <a:ext uri="{9D8B030D-6E8A-4147-A177-3AD203B41FA5}">
                      <a16:colId xmlns="" xmlns:a16="http://schemas.microsoft.com/office/drawing/2014/main" val="20000"/>
                    </a:ext>
                  </a:extLst>
                </a:gridCol>
                <a:gridCol w="8175009">
                  <a:extLst>
                    <a:ext uri="{9D8B030D-6E8A-4147-A177-3AD203B41FA5}">
                      <a16:colId xmlns="" xmlns:a16="http://schemas.microsoft.com/office/drawing/2014/main" val="20001"/>
                    </a:ext>
                  </a:extLst>
                </a:gridCol>
              </a:tblGrid>
              <a:tr h="370840">
                <a:tc>
                  <a:txBody>
                    <a:bodyPr/>
                    <a:lstStyle/>
                    <a:p>
                      <a:pPr algn="ctr"/>
                      <a:r>
                        <a:rPr lang="en-US" noProof="0" dirty="0"/>
                        <a:t>Motor Factors of Business</a:t>
                      </a:r>
                      <a:r>
                        <a:rPr lang="en-US" baseline="0" noProof="0" dirty="0"/>
                        <a:t> Analytics</a:t>
                      </a:r>
                      <a:endParaRPr lang="en-US" noProof="0" dirty="0"/>
                    </a:p>
                  </a:txBody>
                  <a:tcPr/>
                </a:tc>
                <a:tc>
                  <a:txBody>
                    <a:bodyPr/>
                    <a:lstStyle/>
                    <a:p>
                      <a:pPr algn="ctr"/>
                      <a:r>
                        <a:rPr lang="en-US" noProof="0" dirty="0"/>
                        <a:t>Impact in Data Monetization</a:t>
                      </a:r>
                    </a:p>
                  </a:txBody>
                  <a:tcPr/>
                </a:tc>
                <a:extLst>
                  <a:ext uri="{0D108BD9-81ED-4DB2-BD59-A6C34878D82A}">
                    <a16:rowId xmlns="" xmlns:a16="http://schemas.microsoft.com/office/drawing/2014/main" val="10000"/>
                  </a:ext>
                </a:extLst>
              </a:tr>
              <a:tr h="370840">
                <a:tc>
                  <a:txBody>
                    <a:bodyPr/>
                    <a:lstStyle/>
                    <a:p>
                      <a:r>
                        <a:rPr lang="en-US" noProof="0" dirty="0"/>
                        <a:t>Structured Data: More detailed</a:t>
                      </a:r>
                      <a:r>
                        <a:rPr lang="en-US" baseline="0" noProof="0" dirty="0"/>
                        <a:t> transactional data: TPV, Credit Card</a:t>
                      </a:r>
                      <a:r>
                        <a:rPr lang="mr-IN" baseline="0" noProof="0" dirty="0"/>
                        <a:t>…</a:t>
                      </a:r>
                      <a:endParaRPr lang="en-US" noProof="0" dirty="0"/>
                    </a:p>
                  </a:txBody>
                  <a:tcPr/>
                </a:tc>
                <a:tc>
                  <a:txBody>
                    <a:bodyPr/>
                    <a:lstStyle/>
                    <a:p>
                      <a:r>
                        <a:rPr lang="en-IE" noProof="0" dirty="0" smtClean="0"/>
                        <a:t>We are now using our technology to manage structured data and improve our operational management. This management does not bring us much value in the marketing function. The decision is to keep doing it as we have been doing it up to now.</a:t>
                      </a:r>
                      <a:endParaRPr lang="en-US" noProof="0" dirty="0"/>
                    </a:p>
                  </a:txBody>
                  <a:tcPr/>
                </a:tc>
                <a:extLst>
                  <a:ext uri="{0D108BD9-81ED-4DB2-BD59-A6C34878D82A}">
                    <a16:rowId xmlns="" xmlns:a16="http://schemas.microsoft.com/office/drawing/2014/main" val="10001"/>
                  </a:ext>
                </a:extLst>
              </a:tr>
              <a:tr h="370840">
                <a:tc>
                  <a:txBody>
                    <a:bodyPr/>
                    <a:lstStyle/>
                    <a:p>
                      <a:r>
                        <a:rPr lang="en-US" noProof="0" dirty="0"/>
                        <a:t>Unstructured data: various internal data (e-mail, consumer comments) and external data (social media, mobile).</a:t>
                      </a:r>
                    </a:p>
                  </a:txBody>
                  <a:tcPr/>
                </a:tc>
                <a:tc>
                  <a:txBody>
                    <a:bodyPr/>
                    <a:lstStyle/>
                    <a:p>
                      <a:r>
                        <a:rPr lang="en-IE" noProof="0" dirty="0" smtClean="0"/>
                        <a:t>We are not capturing unstructured data from our customers. We don't have in-house technology and capabilities but it's a great marketing opportunity. We also don't know how they can improve our operations but it sure is an opportunity.</a:t>
                      </a:r>
                      <a:endParaRPr lang="en-US" noProof="0" dirty="0"/>
                    </a:p>
                  </a:txBody>
                  <a:tcPr/>
                </a:tc>
                <a:extLst>
                  <a:ext uri="{0D108BD9-81ED-4DB2-BD59-A6C34878D82A}">
                    <a16:rowId xmlns="" xmlns:a16="http://schemas.microsoft.com/office/drawing/2014/main" val="10002"/>
                  </a:ext>
                </a:extLst>
              </a:tr>
              <a:tr h="370840">
                <a:tc>
                  <a:txBody>
                    <a:bodyPr/>
                    <a:lstStyle/>
                    <a:p>
                      <a:r>
                        <a:rPr lang="en-US" noProof="0" dirty="0"/>
                        <a:t>Data rate: access to low latency data ("real-time")</a:t>
                      </a:r>
                    </a:p>
                  </a:txBody>
                  <a:tcPr/>
                </a:tc>
                <a:tc>
                  <a:txBody>
                    <a:bodyPr/>
                    <a:lstStyle/>
                    <a:p>
                      <a:r>
                        <a:rPr lang="en-IE" noProof="0" dirty="0" smtClean="0"/>
                        <a:t>Being able to improve our real-time analytics capabilities can be an opportunity for our operations and could represent a marketing opportunity... but we don't know how to measure it.</a:t>
                      </a:r>
                      <a:endParaRPr lang="en-US" noProof="0" dirty="0"/>
                    </a:p>
                  </a:txBody>
                  <a:tcPr/>
                </a:tc>
                <a:extLst>
                  <a:ext uri="{0D108BD9-81ED-4DB2-BD59-A6C34878D82A}">
                    <a16:rowId xmlns="" xmlns:a16="http://schemas.microsoft.com/office/drawing/2014/main" val="10003"/>
                  </a:ext>
                </a:extLst>
              </a:tr>
              <a:tr h="370840">
                <a:tc>
                  <a:txBody>
                    <a:bodyPr/>
                    <a:lstStyle/>
                    <a:p>
                      <a:r>
                        <a:rPr lang="en-US" noProof="0" dirty="0"/>
                        <a:t>Predictive analytics: Causality, predictors, instrumentation, experimentation</a:t>
                      </a:r>
                    </a:p>
                  </a:txBody>
                  <a:tcPr/>
                </a:tc>
                <a:tc>
                  <a:txBody>
                    <a:bodyPr/>
                    <a:lstStyle/>
                    <a:p>
                      <a:r>
                        <a:rPr lang="en-IE" noProof="0" dirty="0" smtClean="0"/>
                        <a:t>No one has mentioned the ability to make predictions using massive internal and external data. This means that our company is not ready for this change. It is far beyond our current capabilities but not doing so is a very high risk in the market.</a:t>
                      </a:r>
                      <a:endParaRPr lang="en-US" noProof="0" dirty="0"/>
                    </a:p>
                  </a:txBody>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303586783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939</Words>
  <Application>Microsoft Office PowerPoint</Application>
  <PresentationFormat>Panorámica</PresentationFormat>
  <Paragraphs>60</Paragraphs>
  <Slides>10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ＭＳ Ｐゴシック</vt:lpstr>
      <vt:lpstr>Arial</vt:lpstr>
      <vt:lpstr>Calibri</vt:lpstr>
      <vt:lpstr>Calibri Light</vt:lpstr>
      <vt:lpstr>Mangal</vt:lpstr>
      <vt:lpstr>Tema de Office</vt:lpstr>
      <vt:lpstr>Business Analytics</vt:lpstr>
      <vt:lpstr>Business Case Analysis. Play Time for Kids</vt:lpstr>
      <vt:lpstr>Environment and Enterprise Analysis</vt:lpstr>
      <vt:lpstr>SWOT Analysis. Play Time for Kids. CTO Analysis.</vt:lpstr>
      <vt:lpstr>SWOT Analysis. Play Time for Kids. COO Analysis.</vt:lpstr>
      <vt:lpstr>SWOT Analysis. Play Time for Kids. Marketing Analysis.</vt:lpstr>
      <vt:lpstr>Strategy Formulation</vt:lpstr>
      <vt:lpstr>Strategy Formulation. Play Time for Kids.</vt:lpstr>
      <vt:lpstr>Strategy Formulation. Play Time for Kids.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2021-02-03T09:38:03Z</dcterms:created>
  <dcterms:modified xsi:type="dcterms:W3CDTF">2022-02-22T11:54:56Z</dcterms:modified>
</cp:coreProperties>
</file>