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2"/>
  </p:notesMasterIdLst>
  <p:sldIdLst>
    <p:sldId id="256" r:id="rId2"/>
    <p:sldId id="382" r:id="rId3"/>
    <p:sldId id="428" r:id="rId4"/>
    <p:sldId id="429" r:id="rId5"/>
    <p:sldId id="421" r:id="rId6"/>
    <p:sldId id="433" r:id="rId7"/>
    <p:sldId id="432" r:id="rId8"/>
    <p:sldId id="435" r:id="rId9"/>
    <p:sldId id="434" r:id="rId10"/>
    <p:sldId id="377"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04"/>
    <p:restoredTop sz="94694"/>
  </p:normalViewPr>
  <p:slideViewPr>
    <p:cSldViewPr snapToGrid="0" snapToObjects="1">
      <p:cViewPr varScale="1">
        <p:scale>
          <a:sx n="70" d="100"/>
          <a:sy n="70" d="100"/>
        </p:scale>
        <p:origin x="2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o" userId="29f9834b-56b7-41fa-82fe-5769af74e519" providerId="ADAL" clId="{9B7C8B89-ECB3-4860-AD74-48AB4E298193}"/>
    <pc:docChg chg="custSel addSld modSld">
      <pc:chgData name="Mariano" userId="29f9834b-56b7-41fa-82fe-5769af74e519" providerId="ADAL" clId="{9B7C8B89-ECB3-4860-AD74-48AB4E298193}" dt="2020-11-03T19:08:42.313" v="14" actId="20577"/>
      <pc:docMkLst>
        <pc:docMk/>
      </pc:docMkLst>
      <pc:sldChg chg="modSp add">
        <pc:chgData name="Mariano" userId="29f9834b-56b7-41fa-82fe-5769af74e519" providerId="ADAL" clId="{9B7C8B89-ECB3-4860-AD74-48AB4E298193}" dt="2020-11-03T19:08:42.313" v="14" actId="20577"/>
        <pc:sldMkLst>
          <pc:docMk/>
          <pc:sldMk cId="50427994" sldId="377"/>
        </pc:sldMkLst>
        <pc:spChg chg="mod">
          <ac:chgData name="Mariano" userId="29f9834b-56b7-41fa-82fe-5769af74e519" providerId="ADAL" clId="{9B7C8B89-ECB3-4860-AD74-48AB4E298193}" dt="2020-11-03T19:08:42.313" v="14" actId="20577"/>
          <ac:spMkLst>
            <pc:docMk/>
            <pc:sldMk cId="50427994" sldId="377"/>
            <ac:spMk id="6" creationId="{F4A644B3-5D0C-41BA-A06F-2528D42FA51D}"/>
          </ac:spMkLst>
        </pc:spChg>
      </pc:sldChg>
    </pc:docChg>
  </pc:docChgLst>
  <pc:docChgLst>
    <pc:chgData name="Mariano" userId="29f9834b-56b7-41fa-82fe-5769af74e519" providerId="ADAL" clId="{41890B91-2E2F-4BD5-A6E1-2DD7F57872F2}"/>
    <pc:docChg chg="undo redo custSel mod addSld delSld modSld sldOrd">
      <pc:chgData name="Mariano" userId="29f9834b-56b7-41fa-82fe-5769af74e519" providerId="ADAL" clId="{41890B91-2E2F-4BD5-A6E1-2DD7F57872F2}" dt="2020-11-03T19:07:15.913" v="345" actId="20577"/>
      <pc:docMkLst>
        <pc:docMk/>
      </pc:docMkLst>
      <pc:sldChg chg="addSp delSp modSp">
        <pc:chgData name="Mariano" userId="29f9834b-56b7-41fa-82fe-5769af74e519" providerId="ADAL" clId="{41890B91-2E2F-4BD5-A6E1-2DD7F57872F2}" dt="2020-11-03T18:39:18.503" v="13" actId="1076"/>
        <pc:sldMkLst>
          <pc:docMk/>
          <pc:sldMk cId="1969677591" sldId="256"/>
        </pc:sldMkLst>
        <pc:spChg chg="del">
          <ac:chgData name="Mariano" userId="29f9834b-56b7-41fa-82fe-5769af74e519" providerId="ADAL" clId="{41890B91-2E2F-4BD5-A6E1-2DD7F57872F2}" dt="2020-11-03T18:32:16.876" v="0" actId="478"/>
          <ac:spMkLst>
            <pc:docMk/>
            <pc:sldMk cId="1969677591" sldId="256"/>
            <ac:spMk id="2" creationId="{06F0B4A3-D4A3-2D44-B28B-7637A94F2304}"/>
          </ac:spMkLst>
        </pc:spChg>
        <pc:spChg chg="del">
          <ac:chgData name="Mariano" userId="29f9834b-56b7-41fa-82fe-5769af74e519" providerId="ADAL" clId="{41890B91-2E2F-4BD5-A6E1-2DD7F57872F2}" dt="2020-11-03T18:32:16.876" v="0" actId="478"/>
          <ac:spMkLst>
            <pc:docMk/>
            <pc:sldMk cId="1969677591" sldId="256"/>
            <ac:spMk id="3" creationId="{172638DA-B531-924B-AC68-2D45B4AB43EF}"/>
          </ac:spMkLst>
        </pc:spChg>
        <pc:spChg chg="add mod">
          <ac:chgData name="Mariano" userId="29f9834b-56b7-41fa-82fe-5769af74e519" providerId="ADAL" clId="{41890B91-2E2F-4BD5-A6E1-2DD7F57872F2}" dt="2020-11-03T18:39:18.503" v="13" actId="1076"/>
          <ac:spMkLst>
            <pc:docMk/>
            <pc:sldMk cId="1969677591" sldId="256"/>
            <ac:spMk id="6" creationId="{F4A644B3-5D0C-41BA-A06F-2528D42FA51D}"/>
          </ac:spMkLst>
        </pc:spChg>
        <pc:picChg chg="add mod">
          <ac:chgData name="Mariano" userId="29f9834b-56b7-41fa-82fe-5769af74e519" providerId="ADAL" clId="{41890B91-2E2F-4BD5-A6E1-2DD7F57872F2}" dt="2020-11-03T18:33:10.838" v="3" actId="14100"/>
          <ac:picMkLst>
            <pc:docMk/>
            <pc:sldMk cId="1969677591" sldId="256"/>
            <ac:picMk id="4" creationId="{C78F3500-D36E-440D-9372-2DED0BC22CAC}"/>
          </ac:picMkLst>
        </pc:picChg>
        <pc:picChg chg="add mod">
          <ac:chgData name="Mariano" userId="29f9834b-56b7-41fa-82fe-5769af74e519" providerId="ADAL" clId="{41890B91-2E2F-4BD5-A6E1-2DD7F57872F2}" dt="2020-11-03T18:35:58.030" v="7" actId="1076"/>
          <ac:picMkLst>
            <pc:docMk/>
            <pc:sldMk cId="1969677591" sldId="256"/>
            <ac:picMk id="5" creationId="{DD1162F8-AD78-4D37-8B37-3817F1108B28}"/>
          </ac:picMkLst>
        </pc:picChg>
      </pc:sldChg>
      <pc:sldChg chg="modSp del">
        <pc:chgData name="Mariano" userId="29f9834b-56b7-41fa-82fe-5769af74e519" providerId="ADAL" clId="{41890B91-2E2F-4BD5-A6E1-2DD7F57872F2}" dt="2020-11-03T18:56:24.406" v="247" actId="2696"/>
        <pc:sldMkLst>
          <pc:docMk/>
          <pc:sldMk cId="3028166712" sldId="257"/>
        </pc:sldMkLst>
        <pc:graphicFrameChg chg="mod">
          <ac:chgData name="Mariano" userId="29f9834b-56b7-41fa-82fe-5769af74e519" providerId="ADAL" clId="{41890B91-2E2F-4BD5-A6E1-2DD7F57872F2}" dt="2020-11-03T18:39:46.006" v="17" actId="14100"/>
          <ac:graphicFrameMkLst>
            <pc:docMk/>
            <pc:sldMk cId="3028166712" sldId="257"/>
            <ac:graphicFrameMk id="2" creationId="{2AD0F4AC-026B-D64B-A44B-1225CFCAE49A}"/>
          </ac:graphicFrameMkLst>
        </pc:graphicFrameChg>
      </pc:sldChg>
      <pc:sldChg chg="del">
        <pc:chgData name="Mariano" userId="29f9834b-56b7-41fa-82fe-5769af74e519" providerId="ADAL" clId="{41890B91-2E2F-4BD5-A6E1-2DD7F57872F2}" dt="2020-11-03T19:01:12.475" v="292" actId="2696"/>
        <pc:sldMkLst>
          <pc:docMk/>
          <pc:sldMk cId="1901865178" sldId="258"/>
        </pc:sldMkLst>
      </pc:sldChg>
      <pc:sldChg chg="del">
        <pc:chgData name="Mariano" userId="29f9834b-56b7-41fa-82fe-5769af74e519" providerId="ADAL" clId="{41890B91-2E2F-4BD5-A6E1-2DD7F57872F2}" dt="2020-11-03T19:04:45.146" v="312" actId="2696"/>
        <pc:sldMkLst>
          <pc:docMk/>
          <pc:sldMk cId="4172896494" sldId="259"/>
        </pc:sldMkLst>
      </pc:sldChg>
      <pc:sldChg chg="del">
        <pc:chgData name="Mariano" userId="29f9834b-56b7-41fa-82fe-5769af74e519" providerId="ADAL" clId="{41890B91-2E2F-4BD5-A6E1-2DD7F57872F2}" dt="2020-11-03T18:59:04.756" v="283" actId="2696"/>
        <pc:sldMkLst>
          <pc:docMk/>
          <pc:sldMk cId="3573970474" sldId="260"/>
        </pc:sldMkLst>
      </pc:sldChg>
      <pc:sldChg chg="del">
        <pc:chgData name="Mariano" userId="29f9834b-56b7-41fa-82fe-5769af74e519" providerId="ADAL" clId="{41890B91-2E2F-4BD5-A6E1-2DD7F57872F2}" dt="2020-11-03T19:03:05.454" v="303" actId="2696"/>
        <pc:sldMkLst>
          <pc:docMk/>
          <pc:sldMk cId="1576400997" sldId="261"/>
        </pc:sldMkLst>
      </pc:sldChg>
      <pc:sldChg chg="del">
        <pc:chgData name="Mariano" userId="29f9834b-56b7-41fa-82fe-5769af74e519" providerId="ADAL" clId="{41890B91-2E2F-4BD5-A6E1-2DD7F57872F2}" dt="2020-11-03T19:06:06.607" v="322" actId="2696"/>
        <pc:sldMkLst>
          <pc:docMk/>
          <pc:sldMk cId="3214107363" sldId="262"/>
        </pc:sldMkLst>
      </pc:sldChg>
      <pc:sldChg chg="addSp modSp">
        <pc:chgData name="Mariano" userId="29f9834b-56b7-41fa-82fe-5769af74e519" providerId="ADAL" clId="{41890B91-2E2F-4BD5-A6E1-2DD7F57872F2}" dt="2020-11-03T19:07:15.913" v="345" actId="20577"/>
        <pc:sldMkLst>
          <pc:docMk/>
          <pc:sldMk cId="2998402539" sldId="263"/>
        </pc:sldMkLst>
        <pc:spChg chg="add mod">
          <ac:chgData name="Mariano" userId="29f9834b-56b7-41fa-82fe-5769af74e519" providerId="ADAL" clId="{41890B91-2E2F-4BD5-A6E1-2DD7F57872F2}" dt="2020-11-03T19:06:43.916" v="337" actId="1076"/>
          <ac:spMkLst>
            <pc:docMk/>
            <pc:sldMk cId="2998402539" sldId="263"/>
            <ac:spMk id="2" creationId="{1B623366-903B-44FF-AC3F-5CEF88CA3E65}"/>
          </ac:spMkLst>
        </pc:spChg>
        <pc:spChg chg="add mod">
          <ac:chgData name="Mariano" userId="29f9834b-56b7-41fa-82fe-5769af74e519" providerId="ADAL" clId="{41890B91-2E2F-4BD5-A6E1-2DD7F57872F2}" dt="2020-11-03T19:07:06.766" v="341" actId="20577"/>
          <ac:spMkLst>
            <pc:docMk/>
            <pc:sldMk cId="2998402539" sldId="263"/>
            <ac:spMk id="6" creationId="{7D90AC7B-0946-4EA7-9AC6-696DCFA88492}"/>
          </ac:spMkLst>
        </pc:spChg>
        <pc:spChg chg="add mod">
          <ac:chgData name="Mariano" userId="29f9834b-56b7-41fa-82fe-5769af74e519" providerId="ADAL" clId="{41890B91-2E2F-4BD5-A6E1-2DD7F57872F2}" dt="2020-11-03T19:07:15.913" v="345" actId="20577"/>
          <ac:spMkLst>
            <pc:docMk/>
            <pc:sldMk cId="2998402539" sldId="263"/>
            <ac:spMk id="8" creationId="{B7760D70-BA24-4037-A294-9F6966CD2F11}"/>
          </ac:spMkLst>
        </pc:spChg>
      </pc:sldChg>
      <pc:sldChg chg="addSp delSp modSp add mod setBg">
        <pc:chgData name="Mariano" userId="29f9834b-56b7-41fa-82fe-5769af74e519" providerId="ADAL" clId="{41890B91-2E2F-4BD5-A6E1-2DD7F57872F2}" dt="2020-11-03T18:43:11" v="26" actId="255"/>
        <pc:sldMkLst>
          <pc:docMk/>
          <pc:sldMk cId="2315231612" sldId="264"/>
        </pc:sldMkLst>
        <pc:spChg chg="del">
          <ac:chgData name="Mariano" userId="29f9834b-56b7-41fa-82fe-5769af74e519" providerId="ADAL" clId="{41890B91-2E2F-4BD5-A6E1-2DD7F57872F2}" dt="2020-11-03T18:42:40.561" v="19"/>
          <ac:spMkLst>
            <pc:docMk/>
            <pc:sldMk cId="2315231612" sldId="264"/>
            <ac:spMk id="2" creationId="{C283F065-3BA0-42E4-AD1A-4A46F8E3D682}"/>
          </ac:spMkLst>
        </pc:spChg>
        <pc:spChg chg="del">
          <ac:chgData name="Mariano" userId="29f9834b-56b7-41fa-82fe-5769af74e519" providerId="ADAL" clId="{41890B91-2E2F-4BD5-A6E1-2DD7F57872F2}" dt="2020-11-03T18:42:40.561" v="19"/>
          <ac:spMkLst>
            <pc:docMk/>
            <pc:sldMk cId="2315231612" sldId="264"/>
            <ac:spMk id="3" creationId="{B900E32B-62F7-4F40-BC59-650A132F68D6}"/>
          </ac:spMkLst>
        </pc:spChg>
        <pc:graphicFrameChg chg="add mod">
          <ac:chgData name="Mariano" userId="29f9834b-56b7-41fa-82fe-5769af74e519" providerId="ADAL" clId="{41890B91-2E2F-4BD5-A6E1-2DD7F57872F2}" dt="2020-11-03T18:43:11" v="26" actId="255"/>
          <ac:graphicFrameMkLst>
            <pc:docMk/>
            <pc:sldMk cId="2315231612" sldId="264"/>
            <ac:graphicFrameMk id="4" creationId="{40684393-A110-463B-ABBE-432EA1BBAE23}"/>
          </ac:graphicFrameMkLst>
        </pc:graphicFrameChg>
      </pc:sldChg>
      <pc:sldChg chg="modSp add">
        <pc:chgData name="Mariano" userId="29f9834b-56b7-41fa-82fe-5769af74e519" providerId="ADAL" clId="{41890B91-2E2F-4BD5-A6E1-2DD7F57872F2}" dt="2020-11-03T18:56:12.097" v="246" actId="20577"/>
        <pc:sldMkLst>
          <pc:docMk/>
          <pc:sldMk cId="4107180912" sldId="265"/>
        </pc:sldMkLst>
        <pc:spChg chg="mod">
          <ac:chgData name="Mariano" userId="29f9834b-56b7-41fa-82fe-5769af74e519" providerId="ADAL" clId="{41890B91-2E2F-4BD5-A6E1-2DD7F57872F2}" dt="2020-11-03T18:55:23.305" v="148" actId="20577"/>
          <ac:spMkLst>
            <pc:docMk/>
            <pc:sldMk cId="4107180912" sldId="265"/>
            <ac:spMk id="2" creationId="{F93EB63F-6C70-446E-AD98-B07CF16EB5F7}"/>
          </ac:spMkLst>
        </pc:spChg>
        <pc:spChg chg="mod">
          <ac:chgData name="Mariano" userId="29f9834b-56b7-41fa-82fe-5769af74e519" providerId="ADAL" clId="{41890B91-2E2F-4BD5-A6E1-2DD7F57872F2}" dt="2020-11-03T18:56:12.097" v="246" actId="20577"/>
          <ac:spMkLst>
            <pc:docMk/>
            <pc:sldMk cId="4107180912" sldId="265"/>
            <ac:spMk id="3" creationId="{EDC195A9-E59B-4584-B32D-9A27AAC81AE2}"/>
          </ac:spMkLst>
        </pc:spChg>
      </pc:sldChg>
      <pc:sldChg chg="modSp add">
        <pc:chgData name="Mariano" userId="29f9834b-56b7-41fa-82fe-5769af74e519" providerId="ADAL" clId="{41890B91-2E2F-4BD5-A6E1-2DD7F57872F2}" dt="2020-11-03T18:45:31.933" v="29" actId="27636"/>
        <pc:sldMkLst>
          <pc:docMk/>
          <pc:sldMk cId="0" sldId="369"/>
        </pc:sldMkLst>
        <pc:spChg chg="mod">
          <ac:chgData name="Mariano" userId="29f9834b-56b7-41fa-82fe-5769af74e519" providerId="ADAL" clId="{41890B91-2E2F-4BD5-A6E1-2DD7F57872F2}" dt="2020-11-03T18:45:31.933" v="29" actId="27636"/>
          <ac:spMkLst>
            <pc:docMk/>
            <pc:sldMk cId="0" sldId="369"/>
            <ac:spMk id="18434" creationId="{976B1140-1EC8-465B-B9B4-0F8F0DB52847}"/>
          </ac:spMkLst>
        </pc:spChg>
      </pc:sldChg>
      <pc:sldChg chg="modSp add">
        <pc:chgData name="Mariano" userId="29f9834b-56b7-41fa-82fe-5769af74e519" providerId="ADAL" clId="{41890B91-2E2F-4BD5-A6E1-2DD7F57872F2}" dt="2020-11-03T18:47:43.022" v="88" actId="20577"/>
        <pc:sldMkLst>
          <pc:docMk/>
          <pc:sldMk cId="1232573283" sldId="370"/>
        </pc:sldMkLst>
        <pc:spChg chg="mod">
          <ac:chgData name="Mariano" userId="29f9834b-56b7-41fa-82fe-5769af74e519" providerId="ADAL" clId="{41890B91-2E2F-4BD5-A6E1-2DD7F57872F2}" dt="2020-11-03T18:46:31.960" v="51" actId="20577"/>
          <ac:spMkLst>
            <pc:docMk/>
            <pc:sldMk cId="1232573283" sldId="370"/>
            <ac:spMk id="18433" creationId="{E5F2ECEF-8DE2-47BD-ADC4-78F1AC3DF442}"/>
          </ac:spMkLst>
        </pc:spChg>
        <pc:spChg chg="mod">
          <ac:chgData name="Mariano" userId="29f9834b-56b7-41fa-82fe-5769af74e519" providerId="ADAL" clId="{41890B91-2E2F-4BD5-A6E1-2DD7F57872F2}" dt="2020-11-03T18:47:43.022" v="88" actId="20577"/>
          <ac:spMkLst>
            <pc:docMk/>
            <pc:sldMk cId="1232573283" sldId="370"/>
            <ac:spMk id="18434" creationId="{976B1140-1EC8-465B-B9B4-0F8F0DB52847}"/>
          </ac:spMkLst>
        </pc:spChg>
      </pc:sldChg>
      <pc:sldChg chg="addSp delSp modSp add">
        <pc:chgData name="Mariano" userId="29f9834b-56b7-41fa-82fe-5769af74e519" providerId="ADAL" clId="{41890B91-2E2F-4BD5-A6E1-2DD7F57872F2}" dt="2020-11-03T18:55:11.189" v="138" actId="1076"/>
        <pc:sldMkLst>
          <pc:docMk/>
          <pc:sldMk cId="120485127" sldId="371"/>
        </pc:sldMkLst>
        <pc:spChg chg="del">
          <ac:chgData name="Mariano" userId="29f9834b-56b7-41fa-82fe-5769af74e519" providerId="ADAL" clId="{41890B91-2E2F-4BD5-A6E1-2DD7F57872F2}" dt="2020-11-03T18:47:18.575" v="69"/>
          <ac:spMkLst>
            <pc:docMk/>
            <pc:sldMk cId="120485127" sldId="371"/>
            <ac:spMk id="2" creationId="{11A8946E-9B73-40FB-A024-7A196F5577DE}"/>
          </ac:spMkLst>
        </pc:spChg>
        <pc:spChg chg="del">
          <ac:chgData name="Mariano" userId="29f9834b-56b7-41fa-82fe-5769af74e519" providerId="ADAL" clId="{41890B91-2E2F-4BD5-A6E1-2DD7F57872F2}" dt="2020-11-03T18:47:18.575" v="69"/>
          <ac:spMkLst>
            <pc:docMk/>
            <pc:sldMk cId="120485127" sldId="371"/>
            <ac:spMk id="3" creationId="{8C696E71-EAE7-4F0A-BFE6-9EEDA0D43F7D}"/>
          </ac:spMkLst>
        </pc:spChg>
        <pc:spChg chg="add mod">
          <ac:chgData name="Mariano" userId="29f9834b-56b7-41fa-82fe-5769af74e519" providerId="ADAL" clId="{41890B91-2E2F-4BD5-A6E1-2DD7F57872F2}" dt="2020-11-03T18:47:51.734" v="101" actId="20577"/>
          <ac:spMkLst>
            <pc:docMk/>
            <pc:sldMk cId="120485127" sldId="371"/>
            <ac:spMk id="4" creationId="{CE455446-7D0C-41D8-9FEA-9CDA9E7F80E3}"/>
          </ac:spMkLst>
        </pc:spChg>
        <pc:spChg chg="add del mod">
          <ac:chgData name="Mariano" userId="29f9834b-56b7-41fa-82fe-5769af74e519" providerId="ADAL" clId="{41890B91-2E2F-4BD5-A6E1-2DD7F57872F2}" dt="2020-11-03T18:47:55.577" v="102" actId="478"/>
          <ac:spMkLst>
            <pc:docMk/>
            <pc:sldMk cId="120485127" sldId="371"/>
            <ac:spMk id="5" creationId="{EF365C7D-07EE-4319-BC8A-037AA81DBCB6}"/>
          </ac:spMkLst>
        </pc:spChg>
        <pc:spChg chg="add mod">
          <ac:chgData name="Mariano" userId="29f9834b-56b7-41fa-82fe-5769af74e519" providerId="ADAL" clId="{41890B91-2E2F-4BD5-A6E1-2DD7F57872F2}" dt="2020-11-03T18:54:48.877" v="110" actId="1076"/>
          <ac:spMkLst>
            <pc:docMk/>
            <pc:sldMk cId="120485127" sldId="371"/>
            <ac:spMk id="6" creationId="{0B5EE7B8-56F7-487F-AC7B-B97D9B09093D}"/>
          </ac:spMkLst>
        </pc:spChg>
        <pc:spChg chg="add mod">
          <ac:chgData name="Mariano" userId="29f9834b-56b7-41fa-82fe-5769af74e519" providerId="ADAL" clId="{41890B91-2E2F-4BD5-A6E1-2DD7F57872F2}" dt="2020-11-03T18:55:11.189" v="138" actId="1076"/>
          <ac:spMkLst>
            <pc:docMk/>
            <pc:sldMk cId="120485127" sldId="371"/>
            <ac:spMk id="7" creationId="{EF9ABA5A-85F4-4283-8A6E-58855E8F4BF3}"/>
          </ac:spMkLst>
        </pc:spChg>
      </pc:sldChg>
      <pc:sldChg chg="addSp modSp add mod setBg">
        <pc:chgData name="Mariano" userId="29f9834b-56b7-41fa-82fe-5769af74e519" providerId="ADAL" clId="{41890B91-2E2F-4BD5-A6E1-2DD7F57872F2}" dt="2020-11-03T18:58:03.153" v="282" actId="20577"/>
        <pc:sldMkLst>
          <pc:docMk/>
          <pc:sldMk cId="249993560" sldId="372"/>
        </pc:sldMkLst>
        <pc:graphicFrameChg chg="add mod">
          <ac:chgData name="Mariano" userId="29f9834b-56b7-41fa-82fe-5769af74e519" providerId="ADAL" clId="{41890B91-2E2F-4BD5-A6E1-2DD7F57872F2}" dt="2020-11-03T18:58:03.153" v="282" actId="20577"/>
          <ac:graphicFrameMkLst>
            <pc:docMk/>
            <pc:sldMk cId="249993560" sldId="372"/>
            <ac:graphicFrameMk id="2" creationId="{C8E00A88-3B2C-451F-93C1-6B7E06DB75FB}"/>
          </ac:graphicFrameMkLst>
        </pc:graphicFrameChg>
      </pc:sldChg>
      <pc:sldChg chg="addSp modSp add mod setBg">
        <pc:chgData name="Mariano" userId="29f9834b-56b7-41fa-82fe-5769af74e519" providerId="ADAL" clId="{41890B91-2E2F-4BD5-A6E1-2DD7F57872F2}" dt="2020-11-03T19:00:40.348" v="291" actId="255"/>
        <pc:sldMkLst>
          <pc:docMk/>
          <pc:sldMk cId="1427580645" sldId="373"/>
        </pc:sldMkLst>
        <pc:graphicFrameChg chg="add mod">
          <ac:chgData name="Mariano" userId="29f9834b-56b7-41fa-82fe-5769af74e519" providerId="ADAL" clId="{41890B91-2E2F-4BD5-A6E1-2DD7F57872F2}" dt="2020-11-03T19:00:40.348" v="291" actId="255"/>
          <ac:graphicFrameMkLst>
            <pc:docMk/>
            <pc:sldMk cId="1427580645" sldId="373"/>
            <ac:graphicFrameMk id="2" creationId="{EBAF3BA3-8E3E-4EFF-BA08-002B686C37D6}"/>
          </ac:graphicFrameMkLst>
        </pc:graphicFrameChg>
      </pc:sldChg>
      <pc:sldChg chg="addSp modSp add mod setBg">
        <pc:chgData name="Mariano" userId="29f9834b-56b7-41fa-82fe-5769af74e519" providerId="ADAL" clId="{41890B91-2E2F-4BD5-A6E1-2DD7F57872F2}" dt="2020-11-03T19:02:29.988" v="302" actId="27918"/>
        <pc:sldMkLst>
          <pc:docMk/>
          <pc:sldMk cId="3830395147" sldId="374"/>
        </pc:sldMkLst>
        <pc:graphicFrameChg chg="add mod">
          <ac:chgData name="Mariano" userId="29f9834b-56b7-41fa-82fe-5769af74e519" providerId="ADAL" clId="{41890B91-2E2F-4BD5-A6E1-2DD7F57872F2}" dt="2020-11-03T19:02:27.847" v="301"/>
          <ac:graphicFrameMkLst>
            <pc:docMk/>
            <pc:sldMk cId="3830395147" sldId="374"/>
            <ac:graphicFrameMk id="2" creationId="{118E6D45-7826-42C3-8E72-77DEECF64172}"/>
          </ac:graphicFrameMkLst>
        </pc:graphicFrameChg>
      </pc:sldChg>
      <pc:sldChg chg="addSp modSp add mod setBg">
        <pc:chgData name="Mariano" userId="29f9834b-56b7-41fa-82fe-5769af74e519" providerId="ADAL" clId="{41890B91-2E2F-4BD5-A6E1-2DD7F57872F2}" dt="2020-11-03T19:04:08.030" v="311" actId="255"/>
        <pc:sldMkLst>
          <pc:docMk/>
          <pc:sldMk cId="4258793358" sldId="375"/>
        </pc:sldMkLst>
        <pc:graphicFrameChg chg="add mod">
          <ac:chgData name="Mariano" userId="29f9834b-56b7-41fa-82fe-5769af74e519" providerId="ADAL" clId="{41890B91-2E2F-4BD5-A6E1-2DD7F57872F2}" dt="2020-11-03T19:04:08.030" v="311" actId="255"/>
          <ac:graphicFrameMkLst>
            <pc:docMk/>
            <pc:sldMk cId="4258793358" sldId="375"/>
            <ac:graphicFrameMk id="2" creationId="{D22BA02E-2D2A-4011-B3DC-908255D2FC0D}"/>
          </ac:graphicFrameMkLst>
        </pc:graphicFrameChg>
      </pc:sldChg>
      <pc:sldChg chg="addSp modSp add mod ord setBg">
        <pc:chgData name="Mariano" userId="29f9834b-56b7-41fa-82fe-5769af74e519" providerId="ADAL" clId="{41890B91-2E2F-4BD5-A6E1-2DD7F57872F2}" dt="2020-11-03T19:05:53.859" v="321" actId="255"/>
        <pc:sldMkLst>
          <pc:docMk/>
          <pc:sldMk cId="2521341516" sldId="376"/>
        </pc:sldMkLst>
        <pc:graphicFrameChg chg="add mod">
          <ac:chgData name="Mariano" userId="29f9834b-56b7-41fa-82fe-5769af74e519" providerId="ADAL" clId="{41890B91-2E2F-4BD5-A6E1-2DD7F57872F2}" dt="2020-11-03T19:05:53.859" v="321" actId="255"/>
          <ac:graphicFrameMkLst>
            <pc:docMk/>
            <pc:sldMk cId="2521341516" sldId="376"/>
            <ac:graphicFrameMk id="2" creationId="{ED247EAF-1D98-4B44-9FC4-F1CD083DD882}"/>
          </ac:graphicFrameMkLst>
        </pc:graphicFrameChg>
      </pc:sldChg>
    </pc:docChg>
  </pc:docChgLst>
  <pc:docChgLst>
    <pc:chgData name="Maria Pilar Lopez-jurado Gonzalez" userId="1ece9580-20cb-45c4-8260-7a770849873c" providerId="ADAL" clId="{66E7E059-D1B2-A948-9EC2-6FBFEBFE48D3}"/>
    <pc:docChg chg="custSel mod addSld modSld">
      <pc:chgData name="Maria Pilar Lopez-jurado Gonzalez" userId="1ece9580-20cb-45c4-8260-7a770849873c" providerId="ADAL" clId="{66E7E059-D1B2-A948-9EC2-6FBFEBFE48D3}" dt="2019-12-02T20:16:27.396" v="159" actId="20577"/>
      <pc:docMkLst>
        <pc:docMk/>
      </pc:docMkLst>
      <pc:sldChg chg="modNotesTx">
        <pc:chgData name="Maria Pilar Lopez-jurado Gonzalez" userId="1ece9580-20cb-45c4-8260-7a770849873c" providerId="ADAL" clId="{66E7E059-D1B2-A948-9EC2-6FBFEBFE48D3}" dt="2019-12-02T20:14:58.140" v="23" actId="20577"/>
        <pc:sldMkLst>
          <pc:docMk/>
          <pc:sldMk cId="3028166712" sldId="257"/>
        </pc:sldMkLst>
      </pc:sldChg>
      <pc:sldChg chg="modNotesTx">
        <pc:chgData name="Maria Pilar Lopez-jurado Gonzalez" userId="1ece9580-20cb-45c4-8260-7a770849873c" providerId="ADAL" clId="{66E7E059-D1B2-A948-9EC2-6FBFEBFE48D3}" dt="2019-12-02T20:15:16.641" v="85" actId="5793"/>
        <pc:sldMkLst>
          <pc:docMk/>
          <pc:sldMk cId="1901865178" sldId="258"/>
        </pc:sldMkLst>
      </pc:sldChg>
      <pc:sldChg chg="modNotesTx">
        <pc:chgData name="Maria Pilar Lopez-jurado Gonzalez" userId="1ece9580-20cb-45c4-8260-7a770849873c" providerId="ADAL" clId="{66E7E059-D1B2-A948-9EC2-6FBFEBFE48D3}" dt="2019-12-02T20:15:47.965" v="137" actId="20577"/>
        <pc:sldMkLst>
          <pc:docMk/>
          <pc:sldMk cId="4172896494" sldId="259"/>
        </pc:sldMkLst>
      </pc:sldChg>
      <pc:sldChg chg="addSp modSp add mod setBg modNotesTx">
        <pc:chgData name="Maria Pilar Lopez-jurado Gonzalez" userId="1ece9580-20cb-45c4-8260-7a770849873c" providerId="ADAL" clId="{66E7E059-D1B2-A948-9EC2-6FBFEBFE48D3}" dt="2019-12-02T20:15:11.967" v="79" actId="20577"/>
        <pc:sldMkLst>
          <pc:docMk/>
          <pc:sldMk cId="3573970474" sldId="260"/>
        </pc:sldMkLst>
        <pc:spChg chg="add">
          <ac:chgData name="Maria Pilar Lopez-jurado Gonzalez" userId="1ece9580-20cb-45c4-8260-7a770849873c" providerId="ADAL" clId="{66E7E059-D1B2-A948-9EC2-6FBFEBFE48D3}" dt="2019-12-02T20:07:49.724" v="3" actId="26606"/>
          <ac:spMkLst>
            <pc:docMk/>
            <pc:sldMk cId="3573970474" sldId="260"/>
            <ac:spMk id="7" creationId="{32BC26D8-82FB-445E-AA49-62A77D7C1EE0}"/>
          </ac:spMkLst>
        </pc:spChg>
        <pc:spChg chg="add">
          <ac:chgData name="Maria Pilar Lopez-jurado Gonzalez" userId="1ece9580-20cb-45c4-8260-7a770849873c" providerId="ADAL" clId="{66E7E059-D1B2-A948-9EC2-6FBFEBFE48D3}" dt="2019-12-02T20:07:49.724" v="3" actId="26606"/>
          <ac:spMkLst>
            <pc:docMk/>
            <pc:sldMk cId="3573970474" sldId="260"/>
            <ac:spMk id="9" creationId="{CB44330D-EA18-4254-AA95-EB49948539B8}"/>
          </ac:spMkLst>
        </pc:spChg>
        <pc:graphicFrameChg chg="add mod">
          <ac:chgData name="Maria Pilar Lopez-jurado Gonzalez" userId="1ece9580-20cb-45c4-8260-7a770849873c" providerId="ADAL" clId="{66E7E059-D1B2-A948-9EC2-6FBFEBFE48D3}" dt="2019-12-02T20:07:49.724" v="3" actId="26606"/>
          <ac:graphicFrameMkLst>
            <pc:docMk/>
            <pc:sldMk cId="3573970474" sldId="260"/>
            <ac:graphicFrameMk id="2" creationId="{F70A5D30-7CC9-5047-9AFA-1287494197C5}"/>
          </ac:graphicFrameMkLst>
        </pc:graphicFrameChg>
      </pc:sldChg>
      <pc:sldChg chg="addSp modSp add mod setBg modNotesTx">
        <pc:chgData name="Maria Pilar Lopez-jurado Gonzalez" userId="1ece9580-20cb-45c4-8260-7a770849873c" providerId="ADAL" clId="{66E7E059-D1B2-A948-9EC2-6FBFEBFE48D3}" dt="2019-12-02T20:15:41.359" v="130" actId="20577"/>
        <pc:sldMkLst>
          <pc:docMk/>
          <pc:sldMk cId="1576400997" sldId="261"/>
        </pc:sldMkLst>
        <pc:spChg chg="add">
          <ac:chgData name="Maria Pilar Lopez-jurado Gonzalez" userId="1ece9580-20cb-45c4-8260-7a770849873c" providerId="ADAL" clId="{66E7E059-D1B2-A948-9EC2-6FBFEBFE48D3}" dt="2019-12-02T20:15:32.538" v="89" actId="26606"/>
          <ac:spMkLst>
            <pc:docMk/>
            <pc:sldMk cId="1576400997" sldId="261"/>
            <ac:spMk id="7" creationId="{32BC26D8-82FB-445E-AA49-62A77D7C1EE0}"/>
          </ac:spMkLst>
        </pc:spChg>
        <pc:spChg chg="add">
          <ac:chgData name="Maria Pilar Lopez-jurado Gonzalez" userId="1ece9580-20cb-45c4-8260-7a770849873c" providerId="ADAL" clId="{66E7E059-D1B2-A948-9EC2-6FBFEBFE48D3}" dt="2019-12-02T20:15:32.538" v="89" actId="26606"/>
          <ac:spMkLst>
            <pc:docMk/>
            <pc:sldMk cId="1576400997" sldId="261"/>
            <ac:spMk id="9" creationId="{CB44330D-EA18-4254-AA95-EB49948539B8}"/>
          </ac:spMkLst>
        </pc:spChg>
        <pc:graphicFrameChg chg="add mod">
          <ac:chgData name="Maria Pilar Lopez-jurado Gonzalez" userId="1ece9580-20cb-45c4-8260-7a770849873c" providerId="ADAL" clId="{66E7E059-D1B2-A948-9EC2-6FBFEBFE48D3}" dt="2019-12-02T20:15:32.538" v="89" actId="26606"/>
          <ac:graphicFrameMkLst>
            <pc:docMk/>
            <pc:sldMk cId="1576400997" sldId="261"/>
            <ac:graphicFrameMk id="2" creationId="{F70A5D30-7CC9-5047-9AFA-1287494197C5}"/>
          </ac:graphicFrameMkLst>
        </pc:graphicFrameChg>
      </pc:sldChg>
      <pc:sldChg chg="addSp modSp add mod setBg modNotesTx">
        <pc:chgData name="Maria Pilar Lopez-jurado Gonzalez" userId="1ece9580-20cb-45c4-8260-7a770849873c" providerId="ADAL" clId="{66E7E059-D1B2-A948-9EC2-6FBFEBFE48D3}" dt="2019-12-02T20:16:27.396" v="159" actId="20577"/>
        <pc:sldMkLst>
          <pc:docMk/>
          <pc:sldMk cId="3214107363" sldId="262"/>
        </pc:sldMkLst>
        <pc:spChg chg="add">
          <ac:chgData name="Maria Pilar Lopez-jurado Gonzalez" userId="1ece9580-20cb-45c4-8260-7a770849873c" providerId="ADAL" clId="{66E7E059-D1B2-A948-9EC2-6FBFEBFE48D3}" dt="2019-12-02T20:16:09.155" v="142" actId="26606"/>
          <ac:spMkLst>
            <pc:docMk/>
            <pc:sldMk cId="3214107363" sldId="262"/>
            <ac:spMk id="7" creationId="{32BC26D8-82FB-445E-AA49-62A77D7C1EE0}"/>
          </ac:spMkLst>
        </pc:spChg>
        <pc:spChg chg="add">
          <ac:chgData name="Maria Pilar Lopez-jurado Gonzalez" userId="1ece9580-20cb-45c4-8260-7a770849873c" providerId="ADAL" clId="{66E7E059-D1B2-A948-9EC2-6FBFEBFE48D3}" dt="2019-12-02T20:16:09.155" v="142" actId="26606"/>
          <ac:spMkLst>
            <pc:docMk/>
            <pc:sldMk cId="3214107363" sldId="262"/>
            <ac:spMk id="9" creationId="{CB44330D-EA18-4254-AA95-EB49948539B8}"/>
          </ac:spMkLst>
        </pc:spChg>
        <pc:graphicFrameChg chg="add mod">
          <ac:chgData name="Maria Pilar Lopez-jurado Gonzalez" userId="1ece9580-20cb-45c4-8260-7a770849873c" providerId="ADAL" clId="{66E7E059-D1B2-A948-9EC2-6FBFEBFE48D3}" dt="2019-12-02T20:16:09.155" v="142" actId="26606"/>
          <ac:graphicFrameMkLst>
            <pc:docMk/>
            <pc:sldMk cId="3214107363" sldId="262"/>
            <ac:graphicFrameMk id="2" creationId="{3D57BE35-FE1B-8A49-9467-4A8F525666C5}"/>
          </ac:graphicFrameMkLst>
        </pc:graphicFrameChg>
      </pc:sldChg>
      <pc:sldChg chg="add">
        <pc:chgData name="Maria Pilar Lopez-jurado Gonzalez" userId="1ece9580-20cb-45c4-8260-7a770849873c" providerId="ADAL" clId="{66E7E059-D1B2-A948-9EC2-6FBFEBFE48D3}" dt="2019-12-02T20:16:02.959" v="139"/>
        <pc:sldMkLst>
          <pc:docMk/>
          <pc:sldMk cId="2998402539" sldId="263"/>
        </pc:sldMkLst>
      </pc:sldChg>
    </pc:docChg>
  </pc:docChgLst>
  <pc:docChgLst>
    <pc:chgData name="Mariano" userId="29f9834b-56b7-41fa-82fe-5769af74e519" providerId="ADAL" clId="{E0209DD3-E981-4473-9F95-E243FC60EC0E}"/>
    <pc:docChg chg="custSel modSld">
      <pc:chgData name="Mariano" userId="29f9834b-56b7-41fa-82fe-5769af74e519" providerId="ADAL" clId="{E0209DD3-E981-4473-9F95-E243FC60EC0E}" dt="2020-11-20T16:27:21.775" v="24" actId="20577"/>
      <pc:docMkLst>
        <pc:docMk/>
      </pc:docMkLst>
      <pc:sldChg chg="modSp">
        <pc:chgData name="Mariano" userId="29f9834b-56b7-41fa-82fe-5769af74e519" providerId="ADAL" clId="{E0209DD3-E981-4473-9F95-E243FC60EC0E}" dt="2020-11-20T16:27:21.775" v="24" actId="20577"/>
        <pc:sldMkLst>
          <pc:docMk/>
          <pc:sldMk cId="0" sldId="369"/>
        </pc:sldMkLst>
        <pc:spChg chg="mod">
          <ac:chgData name="Mariano" userId="29f9834b-56b7-41fa-82fe-5769af74e519" providerId="ADAL" clId="{E0209DD3-E981-4473-9F95-E243FC60EC0E}" dt="2020-11-20T16:27:21.775" v="24" actId="20577"/>
          <ac:spMkLst>
            <pc:docMk/>
            <pc:sldMk cId="0" sldId="369"/>
            <ac:spMk id="18434" creationId="{976B1140-1EC8-465B-B9B4-0F8F0DB528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378B3-237F-564B-B524-41249DB89955}" type="datetimeFigureOut">
              <a:rPr lang="ca-ES" smtClean="0"/>
              <a:t>12/5/2022</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33436-F506-4044-9FCF-21E149099DA3}" type="slidenum">
              <a:rPr lang="ca-ES" smtClean="0"/>
              <a:t>‹Nº›</a:t>
            </a:fld>
            <a:endParaRPr lang="ca-ES"/>
          </a:p>
        </p:txBody>
      </p:sp>
    </p:spTree>
    <p:extLst>
      <p:ext uri="{BB962C8B-B14F-4D97-AF65-F5344CB8AC3E}">
        <p14:creationId xmlns:p14="http://schemas.microsoft.com/office/powerpoint/2010/main" val="3074357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915553-5365-8D44-8864-CF91F278FE0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ca-ES"/>
          </a:p>
        </p:txBody>
      </p:sp>
      <p:sp>
        <p:nvSpPr>
          <p:cNvPr id="3" name="Subtítulo 2">
            <a:extLst>
              <a:ext uri="{FF2B5EF4-FFF2-40B4-BE49-F238E27FC236}">
                <a16:creationId xmlns="" xmlns:a16="http://schemas.microsoft.com/office/drawing/2014/main" id="{02B3C521-E42B-FD48-9530-A874F387B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ca-ES"/>
          </a:p>
        </p:txBody>
      </p:sp>
      <p:sp>
        <p:nvSpPr>
          <p:cNvPr id="4" name="Marcador de fecha 3">
            <a:extLst>
              <a:ext uri="{FF2B5EF4-FFF2-40B4-BE49-F238E27FC236}">
                <a16:creationId xmlns="" xmlns:a16="http://schemas.microsoft.com/office/drawing/2014/main" id="{C9C69DCF-5380-7044-9E3D-A05BBF9C83DF}"/>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5" name="Marcador de pie de página 4">
            <a:extLst>
              <a:ext uri="{FF2B5EF4-FFF2-40B4-BE49-F238E27FC236}">
                <a16:creationId xmlns="" xmlns:a16="http://schemas.microsoft.com/office/drawing/2014/main" id="{9342B629-64BE-AA4A-A57D-802B87F18414}"/>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C49C2951-7BC9-7F41-88EF-C85160CE05C2}"/>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127085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325226-FB5B-C14A-AB33-94D53096B68F}"/>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texto vertical 2">
            <a:extLst>
              <a:ext uri="{FF2B5EF4-FFF2-40B4-BE49-F238E27FC236}">
                <a16:creationId xmlns="" xmlns:a16="http://schemas.microsoft.com/office/drawing/2014/main" id="{24616509-BB81-6E4F-8C1A-7EA22B850CC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 xmlns:a16="http://schemas.microsoft.com/office/drawing/2014/main" id="{5494EE03-384A-4C48-A2D2-6325D23B3909}"/>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5" name="Marcador de pie de página 4">
            <a:extLst>
              <a:ext uri="{FF2B5EF4-FFF2-40B4-BE49-F238E27FC236}">
                <a16:creationId xmlns="" xmlns:a16="http://schemas.microsoft.com/office/drawing/2014/main" id="{87249D32-9F85-AA4F-94C4-B02976163C12}"/>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D2A99125-867E-1B44-8FE5-59FB7CA3F488}"/>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333724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C0733AEB-AF2A-0D43-BF53-F3F80B0C8E4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ca-ES"/>
          </a:p>
        </p:txBody>
      </p:sp>
      <p:sp>
        <p:nvSpPr>
          <p:cNvPr id="3" name="Marcador de texto vertical 2">
            <a:extLst>
              <a:ext uri="{FF2B5EF4-FFF2-40B4-BE49-F238E27FC236}">
                <a16:creationId xmlns="" xmlns:a16="http://schemas.microsoft.com/office/drawing/2014/main" id="{280825F7-B430-6447-BF26-8D4661CE920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 xmlns:a16="http://schemas.microsoft.com/office/drawing/2014/main" id="{561F2621-1C5E-EE4D-991E-D6C34C359763}"/>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5" name="Marcador de pie de página 4">
            <a:extLst>
              <a:ext uri="{FF2B5EF4-FFF2-40B4-BE49-F238E27FC236}">
                <a16:creationId xmlns="" xmlns:a16="http://schemas.microsoft.com/office/drawing/2014/main" id="{559C2188-8FCA-1A4E-BBA3-5A22373878AE}"/>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A0F9216A-4216-E64B-A0E8-2BC53006D387}"/>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217688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AEAAD09-AC94-B144-9A9F-E02AA9E85B55}"/>
              </a:ext>
            </a:extLst>
          </p:cNvPr>
          <p:cNvSpPr>
            <a:spLocks noGrp="1"/>
          </p:cNvSpPr>
          <p:nvPr>
            <p:ph type="title"/>
          </p:nvPr>
        </p:nvSpPr>
        <p:spPr>
          <a:xfrm>
            <a:off x="838200" y="365126"/>
            <a:ext cx="10515600" cy="683396"/>
          </a:xfrm>
        </p:spPr>
        <p:txBody>
          <a:bodyPr>
            <a:normAutofit/>
          </a:bodyPr>
          <a:lstStyle>
            <a:lvl1pPr>
              <a:defRPr sz="3600" b="1">
                <a:solidFill>
                  <a:srgbClr val="C00000"/>
                </a:solidFill>
                <a:latin typeface="+mj-lt"/>
              </a:defRPr>
            </a:lvl1pPr>
          </a:lstStyle>
          <a:p>
            <a:r>
              <a:rPr lang="es-ES" dirty="0"/>
              <a:t>Haga clic para modificar el estilo de título del patrón</a:t>
            </a:r>
            <a:endParaRPr lang="ca-ES" dirty="0"/>
          </a:p>
        </p:txBody>
      </p:sp>
      <p:sp>
        <p:nvSpPr>
          <p:cNvPr id="3" name="Marcador de contenido 2">
            <a:extLst>
              <a:ext uri="{FF2B5EF4-FFF2-40B4-BE49-F238E27FC236}">
                <a16:creationId xmlns="" xmlns:a16="http://schemas.microsoft.com/office/drawing/2014/main" id="{5BC7C939-BE5C-FC48-8812-4E80C3DD7B61}"/>
              </a:ext>
            </a:extLst>
          </p:cNvPr>
          <p:cNvSpPr>
            <a:spLocks noGrp="1"/>
          </p:cNvSpPr>
          <p:nvPr>
            <p:ph idx="1"/>
          </p:nvPr>
        </p:nvSpPr>
        <p:spPr>
          <a:xfrm>
            <a:off x="838200" y="1227909"/>
            <a:ext cx="10515600" cy="4949054"/>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ca-ES" dirty="0"/>
          </a:p>
        </p:txBody>
      </p:sp>
      <p:sp>
        <p:nvSpPr>
          <p:cNvPr id="5" name="Marcador de pie de página 4">
            <a:extLst>
              <a:ext uri="{FF2B5EF4-FFF2-40B4-BE49-F238E27FC236}">
                <a16:creationId xmlns="" xmlns:a16="http://schemas.microsoft.com/office/drawing/2014/main" id="{FCF089FB-3278-DD4B-91E6-804F567ED1B1}"/>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97B69758-4080-AA4E-A3EF-74DD67409B49}"/>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393197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0310F53-90ED-3F4F-B54C-C82178DD682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ca-ES"/>
          </a:p>
        </p:txBody>
      </p:sp>
      <p:sp>
        <p:nvSpPr>
          <p:cNvPr id="3" name="Marcador de texto 2">
            <a:extLst>
              <a:ext uri="{FF2B5EF4-FFF2-40B4-BE49-F238E27FC236}">
                <a16:creationId xmlns="" xmlns:a16="http://schemas.microsoft.com/office/drawing/2014/main" id="{11A3C87D-E490-7049-9169-F637CE8EC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E548E083-1B13-B346-88E9-49D6D911C1B4}"/>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5" name="Marcador de pie de página 4">
            <a:extLst>
              <a:ext uri="{FF2B5EF4-FFF2-40B4-BE49-F238E27FC236}">
                <a16:creationId xmlns="" xmlns:a16="http://schemas.microsoft.com/office/drawing/2014/main" id="{B731ED59-7953-4E47-9FB4-FB7D1D0205DB}"/>
              </a:ext>
            </a:extLst>
          </p:cNvPr>
          <p:cNvSpPr>
            <a:spLocks noGrp="1"/>
          </p:cNvSpPr>
          <p:nvPr>
            <p:ph type="ftr" sz="quarter" idx="11"/>
          </p:nvPr>
        </p:nvSpPr>
        <p:spPr/>
        <p:txBody>
          <a:bodyPr/>
          <a:lstStyle/>
          <a:p>
            <a:endParaRPr lang="ca-ES"/>
          </a:p>
        </p:txBody>
      </p:sp>
      <p:sp>
        <p:nvSpPr>
          <p:cNvPr id="6" name="Marcador de número de diapositiva 5">
            <a:extLst>
              <a:ext uri="{FF2B5EF4-FFF2-40B4-BE49-F238E27FC236}">
                <a16:creationId xmlns="" xmlns:a16="http://schemas.microsoft.com/office/drawing/2014/main" id="{9EE21059-933C-A341-9A6C-B05143A7102A}"/>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298301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D5FD01-08B2-4B46-9406-6B9B4DD09F87}"/>
              </a:ext>
            </a:extLst>
          </p:cNvPr>
          <p:cNvSpPr>
            <a:spLocks noGrp="1"/>
          </p:cNvSpPr>
          <p:nvPr>
            <p:ph type="title"/>
          </p:nvPr>
        </p:nvSpPr>
        <p:spPr/>
        <p:txBody>
          <a:bodyPr/>
          <a:lstStyle/>
          <a:p>
            <a:r>
              <a:rPr lang="es-ES"/>
              <a:t>Haga clic para modificar el estilo de título del patrón</a:t>
            </a:r>
            <a:endParaRPr lang="ca-ES"/>
          </a:p>
        </p:txBody>
      </p:sp>
      <p:sp>
        <p:nvSpPr>
          <p:cNvPr id="3" name="Marcador de contenido 2">
            <a:extLst>
              <a:ext uri="{FF2B5EF4-FFF2-40B4-BE49-F238E27FC236}">
                <a16:creationId xmlns="" xmlns:a16="http://schemas.microsoft.com/office/drawing/2014/main" id="{9B7BD9F4-FE37-BC4C-BA23-AD19CDDAA6C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contenido 3">
            <a:extLst>
              <a:ext uri="{FF2B5EF4-FFF2-40B4-BE49-F238E27FC236}">
                <a16:creationId xmlns="" xmlns:a16="http://schemas.microsoft.com/office/drawing/2014/main" id="{79131DD3-CEDE-0F4B-9CDE-9E80F0C45D2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fecha 4">
            <a:extLst>
              <a:ext uri="{FF2B5EF4-FFF2-40B4-BE49-F238E27FC236}">
                <a16:creationId xmlns="" xmlns:a16="http://schemas.microsoft.com/office/drawing/2014/main" id="{F14CC5DC-BA4D-1846-93EB-4B2998D3A804}"/>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6" name="Marcador de pie de página 5">
            <a:extLst>
              <a:ext uri="{FF2B5EF4-FFF2-40B4-BE49-F238E27FC236}">
                <a16:creationId xmlns="" xmlns:a16="http://schemas.microsoft.com/office/drawing/2014/main" id="{1C8ECD24-13BD-D74E-9F79-8E6C137E0A8F}"/>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 xmlns:a16="http://schemas.microsoft.com/office/drawing/2014/main" id="{D54B2C25-1117-994C-BD85-CDDD7932DE6C}"/>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336307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81575BA-2D01-3947-872A-4C546AC592E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ca-ES"/>
          </a:p>
        </p:txBody>
      </p:sp>
      <p:sp>
        <p:nvSpPr>
          <p:cNvPr id="3" name="Marcador de texto 2">
            <a:extLst>
              <a:ext uri="{FF2B5EF4-FFF2-40B4-BE49-F238E27FC236}">
                <a16:creationId xmlns="" xmlns:a16="http://schemas.microsoft.com/office/drawing/2014/main" id="{4A819C62-697A-0945-9CF4-C0AA020BA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3F5D51DF-C104-B04A-B901-A0FDF32E3DA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Marcador de texto 4">
            <a:extLst>
              <a:ext uri="{FF2B5EF4-FFF2-40B4-BE49-F238E27FC236}">
                <a16:creationId xmlns="" xmlns:a16="http://schemas.microsoft.com/office/drawing/2014/main" id="{E9A227C5-0201-7349-A1FE-D1FBD53BE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924CBE5E-BDD9-BD42-9103-839707AE77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Marcador de fecha 6">
            <a:extLst>
              <a:ext uri="{FF2B5EF4-FFF2-40B4-BE49-F238E27FC236}">
                <a16:creationId xmlns="" xmlns:a16="http://schemas.microsoft.com/office/drawing/2014/main" id="{3DBA48B7-BA01-214B-9D55-06244C9BE225}"/>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8" name="Marcador de pie de página 7">
            <a:extLst>
              <a:ext uri="{FF2B5EF4-FFF2-40B4-BE49-F238E27FC236}">
                <a16:creationId xmlns="" xmlns:a16="http://schemas.microsoft.com/office/drawing/2014/main" id="{53C9A300-E15D-EB47-91F4-19A8E9C579AC}"/>
              </a:ext>
            </a:extLst>
          </p:cNvPr>
          <p:cNvSpPr>
            <a:spLocks noGrp="1"/>
          </p:cNvSpPr>
          <p:nvPr>
            <p:ph type="ftr" sz="quarter" idx="11"/>
          </p:nvPr>
        </p:nvSpPr>
        <p:spPr/>
        <p:txBody>
          <a:bodyPr/>
          <a:lstStyle/>
          <a:p>
            <a:endParaRPr lang="ca-ES"/>
          </a:p>
        </p:txBody>
      </p:sp>
      <p:sp>
        <p:nvSpPr>
          <p:cNvPr id="9" name="Marcador de número de diapositiva 8">
            <a:extLst>
              <a:ext uri="{FF2B5EF4-FFF2-40B4-BE49-F238E27FC236}">
                <a16:creationId xmlns="" xmlns:a16="http://schemas.microsoft.com/office/drawing/2014/main" id="{B02D8EEC-57EA-5440-AE02-AFCA65336CF7}"/>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198719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FEAFA7C-396D-C84A-803D-57181D1CA0C0}"/>
              </a:ext>
            </a:extLst>
          </p:cNvPr>
          <p:cNvSpPr>
            <a:spLocks noGrp="1"/>
          </p:cNvSpPr>
          <p:nvPr>
            <p:ph type="title"/>
          </p:nvPr>
        </p:nvSpPr>
        <p:spPr>
          <a:xfrm>
            <a:off x="838200" y="365125"/>
            <a:ext cx="10515600" cy="732155"/>
          </a:xfrm>
        </p:spPr>
        <p:txBody>
          <a:bodyPr>
            <a:normAutofit/>
          </a:bodyPr>
          <a:lstStyle>
            <a:lvl1pPr>
              <a:defRPr sz="3600" b="1">
                <a:solidFill>
                  <a:srgbClr val="C00000"/>
                </a:solidFill>
              </a:defRPr>
            </a:lvl1pPr>
          </a:lstStyle>
          <a:p>
            <a:r>
              <a:rPr lang="es-ES"/>
              <a:t>Haga clic para modificar el estilo de título del patrón</a:t>
            </a:r>
            <a:endParaRPr lang="ca-ES"/>
          </a:p>
        </p:txBody>
      </p:sp>
      <p:sp>
        <p:nvSpPr>
          <p:cNvPr id="3" name="Marcador de fecha 2">
            <a:extLst>
              <a:ext uri="{FF2B5EF4-FFF2-40B4-BE49-F238E27FC236}">
                <a16:creationId xmlns="" xmlns:a16="http://schemas.microsoft.com/office/drawing/2014/main" id="{53DA9674-9C09-504A-A9F1-07F87F3377C7}"/>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4" name="Marcador de pie de página 3">
            <a:extLst>
              <a:ext uri="{FF2B5EF4-FFF2-40B4-BE49-F238E27FC236}">
                <a16:creationId xmlns="" xmlns:a16="http://schemas.microsoft.com/office/drawing/2014/main" id="{580EF405-545E-7546-A4AC-79C17B62BE83}"/>
              </a:ext>
            </a:extLst>
          </p:cNvPr>
          <p:cNvSpPr>
            <a:spLocks noGrp="1"/>
          </p:cNvSpPr>
          <p:nvPr>
            <p:ph type="ftr" sz="quarter" idx="11"/>
          </p:nvPr>
        </p:nvSpPr>
        <p:spPr/>
        <p:txBody>
          <a:bodyPr/>
          <a:lstStyle/>
          <a:p>
            <a:endParaRPr lang="ca-ES"/>
          </a:p>
        </p:txBody>
      </p:sp>
      <p:sp>
        <p:nvSpPr>
          <p:cNvPr id="5" name="Marcador de número de diapositiva 4">
            <a:extLst>
              <a:ext uri="{FF2B5EF4-FFF2-40B4-BE49-F238E27FC236}">
                <a16:creationId xmlns="" xmlns:a16="http://schemas.microsoft.com/office/drawing/2014/main" id="{FDCEA342-4D56-1247-BF9E-2073F03624CC}"/>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125704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4F83F930-6C47-2A48-B7A5-01B2F1727081}"/>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3" name="Marcador de pie de página 2">
            <a:extLst>
              <a:ext uri="{FF2B5EF4-FFF2-40B4-BE49-F238E27FC236}">
                <a16:creationId xmlns="" xmlns:a16="http://schemas.microsoft.com/office/drawing/2014/main" id="{CCAB6A7E-6560-DE49-A804-DF16D408856E}"/>
              </a:ext>
            </a:extLst>
          </p:cNvPr>
          <p:cNvSpPr>
            <a:spLocks noGrp="1"/>
          </p:cNvSpPr>
          <p:nvPr>
            <p:ph type="ftr" sz="quarter" idx="11"/>
          </p:nvPr>
        </p:nvSpPr>
        <p:spPr/>
        <p:txBody>
          <a:bodyPr/>
          <a:lstStyle/>
          <a:p>
            <a:endParaRPr lang="ca-ES"/>
          </a:p>
        </p:txBody>
      </p:sp>
      <p:sp>
        <p:nvSpPr>
          <p:cNvPr id="4" name="Marcador de número de diapositiva 3">
            <a:extLst>
              <a:ext uri="{FF2B5EF4-FFF2-40B4-BE49-F238E27FC236}">
                <a16:creationId xmlns="" xmlns:a16="http://schemas.microsoft.com/office/drawing/2014/main" id="{2BCBD8A8-6905-6D45-B35F-9CA9508FBD90}"/>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226390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608FA1F-C868-7948-8299-64E50EA6983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contenido 2">
            <a:extLst>
              <a:ext uri="{FF2B5EF4-FFF2-40B4-BE49-F238E27FC236}">
                <a16:creationId xmlns="" xmlns:a16="http://schemas.microsoft.com/office/drawing/2014/main" id="{2D1FACCC-6A7A-D24F-AA2A-E7E91BAFB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texto 3">
            <a:extLst>
              <a:ext uri="{FF2B5EF4-FFF2-40B4-BE49-F238E27FC236}">
                <a16:creationId xmlns="" xmlns:a16="http://schemas.microsoft.com/office/drawing/2014/main" id="{1243AAB6-B856-CA48-A323-6F22C3D61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A68A544B-FB50-6D40-A403-0B5B885ED673}"/>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6" name="Marcador de pie de página 5">
            <a:extLst>
              <a:ext uri="{FF2B5EF4-FFF2-40B4-BE49-F238E27FC236}">
                <a16:creationId xmlns="" xmlns:a16="http://schemas.microsoft.com/office/drawing/2014/main" id="{2CDE4446-78A5-FB41-B106-83CE724A3385}"/>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 xmlns:a16="http://schemas.microsoft.com/office/drawing/2014/main" id="{2307DD36-CF30-9643-81E1-8CF2264341E6}"/>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378263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31B7F82-0463-B242-877A-384360F70ED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ca-ES"/>
          </a:p>
        </p:txBody>
      </p:sp>
      <p:sp>
        <p:nvSpPr>
          <p:cNvPr id="3" name="Marcador de posición de imagen 2">
            <a:extLst>
              <a:ext uri="{FF2B5EF4-FFF2-40B4-BE49-F238E27FC236}">
                <a16:creationId xmlns="" xmlns:a16="http://schemas.microsoft.com/office/drawing/2014/main" id="{71E227F3-83C4-464C-BDB2-C61FCDE47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Marcador de texto 3">
            <a:extLst>
              <a:ext uri="{FF2B5EF4-FFF2-40B4-BE49-F238E27FC236}">
                <a16:creationId xmlns="" xmlns:a16="http://schemas.microsoft.com/office/drawing/2014/main" id="{2E695A72-5FC8-6140-988E-EA889C2EF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040A4B5A-4641-A44A-BDCD-63807525C45C}"/>
              </a:ext>
            </a:extLst>
          </p:cNvPr>
          <p:cNvSpPr>
            <a:spLocks noGrp="1"/>
          </p:cNvSpPr>
          <p:nvPr>
            <p:ph type="dt" sz="half" idx="10"/>
          </p:nvPr>
        </p:nvSpPr>
        <p:spPr/>
        <p:txBody>
          <a:bodyPr/>
          <a:lstStyle/>
          <a:p>
            <a:fld id="{9A7CB1C3-0E09-C84F-81BC-9F67E8547F60}" type="datetimeFigureOut">
              <a:rPr lang="ca-ES" smtClean="0"/>
              <a:t>12/5/2022</a:t>
            </a:fld>
            <a:endParaRPr lang="ca-ES"/>
          </a:p>
        </p:txBody>
      </p:sp>
      <p:sp>
        <p:nvSpPr>
          <p:cNvPr id="6" name="Marcador de pie de página 5">
            <a:extLst>
              <a:ext uri="{FF2B5EF4-FFF2-40B4-BE49-F238E27FC236}">
                <a16:creationId xmlns="" xmlns:a16="http://schemas.microsoft.com/office/drawing/2014/main" id="{2835481E-116F-BB4A-89CF-400F0748215D}"/>
              </a:ext>
            </a:extLst>
          </p:cNvPr>
          <p:cNvSpPr>
            <a:spLocks noGrp="1"/>
          </p:cNvSpPr>
          <p:nvPr>
            <p:ph type="ftr" sz="quarter" idx="11"/>
          </p:nvPr>
        </p:nvSpPr>
        <p:spPr/>
        <p:txBody>
          <a:bodyPr/>
          <a:lstStyle/>
          <a:p>
            <a:endParaRPr lang="ca-ES"/>
          </a:p>
        </p:txBody>
      </p:sp>
      <p:sp>
        <p:nvSpPr>
          <p:cNvPr id="7" name="Marcador de número de diapositiva 6">
            <a:extLst>
              <a:ext uri="{FF2B5EF4-FFF2-40B4-BE49-F238E27FC236}">
                <a16:creationId xmlns="" xmlns:a16="http://schemas.microsoft.com/office/drawing/2014/main" id="{0F63D29A-7026-C14F-AE6B-9C48E614FCC5}"/>
              </a:ext>
            </a:extLst>
          </p:cNvPr>
          <p:cNvSpPr>
            <a:spLocks noGrp="1"/>
          </p:cNvSpPr>
          <p:nvPr>
            <p:ph type="sldNum" sz="quarter" idx="12"/>
          </p:nvPr>
        </p:nvSpPr>
        <p:spPr/>
        <p:txBody>
          <a:bodyPr/>
          <a:lstStyle/>
          <a:p>
            <a:fld id="{081535E9-A526-0440-8805-4BEF75C166C1}" type="slidenum">
              <a:rPr lang="ca-ES" smtClean="0"/>
              <a:t>‹Nº›</a:t>
            </a:fld>
            <a:endParaRPr lang="ca-ES"/>
          </a:p>
        </p:txBody>
      </p:sp>
    </p:spTree>
    <p:extLst>
      <p:ext uri="{BB962C8B-B14F-4D97-AF65-F5344CB8AC3E}">
        <p14:creationId xmlns:p14="http://schemas.microsoft.com/office/powerpoint/2010/main" val="117561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51EEF6BF-CF7E-9446-8289-64806DE20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Marcador de texto 2">
            <a:extLst>
              <a:ext uri="{FF2B5EF4-FFF2-40B4-BE49-F238E27FC236}">
                <a16:creationId xmlns="" xmlns:a16="http://schemas.microsoft.com/office/drawing/2014/main" id="{4ECDE196-10A5-EC40-AC99-5F3CDB2706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Marcador de fecha 3">
            <a:extLst>
              <a:ext uri="{FF2B5EF4-FFF2-40B4-BE49-F238E27FC236}">
                <a16:creationId xmlns="" xmlns:a16="http://schemas.microsoft.com/office/drawing/2014/main" id="{DFFEF950-D723-D64C-B00D-4536626D5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CB1C3-0E09-C84F-81BC-9F67E8547F60}" type="datetimeFigureOut">
              <a:rPr lang="ca-ES" smtClean="0"/>
              <a:t>12/5/2022</a:t>
            </a:fld>
            <a:endParaRPr lang="ca-ES"/>
          </a:p>
        </p:txBody>
      </p:sp>
      <p:sp>
        <p:nvSpPr>
          <p:cNvPr id="5" name="Marcador de pie de página 4">
            <a:extLst>
              <a:ext uri="{FF2B5EF4-FFF2-40B4-BE49-F238E27FC236}">
                <a16:creationId xmlns="" xmlns:a16="http://schemas.microsoft.com/office/drawing/2014/main" id="{63CF8EF1-A453-EB4C-A959-FA1BE7BAC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Marcador de número de diapositiva 5">
            <a:extLst>
              <a:ext uri="{FF2B5EF4-FFF2-40B4-BE49-F238E27FC236}">
                <a16:creationId xmlns="" xmlns:a16="http://schemas.microsoft.com/office/drawing/2014/main" id="{E6CEEE94-4987-CB4C-9038-1FABF1BD5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535E9-A526-0440-8805-4BEF75C166C1}" type="slidenum">
              <a:rPr lang="ca-ES" smtClean="0"/>
              <a:t>‹Nº›</a:t>
            </a:fld>
            <a:endParaRPr lang="ca-ES"/>
          </a:p>
        </p:txBody>
      </p:sp>
    </p:spTree>
    <p:extLst>
      <p:ext uri="{BB962C8B-B14F-4D97-AF65-F5344CB8AC3E}">
        <p14:creationId xmlns:p14="http://schemas.microsoft.com/office/powerpoint/2010/main" val="78762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ndo-tecnologia-digital-alambre-malla-red_1017-27428">
            <a:extLst>
              <a:ext uri="{FF2B5EF4-FFF2-40B4-BE49-F238E27FC236}">
                <a16:creationId xmlns="" xmlns:a16="http://schemas.microsoft.com/office/drawing/2014/main" id="{C78F3500-D36E-440D-9372-2DED0BC22CA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Imagen 4" descr="Economia_cmyk-01">
            <a:extLst>
              <a:ext uri="{FF2B5EF4-FFF2-40B4-BE49-F238E27FC236}">
                <a16:creationId xmlns="" xmlns:a16="http://schemas.microsoft.com/office/drawing/2014/main" id="{DD1162F8-AD78-4D37-8B37-3817F1108B2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252283" y="5548860"/>
            <a:ext cx="2855495" cy="1309140"/>
          </a:xfrm>
          <a:prstGeom prst="rect">
            <a:avLst/>
          </a:prstGeom>
        </p:spPr>
      </p:pic>
      <p:sp>
        <p:nvSpPr>
          <p:cNvPr id="6" name="Rectangle 8">
            <a:extLst>
              <a:ext uri="{FF2B5EF4-FFF2-40B4-BE49-F238E27FC236}">
                <a16:creationId xmlns="" xmlns:a16="http://schemas.microsoft.com/office/drawing/2014/main" id="{F4A644B3-5D0C-41BA-A06F-2528D42FA51D}"/>
              </a:ext>
            </a:extLst>
          </p:cNvPr>
          <p:cNvSpPr>
            <a:spLocks noGrp="1" noChangeArrowheads="1"/>
          </p:cNvSpPr>
          <p:nvPr>
            <p:ph type="ctrTitle"/>
          </p:nvPr>
        </p:nvSpPr>
        <p:spPr>
          <a:xfrm>
            <a:off x="4664743" y="1783849"/>
            <a:ext cx="7164388" cy="1470025"/>
          </a:xfrm>
        </p:spPr>
        <p:txBody>
          <a:bodyPr>
            <a:normAutofit/>
          </a:bodyPr>
          <a:lstStyle/>
          <a:p>
            <a:r>
              <a:rPr lang="es-ES" altLang="es-ES" dirty="0" smtClean="0">
                <a:ea typeface="ＭＳ Ｐゴシック" panose="020B0600070205080204" pitchFamily="34" charset="-128"/>
              </a:rPr>
              <a:t>Business </a:t>
            </a:r>
            <a:r>
              <a:rPr lang="es-ES" altLang="es-ES" dirty="0" err="1" smtClean="0">
                <a:ea typeface="ＭＳ Ｐゴシック" panose="020B0600070205080204" pitchFamily="34" charset="-128"/>
              </a:rPr>
              <a:t>Analytics</a:t>
            </a:r>
            <a:endParaRPr lang="es-ES" altLang="es-ES" dirty="0">
              <a:ea typeface="ＭＳ Ｐゴシック" panose="020B0600070205080204" pitchFamily="34" charset="-128"/>
            </a:endParaRPr>
          </a:p>
        </p:txBody>
      </p:sp>
    </p:spTree>
    <p:extLst>
      <p:ext uri="{BB962C8B-B14F-4D97-AF65-F5344CB8AC3E}">
        <p14:creationId xmlns:p14="http://schemas.microsoft.com/office/powerpoint/2010/main" val="1969677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fondo-tecnologia-digital-alambre-malla-red_1017-27428">
            <a:extLst>
              <a:ext uri="{FF2B5EF4-FFF2-40B4-BE49-F238E27FC236}">
                <a16:creationId xmlns="" xmlns:a16="http://schemas.microsoft.com/office/drawing/2014/main" id="{C78F3500-D36E-440D-9372-2DED0BC22CA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Imagen 4" descr="Economia_cmyk-01">
            <a:extLst>
              <a:ext uri="{FF2B5EF4-FFF2-40B4-BE49-F238E27FC236}">
                <a16:creationId xmlns="" xmlns:a16="http://schemas.microsoft.com/office/drawing/2014/main" id="{DD1162F8-AD78-4D37-8B37-3817F1108B2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252283" y="5548860"/>
            <a:ext cx="2855495" cy="1309140"/>
          </a:xfrm>
          <a:prstGeom prst="rect">
            <a:avLst/>
          </a:prstGeom>
        </p:spPr>
      </p:pic>
      <p:sp>
        <p:nvSpPr>
          <p:cNvPr id="6" name="Rectangle 8">
            <a:extLst>
              <a:ext uri="{FF2B5EF4-FFF2-40B4-BE49-F238E27FC236}">
                <a16:creationId xmlns="" xmlns:a16="http://schemas.microsoft.com/office/drawing/2014/main" id="{F4A644B3-5D0C-41BA-A06F-2528D42FA51D}"/>
              </a:ext>
            </a:extLst>
          </p:cNvPr>
          <p:cNvSpPr>
            <a:spLocks noGrp="1" noChangeArrowheads="1"/>
          </p:cNvSpPr>
          <p:nvPr>
            <p:ph type="ctrTitle"/>
          </p:nvPr>
        </p:nvSpPr>
        <p:spPr>
          <a:xfrm>
            <a:off x="4664743" y="1783849"/>
            <a:ext cx="7164388" cy="1470025"/>
          </a:xfrm>
        </p:spPr>
        <p:txBody>
          <a:bodyPr>
            <a:normAutofit/>
          </a:bodyPr>
          <a:lstStyle/>
          <a:p>
            <a:r>
              <a:rPr lang="es-ES" altLang="es-ES" dirty="0" err="1" smtClean="0">
                <a:ea typeface="ＭＳ Ｐゴシック" panose="020B0600070205080204" pitchFamily="34" charset="-128"/>
              </a:rPr>
              <a:t>Thank</a:t>
            </a:r>
            <a:r>
              <a:rPr lang="es-ES" altLang="es-ES" dirty="0" smtClean="0">
                <a:ea typeface="ＭＳ Ｐゴシック" panose="020B0600070205080204" pitchFamily="34" charset="-128"/>
              </a:rPr>
              <a:t> </a:t>
            </a:r>
            <a:r>
              <a:rPr lang="es-ES" altLang="es-ES" dirty="0" err="1" smtClean="0">
                <a:ea typeface="ＭＳ Ｐゴシック" panose="020B0600070205080204" pitchFamily="34" charset="-128"/>
              </a:rPr>
              <a:t>You</a:t>
            </a:r>
            <a:endParaRPr lang="es-ES" altLang="es-ES" dirty="0">
              <a:ea typeface="ＭＳ Ｐゴシック" panose="020B0600070205080204" pitchFamily="34" charset="-128"/>
            </a:endParaRPr>
          </a:p>
        </p:txBody>
      </p:sp>
    </p:spTree>
    <p:extLst>
      <p:ext uri="{BB962C8B-B14F-4D97-AF65-F5344CB8AC3E}">
        <p14:creationId xmlns:p14="http://schemas.microsoft.com/office/powerpoint/2010/main" val="50427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IE" sz="5400" b="1" dirty="0" smtClean="0">
                <a:solidFill>
                  <a:srgbClr val="C00000"/>
                </a:solidFill>
              </a:rPr>
              <a:t>Business Case Analysis</a:t>
            </a:r>
            <a:endParaRPr lang="en-IE" sz="5400" b="1" dirty="0">
              <a:solidFill>
                <a:srgbClr val="C00000"/>
              </a:solidFill>
            </a:endParaRPr>
          </a:p>
        </p:txBody>
      </p:sp>
    </p:spTree>
    <p:extLst>
      <p:ext uri="{BB962C8B-B14F-4D97-AF65-F5344CB8AC3E}">
        <p14:creationId xmlns:p14="http://schemas.microsoft.com/office/powerpoint/2010/main" val="3308992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noChangeArrowheads="1"/>
          </p:cNvSpPr>
          <p:nvPr>
            <p:ph type="title"/>
          </p:nvPr>
        </p:nvSpPr>
        <p:spPr/>
        <p:txBody>
          <a:bodyPr/>
          <a:lstStyle/>
          <a:p>
            <a:r>
              <a:rPr lang="en-US" altLang="en-US" dirty="0" smtClean="0"/>
              <a:t>General Approach</a:t>
            </a:r>
          </a:p>
        </p:txBody>
      </p:sp>
      <p:grpSp>
        <p:nvGrpSpPr>
          <p:cNvPr id="4" name="Grupo 3"/>
          <p:cNvGrpSpPr/>
          <p:nvPr/>
        </p:nvGrpSpPr>
        <p:grpSpPr>
          <a:xfrm>
            <a:off x="1075898" y="1280607"/>
            <a:ext cx="9812742" cy="4988262"/>
            <a:chOff x="1075898" y="1280607"/>
            <a:chExt cx="9812742" cy="4988262"/>
          </a:xfrm>
        </p:grpSpPr>
        <p:sp>
          <p:nvSpPr>
            <p:cNvPr id="3" name="Rectángulo redondeado 2"/>
            <p:cNvSpPr/>
            <p:nvPr/>
          </p:nvSpPr>
          <p:spPr>
            <a:xfrm>
              <a:off x="7742830" y="3875959"/>
              <a:ext cx="3145810" cy="1437565"/>
            </a:xfrm>
            <a:prstGeom prst="round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Technology</a:t>
              </a:r>
              <a:endParaRPr lang="en-US" sz="3200" dirty="0"/>
            </a:p>
          </p:txBody>
        </p:sp>
        <p:sp>
          <p:nvSpPr>
            <p:cNvPr id="6" name="Rectángulo redondeado 5"/>
            <p:cNvSpPr/>
            <p:nvPr/>
          </p:nvSpPr>
          <p:spPr>
            <a:xfrm>
              <a:off x="7742830" y="2235953"/>
              <a:ext cx="3145810" cy="1437565"/>
            </a:xfrm>
            <a:prstGeom prst="round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Business processes</a:t>
              </a:r>
              <a:endParaRPr lang="en-US" sz="3200" dirty="0"/>
            </a:p>
          </p:txBody>
        </p:sp>
        <p:sp>
          <p:nvSpPr>
            <p:cNvPr id="7" name="Rectángulo redondeado 6"/>
            <p:cNvSpPr/>
            <p:nvPr/>
          </p:nvSpPr>
          <p:spPr>
            <a:xfrm>
              <a:off x="4409364" y="3875958"/>
              <a:ext cx="3145810" cy="1437565"/>
            </a:xfrm>
            <a:prstGeom prst="round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Organization</a:t>
              </a:r>
              <a:endParaRPr lang="en-US" sz="3200" dirty="0"/>
            </a:p>
          </p:txBody>
        </p:sp>
        <p:sp>
          <p:nvSpPr>
            <p:cNvPr id="8" name="Rectángulo redondeado 7"/>
            <p:cNvSpPr/>
            <p:nvPr/>
          </p:nvSpPr>
          <p:spPr>
            <a:xfrm>
              <a:off x="4409364" y="2235953"/>
              <a:ext cx="3145810" cy="1437565"/>
            </a:xfrm>
            <a:prstGeom prst="round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Culture</a:t>
              </a:r>
              <a:endParaRPr lang="en-US" sz="3200" dirty="0"/>
            </a:p>
          </p:txBody>
        </p:sp>
        <p:sp>
          <p:nvSpPr>
            <p:cNvPr id="9" name="Rectángulo redondeado 8"/>
            <p:cNvSpPr/>
            <p:nvPr/>
          </p:nvSpPr>
          <p:spPr>
            <a:xfrm>
              <a:off x="1075898" y="3875959"/>
              <a:ext cx="3145810" cy="1437565"/>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Product &amp; Services</a:t>
              </a:r>
              <a:endParaRPr lang="en-US" sz="3200" dirty="0"/>
            </a:p>
          </p:txBody>
        </p:sp>
        <p:sp>
          <p:nvSpPr>
            <p:cNvPr id="10" name="Rectángulo redondeado 9"/>
            <p:cNvSpPr/>
            <p:nvPr/>
          </p:nvSpPr>
          <p:spPr>
            <a:xfrm>
              <a:off x="1075898" y="2235953"/>
              <a:ext cx="3145810" cy="1437565"/>
            </a:xfrm>
            <a:prstGeom prst="round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Clients</a:t>
              </a:r>
              <a:endParaRPr lang="en-US" sz="3200" dirty="0"/>
            </a:p>
          </p:txBody>
        </p:sp>
        <p:sp>
          <p:nvSpPr>
            <p:cNvPr id="11" name="Rectángulo redondeado 10"/>
            <p:cNvSpPr/>
            <p:nvPr/>
          </p:nvSpPr>
          <p:spPr>
            <a:xfrm>
              <a:off x="1075898" y="5465925"/>
              <a:ext cx="9812742" cy="802944"/>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Finance</a:t>
              </a:r>
              <a:endParaRPr lang="en-US" sz="3200" dirty="0"/>
            </a:p>
          </p:txBody>
        </p:sp>
        <p:sp>
          <p:nvSpPr>
            <p:cNvPr id="12" name="Rectángulo redondeado 11"/>
            <p:cNvSpPr/>
            <p:nvPr/>
          </p:nvSpPr>
          <p:spPr>
            <a:xfrm>
              <a:off x="1075898" y="1280607"/>
              <a:ext cx="9812742" cy="802944"/>
            </a:xfrm>
            <a:prstGeom prst="round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Strategy</a:t>
              </a:r>
              <a:endParaRPr lang="en-US" sz="3200" dirty="0"/>
            </a:p>
          </p:txBody>
        </p:sp>
      </p:grpSp>
    </p:spTree>
    <p:extLst>
      <p:ext uri="{BB962C8B-B14F-4D97-AF65-F5344CB8AC3E}">
        <p14:creationId xmlns:p14="http://schemas.microsoft.com/office/powerpoint/2010/main" val="148520879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smtClean="0"/>
              <a:t>Technology</a:t>
            </a:r>
            <a:endParaRPr lang="es-ES" dirty="0"/>
          </a:p>
        </p:txBody>
      </p:sp>
      <p:sp>
        <p:nvSpPr>
          <p:cNvPr id="3" name="Marcador de contenido 2"/>
          <p:cNvSpPr>
            <a:spLocks noGrp="1"/>
          </p:cNvSpPr>
          <p:nvPr>
            <p:ph idx="1"/>
          </p:nvPr>
        </p:nvSpPr>
        <p:spPr/>
        <p:txBody>
          <a:bodyPr/>
          <a:lstStyle/>
          <a:p>
            <a:r>
              <a:rPr lang="en-IE" dirty="0"/>
              <a:t>Well-developed tech architecture can help you make the most out of your existing work, create standardized processes, and help strengthen security. By understanding and addressing issues with your current architecture, you can help your teams work more efficiently and securely. Evaluate your system’s architecture and security by asking yourself the following:</a:t>
            </a:r>
          </a:p>
          <a:p>
            <a:pPr lvl="1"/>
            <a:r>
              <a:rPr lang="en-IE" dirty="0"/>
              <a:t>Is my structure scalable to grow with future software offerings?</a:t>
            </a:r>
          </a:p>
          <a:p>
            <a:pPr lvl="1"/>
            <a:r>
              <a:rPr lang="en-IE" dirty="0"/>
              <a:t>How can my current tech architecture be maximized to minimize additional work?</a:t>
            </a:r>
          </a:p>
          <a:p>
            <a:pPr lvl="1"/>
            <a:r>
              <a:rPr lang="en-IE" dirty="0"/>
              <a:t>Can my IT be connected with other applications? Is it cloud-ready?</a:t>
            </a:r>
          </a:p>
          <a:p>
            <a:pPr lvl="1"/>
            <a:r>
              <a:rPr lang="en-IE" dirty="0"/>
              <a:t>How secure is my technology?</a:t>
            </a:r>
          </a:p>
          <a:p>
            <a:pPr lvl="1"/>
            <a:r>
              <a:rPr lang="en-IE" dirty="0"/>
              <a:t>How can I improve my security?</a:t>
            </a:r>
          </a:p>
          <a:p>
            <a:endParaRPr lang="es-ES" dirty="0"/>
          </a:p>
        </p:txBody>
      </p:sp>
    </p:spTree>
    <p:extLst>
      <p:ext uri="{BB962C8B-B14F-4D97-AF65-F5344CB8AC3E}">
        <p14:creationId xmlns:p14="http://schemas.microsoft.com/office/powerpoint/2010/main" val="3994290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smtClean="0"/>
              <a:t>Business Processes</a:t>
            </a:r>
            <a:endParaRPr lang="es-ES" dirty="0"/>
          </a:p>
        </p:txBody>
      </p:sp>
      <p:pic>
        <p:nvPicPr>
          <p:cNvPr id="4" name="Imagen 3" descr="PorterValueChain.jpg"/>
          <p:cNvPicPr>
            <a:picLocks noChangeAspect="1"/>
          </p:cNvPicPr>
          <p:nvPr/>
        </p:nvPicPr>
        <p:blipFill rotWithShape="1">
          <a:blip r:embed="rId2" cstate="print">
            <a:extLst>
              <a:ext uri="{28A0092B-C50C-407E-A947-70E740481C1C}">
                <a14:useLocalDpi xmlns:a14="http://schemas.microsoft.com/office/drawing/2010/main" val="0"/>
              </a:ext>
            </a:extLst>
          </a:blip>
          <a:srcRect t="7904"/>
          <a:stretch/>
        </p:blipFill>
        <p:spPr>
          <a:xfrm>
            <a:off x="354841" y="941306"/>
            <a:ext cx="4380932" cy="2555295"/>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603144880"/>
              </p:ext>
            </p:extLst>
          </p:nvPr>
        </p:nvGraphicFramePr>
        <p:xfrm>
          <a:off x="354841" y="3594291"/>
          <a:ext cx="5063320" cy="2915920"/>
        </p:xfrm>
        <a:graphic>
          <a:graphicData uri="http://schemas.openxmlformats.org/drawingml/2006/table">
            <a:tbl>
              <a:tblPr firstRow="1" bandRow="1">
                <a:tableStyleId>{073A0DAA-6AF3-43AB-8588-CEC1D06C72B9}</a:tableStyleId>
              </a:tblPr>
              <a:tblGrid>
                <a:gridCol w="2531660">
                  <a:extLst>
                    <a:ext uri="{9D8B030D-6E8A-4147-A177-3AD203B41FA5}">
                      <a16:colId xmlns="" xmlns:a16="http://schemas.microsoft.com/office/drawing/2014/main" val="20000"/>
                    </a:ext>
                  </a:extLst>
                </a:gridCol>
                <a:gridCol w="2531660">
                  <a:extLst>
                    <a:ext uri="{9D8B030D-6E8A-4147-A177-3AD203B41FA5}">
                      <a16:colId xmlns="" xmlns:a16="http://schemas.microsoft.com/office/drawing/2014/main" val="20001"/>
                    </a:ext>
                  </a:extLst>
                </a:gridCol>
              </a:tblGrid>
              <a:tr h="370840">
                <a:tc>
                  <a:txBody>
                    <a:bodyPr/>
                    <a:lstStyle/>
                    <a:p>
                      <a:pPr algn="ctr"/>
                      <a:r>
                        <a:rPr lang="en-US" sz="1100" noProof="0" dirty="0"/>
                        <a:t>Motor Factors of Business</a:t>
                      </a:r>
                      <a:r>
                        <a:rPr lang="en-US" sz="1100" baseline="0" noProof="0" dirty="0"/>
                        <a:t> Analytics</a:t>
                      </a:r>
                      <a:endParaRPr lang="en-US" sz="1100" noProof="0" dirty="0"/>
                    </a:p>
                  </a:txBody>
                  <a:tcPr/>
                </a:tc>
                <a:tc>
                  <a:txBody>
                    <a:bodyPr/>
                    <a:lstStyle/>
                    <a:p>
                      <a:pPr algn="ctr"/>
                      <a:r>
                        <a:rPr lang="en-US" sz="1100" noProof="0" dirty="0"/>
                        <a:t>Impact in Data Monetization</a:t>
                      </a:r>
                    </a:p>
                  </a:txBody>
                  <a:tcPr/>
                </a:tc>
                <a:extLst>
                  <a:ext uri="{0D108BD9-81ED-4DB2-BD59-A6C34878D82A}">
                    <a16:rowId xmlns="" xmlns:a16="http://schemas.microsoft.com/office/drawing/2014/main" val="10000"/>
                  </a:ext>
                </a:extLst>
              </a:tr>
              <a:tr h="370840">
                <a:tc>
                  <a:txBody>
                    <a:bodyPr/>
                    <a:lstStyle/>
                    <a:p>
                      <a:r>
                        <a:rPr lang="en-US" sz="1100" noProof="0" dirty="0"/>
                        <a:t>Structured Data: More detailed</a:t>
                      </a:r>
                      <a:r>
                        <a:rPr lang="en-US" sz="1100" baseline="0" noProof="0" dirty="0"/>
                        <a:t> transactional data: TPV, Credit Card</a:t>
                      </a:r>
                      <a:r>
                        <a:rPr lang="mr-IN" sz="1100" baseline="0" noProof="0" dirty="0"/>
                        <a:t>…</a:t>
                      </a:r>
                      <a:endParaRPr lang="en-US" sz="1100" noProof="0" dirty="0"/>
                    </a:p>
                  </a:txBody>
                  <a:tcPr/>
                </a:tc>
                <a:tc>
                  <a:txBody>
                    <a:bodyPr/>
                    <a:lstStyle/>
                    <a:p>
                      <a:r>
                        <a:rPr lang="en-US" sz="1100" noProof="0" dirty="0"/>
                        <a:t>Makes more detailed and concrete</a:t>
                      </a:r>
                      <a:r>
                        <a:rPr lang="en-US" sz="1100" baseline="0" noProof="0" dirty="0"/>
                        <a:t> decisions (local, stational, multidimensional)</a:t>
                      </a:r>
                      <a:endParaRPr lang="en-US" sz="1100" noProof="0" dirty="0"/>
                    </a:p>
                  </a:txBody>
                  <a:tcPr/>
                </a:tc>
                <a:extLst>
                  <a:ext uri="{0D108BD9-81ED-4DB2-BD59-A6C34878D82A}">
                    <a16:rowId xmlns="" xmlns:a16="http://schemas.microsoft.com/office/drawing/2014/main" val="10001"/>
                  </a:ext>
                </a:extLst>
              </a:tr>
              <a:tr h="370840">
                <a:tc>
                  <a:txBody>
                    <a:bodyPr/>
                    <a:lstStyle/>
                    <a:p>
                      <a:r>
                        <a:rPr lang="en-US" sz="1100" noProof="0" dirty="0"/>
                        <a:t>Unstructured data: various internal data (e-mail, consumer comments) and external data (social media, mobile).</a:t>
                      </a:r>
                    </a:p>
                  </a:txBody>
                  <a:tcPr/>
                </a:tc>
                <a:tc>
                  <a:txBody>
                    <a:bodyPr/>
                    <a:lstStyle/>
                    <a:p>
                      <a:r>
                        <a:rPr lang="en-US" sz="1100" noProof="0" dirty="0"/>
                        <a:t>It makes possible unstructured decisions more complete and precise (with new metrics, dimensions and dimensional attributes)</a:t>
                      </a:r>
                    </a:p>
                  </a:txBody>
                  <a:tcPr/>
                </a:tc>
                <a:extLst>
                  <a:ext uri="{0D108BD9-81ED-4DB2-BD59-A6C34878D82A}">
                    <a16:rowId xmlns="" xmlns:a16="http://schemas.microsoft.com/office/drawing/2014/main" val="10002"/>
                  </a:ext>
                </a:extLst>
              </a:tr>
              <a:tr h="370840">
                <a:tc>
                  <a:txBody>
                    <a:bodyPr/>
                    <a:lstStyle/>
                    <a:p>
                      <a:r>
                        <a:rPr lang="en-US" sz="1100" noProof="0" dirty="0"/>
                        <a:t>Data rate: access to low latency data ("real-time")</a:t>
                      </a:r>
                    </a:p>
                  </a:txBody>
                  <a:tcPr/>
                </a:tc>
                <a:tc>
                  <a:txBody>
                    <a:bodyPr/>
                    <a:lstStyle/>
                    <a:p>
                      <a:r>
                        <a:rPr lang="en-US" sz="1100" noProof="0" dirty="0"/>
                        <a:t>It makes it possible to make decisions more frequently and at the same time (hours versus weeks, on demand)</a:t>
                      </a:r>
                    </a:p>
                  </a:txBody>
                  <a:tcPr/>
                </a:tc>
                <a:extLst>
                  <a:ext uri="{0D108BD9-81ED-4DB2-BD59-A6C34878D82A}">
                    <a16:rowId xmlns="" xmlns:a16="http://schemas.microsoft.com/office/drawing/2014/main" val="10003"/>
                  </a:ext>
                </a:extLst>
              </a:tr>
              <a:tr h="370840">
                <a:tc>
                  <a:txBody>
                    <a:bodyPr/>
                    <a:lstStyle/>
                    <a:p>
                      <a:r>
                        <a:rPr lang="en-US" sz="1100" noProof="0" dirty="0"/>
                        <a:t>Predictive analytics: Causality, predictors, instrumentation, experimentation</a:t>
                      </a:r>
                    </a:p>
                  </a:txBody>
                  <a:tcPr/>
                </a:tc>
                <a:tc>
                  <a:txBody>
                    <a:bodyPr/>
                    <a:lstStyle/>
                    <a:p>
                      <a:r>
                        <a:rPr lang="en-US" sz="1100" noProof="0" dirty="0"/>
                        <a:t>More applicable predictive decisions (optimize, recommend, predict, estimate, predict)</a:t>
                      </a:r>
                    </a:p>
                  </a:txBody>
                  <a:tcPr/>
                </a:tc>
                <a:extLst>
                  <a:ext uri="{0D108BD9-81ED-4DB2-BD59-A6C34878D82A}">
                    <a16:rowId xmlns="" xmlns:a16="http://schemas.microsoft.com/office/drawing/2014/main" val="10004"/>
                  </a:ext>
                </a:extLst>
              </a:tr>
            </a:tbl>
          </a:graphicData>
        </a:graphic>
      </p:graphicFrame>
      <p:sp>
        <p:nvSpPr>
          <p:cNvPr id="6" name="Marcador de contenido 2"/>
          <p:cNvSpPr>
            <a:spLocks noGrp="1"/>
          </p:cNvSpPr>
          <p:nvPr>
            <p:ph idx="1"/>
          </p:nvPr>
        </p:nvSpPr>
        <p:spPr>
          <a:xfrm>
            <a:off x="5800298" y="1227909"/>
            <a:ext cx="5553501" cy="4949054"/>
          </a:xfrm>
        </p:spPr>
        <p:txBody>
          <a:bodyPr>
            <a:normAutofit/>
          </a:bodyPr>
          <a:lstStyle/>
          <a:p>
            <a:r>
              <a:rPr lang="en-IE" dirty="0"/>
              <a:t>Considering the value chain, apply the 4 critical factors of massive data management to the analysis of the opportunities that this new opportunity has for each company in each of its activities. Make an analysis for each of the activities identifying new opportunities.</a:t>
            </a:r>
            <a:endParaRPr lang="es-ES" dirty="0"/>
          </a:p>
        </p:txBody>
      </p:sp>
    </p:spTree>
    <p:extLst>
      <p:ext uri="{BB962C8B-B14F-4D97-AF65-F5344CB8AC3E}">
        <p14:creationId xmlns:p14="http://schemas.microsoft.com/office/powerpoint/2010/main" val="1322007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a:t>Business Processes</a:t>
            </a:r>
            <a:endParaRPr lang="en-IE" dirty="0"/>
          </a:p>
        </p:txBody>
      </p:sp>
      <p:sp>
        <p:nvSpPr>
          <p:cNvPr id="3" name="Marcador de contenido 2"/>
          <p:cNvSpPr>
            <a:spLocks noGrp="1"/>
          </p:cNvSpPr>
          <p:nvPr>
            <p:ph idx="1"/>
          </p:nvPr>
        </p:nvSpPr>
        <p:spPr/>
        <p:txBody>
          <a:bodyPr/>
          <a:lstStyle/>
          <a:p>
            <a:r>
              <a:rPr lang="en-IE" dirty="0" smtClean="0"/>
              <a:t>What is the </a:t>
            </a:r>
            <a:r>
              <a:rPr lang="en-IE" dirty="0" err="1" smtClean="0"/>
              <a:t>IoT</a:t>
            </a:r>
            <a:r>
              <a:rPr lang="en-IE" dirty="0" smtClean="0"/>
              <a:t>, and what value does it create for consumers?</a:t>
            </a:r>
          </a:p>
          <a:p>
            <a:r>
              <a:rPr lang="en-IE" dirty="0" smtClean="0"/>
              <a:t>What are some of the key challenges that the </a:t>
            </a:r>
            <a:r>
              <a:rPr lang="en-IE" dirty="0" err="1" smtClean="0"/>
              <a:t>IoT</a:t>
            </a:r>
            <a:r>
              <a:rPr lang="en-IE" dirty="0" smtClean="0"/>
              <a:t> represents?</a:t>
            </a:r>
          </a:p>
          <a:p>
            <a:r>
              <a:rPr lang="en-IE" dirty="0" smtClean="0"/>
              <a:t>What opportunities does the </a:t>
            </a:r>
            <a:r>
              <a:rPr lang="en-IE" dirty="0" err="1" smtClean="0"/>
              <a:t>IoT</a:t>
            </a:r>
            <a:r>
              <a:rPr lang="en-IE" dirty="0" smtClean="0"/>
              <a:t> offer to each company?</a:t>
            </a:r>
          </a:p>
          <a:p>
            <a:r>
              <a:rPr lang="en-IE" dirty="0" smtClean="0"/>
              <a:t>What resources and capabilities will each company need to succeed with </a:t>
            </a:r>
            <a:r>
              <a:rPr lang="en-IE" dirty="0" err="1" smtClean="0"/>
              <a:t>IoT</a:t>
            </a:r>
            <a:r>
              <a:rPr lang="en-IE" dirty="0" smtClean="0"/>
              <a:t>? What does success look like?</a:t>
            </a:r>
          </a:p>
          <a:p>
            <a:r>
              <a:rPr lang="en-IE" dirty="0" smtClean="0"/>
              <a:t>As the CEO of each company, what course of action would you take concerning the </a:t>
            </a:r>
            <a:r>
              <a:rPr lang="en-IE" dirty="0" err="1" smtClean="0"/>
              <a:t>IoT</a:t>
            </a:r>
            <a:r>
              <a:rPr lang="en-IE" dirty="0" smtClean="0"/>
              <a:t>?</a:t>
            </a:r>
            <a:endParaRPr lang="en-IE" dirty="0"/>
          </a:p>
        </p:txBody>
      </p:sp>
    </p:spTree>
    <p:extLst>
      <p:ext uri="{BB962C8B-B14F-4D97-AF65-F5344CB8AC3E}">
        <p14:creationId xmlns:p14="http://schemas.microsoft.com/office/powerpoint/2010/main" val="269530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smtClean="0"/>
              <a:t>Clients, Products &amp; Services.</a:t>
            </a:r>
            <a:endParaRPr lang="es-ES" dirty="0"/>
          </a:p>
        </p:txBody>
      </p:sp>
      <p:sp>
        <p:nvSpPr>
          <p:cNvPr id="3" name="Marcador de contenido 2"/>
          <p:cNvSpPr>
            <a:spLocks noGrp="1"/>
          </p:cNvSpPr>
          <p:nvPr>
            <p:ph idx="1"/>
          </p:nvPr>
        </p:nvSpPr>
        <p:spPr/>
        <p:txBody>
          <a:bodyPr/>
          <a:lstStyle/>
          <a:p>
            <a:r>
              <a:rPr lang="en-IE" dirty="0"/>
              <a:t>How data can be used in a massive way to improve the company's Market Segmentation and Targeting capabilities.</a:t>
            </a:r>
          </a:p>
          <a:p>
            <a:r>
              <a:rPr lang="en-IE" dirty="0"/>
              <a:t>Using Porter's 5 competitive forces model, he </a:t>
            </a:r>
            <a:r>
              <a:rPr lang="en-IE" dirty="0" smtClean="0"/>
              <a:t>analyses </a:t>
            </a:r>
            <a:r>
              <a:rPr lang="en-IE" dirty="0"/>
              <a:t>how the company can use business analytics based on the massive use of data to identify and characterize its competitors, prioritize customer needs or define its supplier strategy.</a:t>
            </a:r>
          </a:p>
          <a:p>
            <a:r>
              <a:rPr lang="en-IE" dirty="0"/>
              <a:t>How the massive use of data can help a company define its offer. Apply the 4P model for analysis.</a:t>
            </a:r>
          </a:p>
          <a:p>
            <a:endParaRPr lang="es-ES" dirty="0"/>
          </a:p>
          <a:p>
            <a:endParaRPr lang="es-ES" dirty="0"/>
          </a:p>
        </p:txBody>
      </p:sp>
    </p:spTree>
    <p:extLst>
      <p:ext uri="{BB962C8B-B14F-4D97-AF65-F5344CB8AC3E}">
        <p14:creationId xmlns:p14="http://schemas.microsoft.com/office/powerpoint/2010/main" val="1548252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a:t>Clients, Products &amp; Services.</a:t>
            </a:r>
            <a:endParaRPr lang="en-IE" dirty="0"/>
          </a:p>
        </p:txBody>
      </p:sp>
      <p:sp>
        <p:nvSpPr>
          <p:cNvPr id="3" name="Marcador de contenido 2"/>
          <p:cNvSpPr>
            <a:spLocks noGrp="1"/>
          </p:cNvSpPr>
          <p:nvPr>
            <p:ph idx="1"/>
          </p:nvPr>
        </p:nvSpPr>
        <p:spPr/>
        <p:txBody>
          <a:bodyPr>
            <a:normAutofit fontScale="92500" lnSpcReduction="20000"/>
          </a:bodyPr>
          <a:lstStyle/>
          <a:p>
            <a:r>
              <a:rPr lang="en-IE" dirty="0"/>
              <a:t>Data availability and data sources</a:t>
            </a:r>
            <a:r>
              <a:rPr lang="en-IE" dirty="0" smtClean="0"/>
              <a:t>. What data do you think should be available</a:t>
            </a:r>
            <a:r>
              <a:rPr lang="en-IE" dirty="0"/>
              <a:t>, which is important to effectively </a:t>
            </a:r>
            <a:r>
              <a:rPr lang="en-IE" dirty="0" smtClean="0"/>
              <a:t>plan </a:t>
            </a:r>
            <a:r>
              <a:rPr lang="en-IE" dirty="0"/>
              <a:t>on how far you can go with your analytics process.</a:t>
            </a:r>
          </a:p>
          <a:p>
            <a:r>
              <a:rPr lang="en-IE" dirty="0" smtClean="0"/>
              <a:t>Knowledge </a:t>
            </a:r>
            <a:r>
              <a:rPr lang="en-IE" dirty="0"/>
              <a:t>beyond social media. </a:t>
            </a:r>
            <a:r>
              <a:rPr lang="en-IE" dirty="0" smtClean="0"/>
              <a:t>Do you have </a:t>
            </a:r>
            <a:r>
              <a:rPr lang="en-IE" dirty="0"/>
              <a:t>a </a:t>
            </a:r>
            <a:r>
              <a:rPr lang="en-IE" dirty="0" smtClean="0"/>
              <a:t>global </a:t>
            </a:r>
            <a:r>
              <a:rPr lang="en-IE" dirty="0"/>
              <a:t>view of all marketing assets and strategies in place, </a:t>
            </a:r>
            <a:r>
              <a:rPr lang="en-IE" dirty="0" smtClean="0"/>
              <a:t>and </a:t>
            </a:r>
            <a:r>
              <a:rPr lang="en-IE" dirty="0"/>
              <a:t>even of a marketing roadmap if such knowledge is </a:t>
            </a:r>
            <a:r>
              <a:rPr lang="en-IE" dirty="0" smtClean="0"/>
              <a:t>available? What information you need to punt in place to develop a Social Media Analytics strategy?</a:t>
            </a:r>
            <a:endParaRPr lang="en-IE" dirty="0"/>
          </a:p>
          <a:p>
            <a:r>
              <a:rPr lang="en-IE" dirty="0" smtClean="0"/>
              <a:t>Tools </a:t>
            </a:r>
            <a:r>
              <a:rPr lang="en-IE" dirty="0"/>
              <a:t>and technology preparation. </a:t>
            </a:r>
            <a:r>
              <a:rPr lang="en-IE" dirty="0" smtClean="0"/>
              <a:t>Do you have </a:t>
            </a:r>
            <a:r>
              <a:rPr lang="en-IE" dirty="0"/>
              <a:t>all the necessary technology in place, or at least </a:t>
            </a:r>
            <a:r>
              <a:rPr lang="en-IE" dirty="0" smtClean="0"/>
              <a:t>ready </a:t>
            </a:r>
            <a:r>
              <a:rPr lang="en-IE" dirty="0"/>
              <a:t>to be </a:t>
            </a:r>
            <a:r>
              <a:rPr lang="en-IE" dirty="0" smtClean="0"/>
              <a:t>activated? This </a:t>
            </a:r>
            <a:r>
              <a:rPr lang="en-IE" dirty="0"/>
              <a:t>includes eventual </a:t>
            </a:r>
            <a:r>
              <a:rPr lang="en-IE" dirty="0" smtClean="0"/>
              <a:t>customization </a:t>
            </a:r>
            <a:r>
              <a:rPr lang="en-IE" dirty="0"/>
              <a:t>of metrics and dashboards, and integration of data.</a:t>
            </a:r>
          </a:p>
          <a:p>
            <a:r>
              <a:rPr lang="en-IE" dirty="0" smtClean="0"/>
              <a:t>Team </a:t>
            </a:r>
            <a:r>
              <a:rPr lang="en-IE" dirty="0"/>
              <a:t>preparation. </a:t>
            </a:r>
            <a:r>
              <a:rPr lang="en-IE" dirty="0" smtClean="0"/>
              <a:t>Are you sure </a:t>
            </a:r>
            <a:r>
              <a:rPr lang="en-IE" dirty="0"/>
              <a:t>that the team is ready to </a:t>
            </a:r>
            <a:r>
              <a:rPr lang="en-IE" dirty="0" smtClean="0"/>
              <a:t>implement </a:t>
            </a:r>
            <a:r>
              <a:rPr lang="en-IE" dirty="0"/>
              <a:t>the </a:t>
            </a:r>
            <a:r>
              <a:rPr lang="en-IE" dirty="0" smtClean="0"/>
              <a:t>strategy? </a:t>
            </a:r>
            <a:r>
              <a:rPr lang="en-IE" dirty="0"/>
              <a:t>Education and training can be </a:t>
            </a:r>
            <a:r>
              <a:rPr lang="en-IE" dirty="0" smtClean="0"/>
              <a:t>added </a:t>
            </a:r>
            <a:r>
              <a:rPr lang="en-IE" dirty="0"/>
              <a:t>at this stage</a:t>
            </a:r>
            <a:r>
              <a:rPr lang="en-IE" dirty="0" smtClean="0"/>
              <a:t>. Plan if necessary.</a:t>
            </a:r>
            <a:endParaRPr lang="en-IE" dirty="0"/>
          </a:p>
          <a:p>
            <a:r>
              <a:rPr lang="en-IE" dirty="0" smtClean="0"/>
              <a:t>Goals </a:t>
            </a:r>
            <a:r>
              <a:rPr lang="en-IE" dirty="0"/>
              <a:t>and objectives. </a:t>
            </a:r>
            <a:r>
              <a:rPr lang="en-IE" dirty="0" smtClean="0"/>
              <a:t>Have you defined </a:t>
            </a:r>
            <a:r>
              <a:rPr lang="en-IE" dirty="0"/>
              <a:t>the major goals and all </a:t>
            </a:r>
            <a:r>
              <a:rPr lang="en-IE" dirty="0" smtClean="0"/>
              <a:t>intermediate </a:t>
            </a:r>
            <a:r>
              <a:rPr lang="en-IE" dirty="0"/>
              <a:t>objectives related to the </a:t>
            </a:r>
            <a:r>
              <a:rPr lang="en-IE" dirty="0" smtClean="0"/>
              <a:t>strategy? What are them?</a:t>
            </a:r>
            <a:endParaRPr lang="en-IE" dirty="0"/>
          </a:p>
        </p:txBody>
      </p:sp>
    </p:spTree>
    <p:extLst>
      <p:ext uri="{BB962C8B-B14F-4D97-AF65-F5344CB8AC3E}">
        <p14:creationId xmlns:p14="http://schemas.microsoft.com/office/powerpoint/2010/main" val="4079097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ltLang="en-US" dirty="0" smtClean="0"/>
              <a:t>Organization &amp; Culture</a:t>
            </a:r>
            <a:endParaRPr lang="en-IE" dirty="0"/>
          </a:p>
        </p:txBody>
      </p:sp>
      <p:sp>
        <p:nvSpPr>
          <p:cNvPr id="3" name="Marcador de contenido 2"/>
          <p:cNvSpPr>
            <a:spLocks noGrp="1"/>
          </p:cNvSpPr>
          <p:nvPr>
            <p:ph idx="1"/>
          </p:nvPr>
        </p:nvSpPr>
        <p:spPr/>
        <p:txBody>
          <a:bodyPr/>
          <a:lstStyle/>
          <a:p>
            <a:r>
              <a:rPr lang="es-ES" dirty="0" err="1"/>
              <a:t>Organizational</a:t>
            </a:r>
            <a:r>
              <a:rPr lang="es-ES" dirty="0"/>
              <a:t> </a:t>
            </a:r>
            <a:r>
              <a:rPr lang="es-ES" dirty="0" err="1"/>
              <a:t>alignment</a:t>
            </a:r>
            <a:r>
              <a:rPr lang="es-ES" dirty="0" smtClean="0"/>
              <a:t>. </a:t>
            </a:r>
            <a:r>
              <a:rPr lang="en-IE" dirty="0"/>
              <a:t>Of the 4 different organizational models presented, which one do you consider best suits the situation of each company and why would you advise adopting this model</a:t>
            </a:r>
            <a:r>
              <a:rPr lang="en-IE" dirty="0" smtClean="0"/>
              <a:t>?</a:t>
            </a:r>
          </a:p>
          <a:p>
            <a:r>
              <a:rPr lang="en-IE" dirty="0"/>
              <a:t>What do you think could be a proposal for each company in terms of strategic agenda. include a proposal for each of the points identified in the strategic agenda example, adapting them to each company.</a:t>
            </a:r>
            <a:endParaRPr lang="es-ES" dirty="0"/>
          </a:p>
          <a:p>
            <a:endParaRPr lang="es-ES" dirty="0"/>
          </a:p>
        </p:txBody>
      </p:sp>
    </p:spTree>
    <p:extLst>
      <p:ext uri="{BB962C8B-B14F-4D97-AF65-F5344CB8AC3E}">
        <p14:creationId xmlns:p14="http://schemas.microsoft.com/office/powerpoint/2010/main" val="3413491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718</Words>
  <Application>Microsoft Office PowerPoint</Application>
  <PresentationFormat>Panorámica</PresentationFormat>
  <Paragraphs>50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ＭＳ Ｐゴシック</vt:lpstr>
      <vt:lpstr>Arial</vt:lpstr>
      <vt:lpstr>Calibri</vt:lpstr>
      <vt:lpstr>Calibri Light</vt:lpstr>
      <vt:lpstr>Mangal</vt:lpstr>
      <vt:lpstr>Tema de Office</vt:lpstr>
      <vt:lpstr>Business Analytics</vt:lpstr>
      <vt:lpstr>Business Case Analysis</vt:lpstr>
      <vt:lpstr>General Approach</vt:lpstr>
      <vt:lpstr>Technology</vt:lpstr>
      <vt:lpstr>Business Processes</vt:lpstr>
      <vt:lpstr>Business Processes</vt:lpstr>
      <vt:lpstr>Clients, Products &amp; Services.</vt:lpstr>
      <vt:lpstr>Clients, Products &amp; Services.</vt:lpstr>
      <vt:lpstr>Organization &amp; Culture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2021-02-03T09:38:03Z</dcterms:created>
  <dcterms:modified xsi:type="dcterms:W3CDTF">2022-05-12T11:12:59Z</dcterms:modified>
</cp:coreProperties>
</file>