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82" r:id="rId3"/>
    <p:sldId id="379" r:id="rId4"/>
    <p:sldId id="421" r:id="rId5"/>
    <p:sldId id="385" r:id="rId6"/>
    <p:sldId id="392" r:id="rId7"/>
    <p:sldId id="422" r:id="rId8"/>
    <p:sldId id="423" r:id="rId9"/>
    <p:sldId id="414" r:id="rId10"/>
    <p:sldId id="425" r:id="rId11"/>
    <p:sldId id="424" r:id="rId12"/>
    <p:sldId id="415" r:id="rId13"/>
    <p:sldId id="426" r:id="rId14"/>
    <p:sldId id="427" r:id="rId15"/>
    <p:sldId id="394" r:id="rId16"/>
    <p:sldId id="396" r:id="rId17"/>
    <p:sldId id="416" r:id="rId18"/>
    <p:sldId id="417" r:id="rId19"/>
    <p:sldId id="418" r:id="rId20"/>
    <p:sldId id="419" r:id="rId21"/>
    <p:sldId id="420" r:id="rId22"/>
    <p:sldId id="3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4"/>
    <p:restoredTop sz="94694"/>
  </p:normalViewPr>
  <p:slideViewPr>
    <p:cSldViewPr snapToGrid="0" snapToObjects="1">
      <p:cViewPr varScale="1">
        <p:scale>
          <a:sx n="70" d="100"/>
          <a:sy n="70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o" userId="29f9834b-56b7-41fa-82fe-5769af74e519" providerId="ADAL" clId="{9B7C8B89-ECB3-4860-AD74-48AB4E298193}"/>
    <pc:docChg chg="custSel addSld modSld">
      <pc:chgData name="Mariano" userId="29f9834b-56b7-41fa-82fe-5769af74e519" providerId="ADAL" clId="{9B7C8B89-ECB3-4860-AD74-48AB4E298193}" dt="2020-11-03T19:08:42.313" v="14" actId="20577"/>
      <pc:docMkLst>
        <pc:docMk/>
      </pc:docMkLst>
      <pc:sldChg chg="modSp add">
        <pc:chgData name="Mariano" userId="29f9834b-56b7-41fa-82fe-5769af74e519" providerId="ADAL" clId="{9B7C8B89-ECB3-4860-AD74-48AB4E298193}" dt="2020-11-03T19:08:42.313" v="14" actId="20577"/>
        <pc:sldMkLst>
          <pc:docMk/>
          <pc:sldMk cId="50427994" sldId="377"/>
        </pc:sldMkLst>
        <pc:spChg chg="mod">
          <ac:chgData name="Mariano" userId="29f9834b-56b7-41fa-82fe-5769af74e519" providerId="ADAL" clId="{9B7C8B89-ECB3-4860-AD74-48AB4E298193}" dt="2020-11-03T19:08:42.313" v="14" actId="20577"/>
          <ac:spMkLst>
            <pc:docMk/>
            <pc:sldMk cId="50427994" sldId="377"/>
            <ac:spMk id="6" creationId="{F4A644B3-5D0C-41BA-A06F-2528D42FA51D}"/>
          </ac:spMkLst>
        </pc:spChg>
      </pc:sldChg>
    </pc:docChg>
  </pc:docChgLst>
  <pc:docChgLst>
    <pc:chgData name="Mariano" userId="29f9834b-56b7-41fa-82fe-5769af74e519" providerId="ADAL" clId="{41890B91-2E2F-4BD5-A6E1-2DD7F57872F2}"/>
    <pc:docChg chg="undo redo custSel mod addSld delSld modSld sldOrd">
      <pc:chgData name="Mariano" userId="29f9834b-56b7-41fa-82fe-5769af74e519" providerId="ADAL" clId="{41890B91-2E2F-4BD5-A6E1-2DD7F57872F2}" dt="2020-11-03T19:07:15.913" v="345" actId="20577"/>
      <pc:docMkLst>
        <pc:docMk/>
      </pc:docMkLst>
      <pc:sldChg chg="addSp delSp modSp">
        <pc:chgData name="Mariano" userId="29f9834b-56b7-41fa-82fe-5769af74e519" providerId="ADAL" clId="{41890B91-2E2F-4BD5-A6E1-2DD7F57872F2}" dt="2020-11-03T18:39:18.503" v="13" actId="1076"/>
        <pc:sldMkLst>
          <pc:docMk/>
          <pc:sldMk cId="1969677591" sldId="256"/>
        </pc:sldMkLst>
        <pc:spChg chg="del">
          <ac:chgData name="Mariano" userId="29f9834b-56b7-41fa-82fe-5769af74e519" providerId="ADAL" clId="{41890B91-2E2F-4BD5-A6E1-2DD7F57872F2}" dt="2020-11-03T18:32:16.876" v="0" actId="478"/>
          <ac:spMkLst>
            <pc:docMk/>
            <pc:sldMk cId="1969677591" sldId="256"/>
            <ac:spMk id="2" creationId="{06F0B4A3-D4A3-2D44-B28B-7637A94F2304}"/>
          </ac:spMkLst>
        </pc:spChg>
        <pc:spChg chg="del">
          <ac:chgData name="Mariano" userId="29f9834b-56b7-41fa-82fe-5769af74e519" providerId="ADAL" clId="{41890B91-2E2F-4BD5-A6E1-2DD7F57872F2}" dt="2020-11-03T18:32:16.876" v="0" actId="478"/>
          <ac:spMkLst>
            <pc:docMk/>
            <pc:sldMk cId="1969677591" sldId="256"/>
            <ac:spMk id="3" creationId="{172638DA-B531-924B-AC68-2D45B4AB43EF}"/>
          </ac:spMkLst>
        </pc:spChg>
        <pc:spChg chg="add mod">
          <ac:chgData name="Mariano" userId="29f9834b-56b7-41fa-82fe-5769af74e519" providerId="ADAL" clId="{41890B91-2E2F-4BD5-A6E1-2DD7F57872F2}" dt="2020-11-03T18:39:18.503" v="13" actId="1076"/>
          <ac:spMkLst>
            <pc:docMk/>
            <pc:sldMk cId="1969677591" sldId="256"/>
            <ac:spMk id="6" creationId="{F4A644B3-5D0C-41BA-A06F-2528D42FA51D}"/>
          </ac:spMkLst>
        </pc:spChg>
        <pc:picChg chg="add mod">
          <ac:chgData name="Mariano" userId="29f9834b-56b7-41fa-82fe-5769af74e519" providerId="ADAL" clId="{41890B91-2E2F-4BD5-A6E1-2DD7F57872F2}" dt="2020-11-03T18:33:10.838" v="3" actId="14100"/>
          <ac:picMkLst>
            <pc:docMk/>
            <pc:sldMk cId="1969677591" sldId="256"/>
            <ac:picMk id="4" creationId="{C78F3500-D36E-440D-9372-2DED0BC22CAC}"/>
          </ac:picMkLst>
        </pc:picChg>
        <pc:picChg chg="add mod">
          <ac:chgData name="Mariano" userId="29f9834b-56b7-41fa-82fe-5769af74e519" providerId="ADAL" clId="{41890B91-2E2F-4BD5-A6E1-2DD7F57872F2}" dt="2020-11-03T18:35:58.030" v="7" actId="1076"/>
          <ac:picMkLst>
            <pc:docMk/>
            <pc:sldMk cId="1969677591" sldId="256"/>
            <ac:picMk id="5" creationId="{DD1162F8-AD78-4D37-8B37-3817F1108B28}"/>
          </ac:picMkLst>
        </pc:picChg>
      </pc:sldChg>
      <pc:sldChg chg="modSp del">
        <pc:chgData name="Mariano" userId="29f9834b-56b7-41fa-82fe-5769af74e519" providerId="ADAL" clId="{41890B91-2E2F-4BD5-A6E1-2DD7F57872F2}" dt="2020-11-03T18:56:24.406" v="247" actId="2696"/>
        <pc:sldMkLst>
          <pc:docMk/>
          <pc:sldMk cId="3028166712" sldId="257"/>
        </pc:sldMkLst>
        <pc:graphicFrameChg chg="mod">
          <ac:chgData name="Mariano" userId="29f9834b-56b7-41fa-82fe-5769af74e519" providerId="ADAL" clId="{41890B91-2E2F-4BD5-A6E1-2DD7F57872F2}" dt="2020-11-03T18:39:46.006" v="17" actId="14100"/>
          <ac:graphicFrameMkLst>
            <pc:docMk/>
            <pc:sldMk cId="3028166712" sldId="257"/>
            <ac:graphicFrameMk id="2" creationId="{2AD0F4AC-026B-D64B-A44B-1225CFCAE49A}"/>
          </ac:graphicFrameMkLst>
        </pc:graphicFrameChg>
      </pc:sldChg>
      <pc:sldChg chg="del">
        <pc:chgData name="Mariano" userId="29f9834b-56b7-41fa-82fe-5769af74e519" providerId="ADAL" clId="{41890B91-2E2F-4BD5-A6E1-2DD7F57872F2}" dt="2020-11-03T19:01:12.475" v="292" actId="2696"/>
        <pc:sldMkLst>
          <pc:docMk/>
          <pc:sldMk cId="1901865178" sldId="258"/>
        </pc:sldMkLst>
      </pc:sldChg>
      <pc:sldChg chg="del">
        <pc:chgData name="Mariano" userId="29f9834b-56b7-41fa-82fe-5769af74e519" providerId="ADAL" clId="{41890B91-2E2F-4BD5-A6E1-2DD7F57872F2}" dt="2020-11-03T19:04:45.146" v="312" actId="2696"/>
        <pc:sldMkLst>
          <pc:docMk/>
          <pc:sldMk cId="4172896494" sldId="259"/>
        </pc:sldMkLst>
      </pc:sldChg>
      <pc:sldChg chg="del">
        <pc:chgData name="Mariano" userId="29f9834b-56b7-41fa-82fe-5769af74e519" providerId="ADAL" clId="{41890B91-2E2F-4BD5-A6E1-2DD7F57872F2}" dt="2020-11-03T18:59:04.756" v="283" actId="2696"/>
        <pc:sldMkLst>
          <pc:docMk/>
          <pc:sldMk cId="3573970474" sldId="260"/>
        </pc:sldMkLst>
      </pc:sldChg>
      <pc:sldChg chg="del">
        <pc:chgData name="Mariano" userId="29f9834b-56b7-41fa-82fe-5769af74e519" providerId="ADAL" clId="{41890B91-2E2F-4BD5-A6E1-2DD7F57872F2}" dt="2020-11-03T19:03:05.454" v="303" actId="2696"/>
        <pc:sldMkLst>
          <pc:docMk/>
          <pc:sldMk cId="1576400997" sldId="261"/>
        </pc:sldMkLst>
      </pc:sldChg>
      <pc:sldChg chg="del">
        <pc:chgData name="Mariano" userId="29f9834b-56b7-41fa-82fe-5769af74e519" providerId="ADAL" clId="{41890B91-2E2F-4BD5-A6E1-2DD7F57872F2}" dt="2020-11-03T19:06:06.607" v="322" actId="2696"/>
        <pc:sldMkLst>
          <pc:docMk/>
          <pc:sldMk cId="3214107363" sldId="262"/>
        </pc:sldMkLst>
      </pc:sldChg>
      <pc:sldChg chg="addSp modSp">
        <pc:chgData name="Mariano" userId="29f9834b-56b7-41fa-82fe-5769af74e519" providerId="ADAL" clId="{41890B91-2E2F-4BD5-A6E1-2DD7F57872F2}" dt="2020-11-03T19:07:15.913" v="345" actId="20577"/>
        <pc:sldMkLst>
          <pc:docMk/>
          <pc:sldMk cId="2998402539" sldId="263"/>
        </pc:sldMkLst>
        <pc:spChg chg="add mod">
          <ac:chgData name="Mariano" userId="29f9834b-56b7-41fa-82fe-5769af74e519" providerId="ADAL" clId="{41890B91-2E2F-4BD5-A6E1-2DD7F57872F2}" dt="2020-11-03T19:06:43.916" v="337" actId="1076"/>
          <ac:spMkLst>
            <pc:docMk/>
            <pc:sldMk cId="2998402539" sldId="263"/>
            <ac:spMk id="2" creationId="{1B623366-903B-44FF-AC3F-5CEF88CA3E65}"/>
          </ac:spMkLst>
        </pc:spChg>
        <pc:spChg chg="add mod">
          <ac:chgData name="Mariano" userId="29f9834b-56b7-41fa-82fe-5769af74e519" providerId="ADAL" clId="{41890B91-2E2F-4BD5-A6E1-2DD7F57872F2}" dt="2020-11-03T19:07:06.766" v="341" actId="20577"/>
          <ac:spMkLst>
            <pc:docMk/>
            <pc:sldMk cId="2998402539" sldId="263"/>
            <ac:spMk id="6" creationId="{7D90AC7B-0946-4EA7-9AC6-696DCFA88492}"/>
          </ac:spMkLst>
        </pc:spChg>
        <pc:spChg chg="add mod">
          <ac:chgData name="Mariano" userId="29f9834b-56b7-41fa-82fe-5769af74e519" providerId="ADAL" clId="{41890B91-2E2F-4BD5-A6E1-2DD7F57872F2}" dt="2020-11-03T19:07:15.913" v="345" actId="20577"/>
          <ac:spMkLst>
            <pc:docMk/>
            <pc:sldMk cId="2998402539" sldId="263"/>
            <ac:spMk id="8" creationId="{B7760D70-BA24-4037-A294-9F6966CD2F11}"/>
          </ac:spMkLst>
        </pc:spChg>
      </pc:sldChg>
      <pc:sldChg chg="addSp delSp modSp add mod setBg">
        <pc:chgData name="Mariano" userId="29f9834b-56b7-41fa-82fe-5769af74e519" providerId="ADAL" clId="{41890B91-2E2F-4BD5-A6E1-2DD7F57872F2}" dt="2020-11-03T18:43:11" v="26" actId="255"/>
        <pc:sldMkLst>
          <pc:docMk/>
          <pc:sldMk cId="2315231612" sldId="264"/>
        </pc:sldMkLst>
        <pc:spChg chg="del">
          <ac:chgData name="Mariano" userId="29f9834b-56b7-41fa-82fe-5769af74e519" providerId="ADAL" clId="{41890B91-2E2F-4BD5-A6E1-2DD7F57872F2}" dt="2020-11-03T18:42:40.561" v="19"/>
          <ac:spMkLst>
            <pc:docMk/>
            <pc:sldMk cId="2315231612" sldId="264"/>
            <ac:spMk id="2" creationId="{C283F065-3BA0-42E4-AD1A-4A46F8E3D682}"/>
          </ac:spMkLst>
        </pc:spChg>
        <pc:spChg chg="del">
          <ac:chgData name="Mariano" userId="29f9834b-56b7-41fa-82fe-5769af74e519" providerId="ADAL" clId="{41890B91-2E2F-4BD5-A6E1-2DD7F57872F2}" dt="2020-11-03T18:42:40.561" v="19"/>
          <ac:spMkLst>
            <pc:docMk/>
            <pc:sldMk cId="2315231612" sldId="264"/>
            <ac:spMk id="3" creationId="{B900E32B-62F7-4F40-BC59-650A132F68D6}"/>
          </ac:spMkLst>
        </pc:spChg>
        <pc:graphicFrameChg chg="add mod">
          <ac:chgData name="Mariano" userId="29f9834b-56b7-41fa-82fe-5769af74e519" providerId="ADAL" clId="{41890B91-2E2F-4BD5-A6E1-2DD7F57872F2}" dt="2020-11-03T18:43:11" v="26" actId="255"/>
          <ac:graphicFrameMkLst>
            <pc:docMk/>
            <pc:sldMk cId="2315231612" sldId="264"/>
            <ac:graphicFrameMk id="4" creationId="{40684393-A110-463B-ABBE-432EA1BBAE23}"/>
          </ac:graphicFrameMkLst>
        </pc:graphicFrameChg>
      </pc:sldChg>
      <pc:sldChg chg="modSp add">
        <pc:chgData name="Mariano" userId="29f9834b-56b7-41fa-82fe-5769af74e519" providerId="ADAL" clId="{41890B91-2E2F-4BD5-A6E1-2DD7F57872F2}" dt="2020-11-03T18:56:12.097" v="246" actId="20577"/>
        <pc:sldMkLst>
          <pc:docMk/>
          <pc:sldMk cId="4107180912" sldId="265"/>
        </pc:sldMkLst>
        <pc:spChg chg="mod">
          <ac:chgData name="Mariano" userId="29f9834b-56b7-41fa-82fe-5769af74e519" providerId="ADAL" clId="{41890B91-2E2F-4BD5-A6E1-2DD7F57872F2}" dt="2020-11-03T18:55:23.305" v="148" actId="20577"/>
          <ac:spMkLst>
            <pc:docMk/>
            <pc:sldMk cId="4107180912" sldId="265"/>
            <ac:spMk id="2" creationId="{F93EB63F-6C70-446E-AD98-B07CF16EB5F7}"/>
          </ac:spMkLst>
        </pc:spChg>
        <pc:spChg chg="mod">
          <ac:chgData name="Mariano" userId="29f9834b-56b7-41fa-82fe-5769af74e519" providerId="ADAL" clId="{41890B91-2E2F-4BD5-A6E1-2DD7F57872F2}" dt="2020-11-03T18:56:12.097" v="246" actId="20577"/>
          <ac:spMkLst>
            <pc:docMk/>
            <pc:sldMk cId="4107180912" sldId="265"/>
            <ac:spMk id="3" creationId="{EDC195A9-E59B-4584-B32D-9A27AAC81AE2}"/>
          </ac:spMkLst>
        </pc:spChg>
      </pc:sldChg>
      <pc:sldChg chg="modSp add">
        <pc:chgData name="Mariano" userId="29f9834b-56b7-41fa-82fe-5769af74e519" providerId="ADAL" clId="{41890B91-2E2F-4BD5-A6E1-2DD7F57872F2}" dt="2020-11-03T18:45:31.933" v="29" actId="27636"/>
        <pc:sldMkLst>
          <pc:docMk/>
          <pc:sldMk cId="0" sldId="369"/>
        </pc:sldMkLst>
        <pc:spChg chg="mod">
          <ac:chgData name="Mariano" userId="29f9834b-56b7-41fa-82fe-5769af74e519" providerId="ADAL" clId="{41890B91-2E2F-4BD5-A6E1-2DD7F57872F2}" dt="2020-11-03T18:45:31.933" v="29" actId="27636"/>
          <ac:spMkLst>
            <pc:docMk/>
            <pc:sldMk cId="0" sldId="369"/>
            <ac:spMk id="18434" creationId="{976B1140-1EC8-465B-B9B4-0F8F0DB52847}"/>
          </ac:spMkLst>
        </pc:spChg>
      </pc:sldChg>
      <pc:sldChg chg="modSp add">
        <pc:chgData name="Mariano" userId="29f9834b-56b7-41fa-82fe-5769af74e519" providerId="ADAL" clId="{41890B91-2E2F-4BD5-A6E1-2DD7F57872F2}" dt="2020-11-03T18:47:43.022" v="88" actId="20577"/>
        <pc:sldMkLst>
          <pc:docMk/>
          <pc:sldMk cId="1232573283" sldId="370"/>
        </pc:sldMkLst>
        <pc:spChg chg="mod">
          <ac:chgData name="Mariano" userId="29f9834b-56b7-41fa-82fe-5769af74e519" providerId="ADAL" clId="{41890B91-2E2F-4BD5-A6E1-2DD7F57872F2}" dt="2020-11-03T18:46:31.960" v="51" actId="20577"/>
          <ac:spMkLst>
            <pc:docMk/>
            <pc:sldMk cId="1232573283" sldId="370"/>
            <ac:spMk id="18433" creationId="{E5F2ECEF-8DE2-47BD-ADC4-78F1AC3DF442}"/>
          </ac:spMkLst>
        </pc:spChg>
        <pc:spChg chg="mod">
          <ac:chgData name="Mariano" userId="29f9834b-56b7-41fa-82fe-5769af74e519" providerId="ADAL" clId="{41890B91-2E2F-4BD5-A6E1-2DD7F57872F2}" dt="2020-11-03T18:47:43.022" v="88" actId="20577"/>
          <ac:spMkLst>
            <pc:docMk/>
            <pc:sldMk cId="1232573283" sldId="370"/>
            <ac:spMk id="18434" creationId="{976B1140-1EC8-465B-B9B4-0F8F0DB52847}"/>
          </ac:spMkLst>
        </pc:spChg>
      </pc:sldChg>
      <pc:sldChg chg="addSp delSp modSp add">
        <pc:chgData name="Mariano" userId="29f9834b-56b7-41fa-82fe-5769af74e519" providerId="ADAL" clId="{41890B91-2E2F-4BD5-A6E1-2DD7F57872F2}" dt="2020-11-03T18:55:11.189" v="138" actId="1076"/>
        <pc:sldMkLst>
          <pc:docMk/>
          <pc:sldMk cId="120485127" sldId="371"/>
        </pc:sldMkLst>
        <pc:spChg chg="del">
          <ac:chgData name="Mariano" userId="29f9834b-56b7-41fa-82fe-5769af74e519" providerId="ADAL" clId="{41890B91-2E2F-4BD5-A6E1-2DD7F57872F2}" dt="2020-11-03T18:47:18.575" v="69"/>
          <ac:spMkLst>
            <pc:docMk/>
            <pc:sldMk cId="120485127" sldId="371"/>
            <ac:spMk id="2" creationId="{11A8946E-9B73-40FB-A024-7A196F5577DE}"/>
          </ac:spMkLst>
        </pc:spChg>
        <pc:spChg chg="del">
          <ac:chgData name="Mariano" userId="29f9834b-56b7-41fa-82fe-5769af74e519" providerId="ADAL" clId="{41890B91-2E2F-4BD5-A6E1-2DD7F57872F2}" dt="2020-11-03T18:47:18.575" v="69"/>
          <ac:spMkLst>
            <pc:docMk/>
            <pc:sldMk cId="120485127" sldId="371"/>
            <ac:spMk id="3" creationId="{8C696E71-EAE7-4F0A-BFE6-9EEDA0D43F7D}"/>
          </ac:spMkLst>
        </pc:spChg>
        <pc:spChg chg="add mod">
          <ac:chgData name="Mariano" userId="29f9834b-56b7-41fa-82fe-5769af74e519" providerId="ADAL" clId="{41890B91-2E2F-4BD5-A6E1-2DD7F57872F2}" dt="2020-11-03T18:47:51.734" v="101" actId="20577"/>
          <ac:spMkLst>
            <pc:docMk/>
            <pc:sldMk cId="120485127" sldId="371"/>
            <ac:spMk id="4" creationId="{CE455446-7D0C-41D8-9FEA-9CDA9E7F80E3}"/>
          </ac:spMkLst>
        </pc:spChg>
        <pc:spChg chg="add del mod">
          <ac:chgData name="Mariano" userId="29f9834b-56b7-41fa-82fe-5769af74e519" providerId="ADAL" clId="{41890B91-2E2F-4BD5-A6E1-2DD7F57872F2}" dt="2020-11-03T18:47:55.577" v="102" actId="478"/>
          <ac:spMkLst>
            <pc:docMk/>
            <pc:sldMk cId="120485127" sldId="371"/>
            <ac:spMk id="5" creationId="{EF365C7D-07EE-4319-BC8A-037AA81DBCB6}"/>
          </ac:spMkLst>
        </pc:spChg>
        <pc:spChg chg="add mod">
          <ac:chgData name="Mariano" userId="29f9834b-56b7-41fa-82fe-5769af74e519" providerId="ADAL" clId="{41890B91-2E2F-4BD5-A6E1-2DD7F57872F2}" dt="2020-11-03T18:54:48.877" v="110" actId="1076"/>
          <ac:spMkLst>
            <pc:docMk/>
            <pc:sldMk cId="120485127" sldId="371"/>
            <ac:spMk id="6" creationId="{0B5EE7B8-56F7-487F-AC7B-B97D9B09093D}"/>
          </ac:spMkLst>
        </pc:spChg>
        <pc:spChg chg="add mod">
          <ac:chgData name="Mariano" userId="29f9834b-56b7-41fa-82fe-5769af74e519" providerId="ADAL" clId="{41890B91-2E2F-4BD5-A6E1-2DD7F57872F2}" dt="2020-11-03T18:55:11.189" v="138" actId="1076"/>
          <ac:spMkLst>
            <pc:docMk/>
            <pc:sldMk cId="120485127" sldId="371"/>
            <ac:spMk id="7" creationId="{EF9ABA5A-85F4-4283-8A6E-58855E8F4BF3}"/>
          </ac:spMkLst>
        </pc:spChg>
      </pc:sldChg>
      <pc:sldChg chg="addSp modSp add mod setBg">
        <pc:chgData name="Mariano" userId="29f9834b-56b7-41fa-82fe-5769af74e519" providerId="ADAL" clId="{41890B91-2E2F-4BD5-A6E1-2DD7F57872F2}" dt="2020-11-03T18:58:03.153" v="282" actId="20577"/>
        <pc:sldMkLst>
          <pc:docMk/>
          <pc:sldMk cId="249993560" sldId="372"/>
        </pc:sldMkLst>
        <pc:graphicFrameChg chg="add mod">
          <ac:chgData name="Mariano" userId="29f9834b-56b7-41fa-82fe-5769af74e519" providerId="ADAL" clId="{41890B91-2E2F-4BD5-A6E1-2DD7F57872F2}" dt="2020-11-03T18:58:03.153" v="282" actId="20577"/>
          <ac:graphicFrameMkLst>
            <pc:docMk/>
            <pc:sldMk cId="249993560" sldId="372"/>
            <ac:graphicFrameMk id="2" creationId="{C8E00A88-3B2C-451F-93C1-6B7E06DB75FB}"/>
          </ac:graphicFrameMkLst>
        </pc:graphicFrameChg>
      </pc:sldChg>
      <pc:sldChg chg="addSp modSp add mod setBg">
        <pc:chgData name="Mariano" userId="29f9834b-56b7-41fa-82fe-5769af74e519" providerId="ADAL" clId="{41890B91-2E2F-4BD5-A6E1-2DD7F57872F2}" dt="2020-11-03T19:00:40.348" v="291" actId="255"/>
        <pc:sldMkLst>
          <pc:docMk/>
          <pc:sldMk cId="1427580645" sldId="373"/>
        </pc:sldMkLst>
        <pc:graphicFrameChg chg="add mod">
          <ac:chgData name="Mariano" userId="29f9834b-56b7-41fa-82fe-5769af74e519" providerId="ADAL" clId="{41890B91-2E2F-4BD5-A6E1-2DD7F57872F2}" dt="2020-11-03T19:00:40.348" v="291" actId="255"/>
          <ac:graphicFrameMkLst>
            <pc:docMk/>
            <pc:sldMk cId="1427580645" sldId="373"/>
            <ac:graphicFrameMk id="2" creationId="{EBAF3BA3-8E3E-4EFF-BA08-002B686C37D6}"/>
          </ac:graphicFrameMkLst>
        </pc:graphicFrameChg>
      </pc:sldChg>
      <pc:sldChg chg="addSp modSp add mod setBg">
        <pc:chgData name="Mariano" userId="29f9834b-56b7-41fa-82fe-5769af74e519" providerId="ADAL" clId="{41890B91-2E2F-4BD5-A6E1-2DD7F57872F2}" dt="2020-11-03T19:02:29.988" v="302" actId="27918"/>
        <pc:sldMkLst>
          <pc:docMk/>
          <pc:sldMk cId="3830395147" sldId="374"/>
        </pc:sldMkLst>
        <pc:graphicFrameChg chg="add mod">
          <ac:chgData name="Mariano" userId="29f9834b-56b7-41fa-82fe-5769af74e519" providerId="ADAL" clId="{41890B91-2E2F-4BD5-A6E1-2DD7F57872F2}" dt="2020-11-03T19:02:27.847" v="301"/>
          <ac:graphicFrameMkLst>
            <pc:docMk/>
            <pc:sldMk cId="3830395147" sldId="374"/>
            <ac:graphicFrameMk id="2" creationId="{118E6D45-7826-42C3-8E72-77DEECF64172}"/>
          </ac:graphicFrameMkLst>
        </pc:graphicFrameChg>
      </pc:sldChg>
      <pc:sldChg chg="addSp modSp add mod setBg">
        <pc:chgData name="Mariano" userId="29f9834b-56b7-41fa-82fe-5769af74e519" providerId="ADAL" clId="{41890B91-2E2F-4BD5-A6E1-2DD7F57872F2}" dt="2020-11-03T19:04:08.030" v="311" actId="255"/>
        <pc:sldMkLst>
          <pc:docMk/>
          <pc:sldMk cId="4258793358" sldId="375"/>
        </pc:sldMkLst>
        <pc:graphicFrameChg chg="add mod">
          <ac:chgData name="Mariano" userId="29f9834b-56b7-41fa-82fe-5769af74e519" providerId="ADAL" clId="{41890B91-2E2F-4BD5-A6E1-2DD7F57872F2}" dt="2020-11-03T19:04:08.030" v="311" actId="255"/>
          <ac:graphicFrameMkLst>
            <pc:docMk/>
            <pc:sldMk cId="4258793358" sldId="375"/>
            <ac:graphicFrameMk id="2" creationId="{D22BA02E-2D2A-4011-B3DC-908255D2FC0D}"/>
          </ac:graphicFrameMkLst>
        </pc:graphicFrameChg>
      </pc:sldChg>
      <pc:sldChg chg="addSp modSp add mod ord setBg">
        <pc:chgData name="Mariano" userId="29f9834b-56b7-41fa-82fe-5769af74e519" providerId="ADAL" clId="{41890B91-2E2F-4BD5-A6E1-2DD7F57872F2}" dt="2020-11-03T19:05:53.859" v="321" actId="255"/>
        <pc:sldMkLst>
          <pc:docMk/>
          <pc:sldMk cId="2521341516" sldId="376"/>
        </pc:sldMkLst>
        <pc:graphicFrameChg chg="add mod">
          <ac:chgData name="Mariano" userId="29f9834b-56b7-41fa-82fe-5769af74e519" providerId="ADAL" clId="{41890B91-2E2F-4BD5-A6E1-2DD7F57872F2}" dt="2020-11-03T19:05:53.859" v="321" actId="255"/>
          <ac:graphicFrameMkLst>
            <pc:docMk/>
            <pc:sldMk cId="2521341516" sldId="376"/>
            <ac:graphicFrameMk id="2" creationId="{ED247EAF-1D98-4B44-9FC4-F1CD083DD882}"/>
          </ac:graphicFrameMkLst>
        </pc:graphicFrameChg>
      </pc:sldChg>
    </pc:docChg>
  </pc:docChgLst>
  <pc:docChgLst>
    <pc:chgData name="Maria Pilar Lopez-jurado Gonzalez" userId="1ece9580-20cb-45c4-8260-7a770849873c" providerId="ADAL" clId="{66E7E059-D1B2-A948-9EC2-6FBFEBFE48D3}"/>
    <pc:docChg chg="custSel mod addSld modSld">
      <pc:chgData name="Maria Pilar Lopez-jurado Gonzalez" userId="1ece9580-20cb-45c4-8260-7a770849873c" providerId="ADAL" clId="{66E7E059-D1B2-A948-9EC2-6FBFEBFE48D3}" dt="2019-12-02T20:16:27.396" v="159" actId="20577"/>
      <pc:docMkLst>
        <pc:docMk/>
      </pc:docMkLst>
      <pc:sldChg chg="modNotesTx">
        <pc:chgData name="Maria Pilar Lopez-jurado Gonzalez" userId="1ece9580-20cb-45c4-8260-7a770849873c" providerId="ADAL" clId="{66E7E059-D1B2-A948-9EC2-6FBFEBFE48D3}" dt="2019-12-02T20:14:58.140" v="23" actId="20577"/>
        <pc:sldMkLst>
          <pc:docMk/>
          <pc:sldMk cId="3028166712" sldId="257"/>
        </pc:sldMkLst>
      </pc:sldChg>
      <pc:sldChg chg="modNotesTx">
        <pc:chgData name="Maria Pilar Lopez-jurado Gonzalez" userId="1ece9580-20cb-45c4-8260-7a770849873c" providerId="ADAL" clId="{66E7E059-D1B2-A948-9EC2-6FBFEBFE48D3}" dt="2019-12-02T20:15:16.641" v="85" actId="5793"/>
        <pc:sldMkLst>
          <pc:docMk/>
          <pc:sldMk cId="1901865178" sldId="258"/>
        </pc:sldMkLst>
      </pc:sldChg>
      <pc:sldChg chg="modNotesTx">
        <pc:chgData name="Maria Pilar Lopez-jurado Gonzalez" userId="1ece9580-20cb-45c4-8260-7a770849873c" providerId="ADAL" clId="{66E7E059-D1B2-A948-9EC2-6FBFEBFE48D3}" dt="2019-12-02T20:15:47.965" v="137" actId="20577"/>
        <pc:sldMkLst>
          <pc:docMk/>
          <pc:sldMk cId="4172896494" sldId="259"/>
        </pc:sldMkLst>
      </pc:sldChg>
      <pc:sldChg chg="addSp modSp add mod setBg modNotesTx">
        <pc:chgData name="Maria Pilar Lopez-jurado Gonzalez" userId="1ece9580-20cb-45c4-8260-7a770849873c" providerId="ADAL" clId="{66E7E059-D1B2-A948-9EC2-6FBFEBFE48D3}" dt="2019-12-02T20:15:11.967" v="79" actId="20577"/>
        <pc:sldMkLst>
          <pc:docMk/>
          <pc:sldMk cId="3573970474" sldId="260"/>
        </pc:sldMkLst>
        <pc:spChg chg="add">
          <ac:chgData name="Maria Pilar Lopez-jurado Gonzalez" userId="1ece9580-20cb-45c4-8260-7a770849873c" providerId="ADAL" clId="{66E7E059-D1B2-A948-9EC2-6FBFEBFE48D3}" dt="2019-12-02T20:07:49.724" v="3" actId="26606"/>
          <ac:spMkLst>
            <pc:docMk/>
            <pc:sldMk cId="3573970474" sldId="260"/>
            <ac:spMk id="7" creationId="{32BC26D8-82FB-445E-AA49-62A77D7C1EE0}"/>
          </ac:spMkLst>
        </pc:spChg>
        <pc:spChg chg="add">
          <ac:chgData name="Maria Pilar Lopez-jurado Gonzalez" userId="1ece9580-20cb-45c4-8260-7a770849873c" providerId="ADAL" clId="{66E7E059-D1B2-A948-9EC2-6FBFEBFE48D3}" dt="2019-12-02T20:07:49.724" v="3" actId="26606"/>
          <ac:spMkLst>
            <pc:docMk/>
            <pc:sldMk cId="3573970474" sldId="260"/>
            <ac:spMk id="9" creationId="{CB44330D-EA18-4254-AA95-EB49948539B8}"/>
          </ac:spMkLst>
        </pc:spChg>
        <pc:graphicFrameChg chg="add mod">
          <ac:chgData name="Maria Pilar Lopez-jurado Gonzalez" userId="1ece9580-20cb-45c4-8260-7a770849873c" providerId="ADAL" clId="{66E7E059-D1B2-A948-9EC2-6FBFEBFE48D3}" dt="2019-12-02T20:07:49.724" v="3" actId="26606"/>
          <ac:graphicFrameMkLst>
            <pc:docMk/>
            <pc:sldMk cId="3573970474" sldId="260"/>
            <ac:graphicFrameMk id="2" creationId="{F70A5D30-7CC9-5047-9AFA-1287494197C5}"/>
          </ac:graphicFrameMkLst>
        </pc:graphicFrameChg>
      </pc:sldChg>
      <pc:sldChg chg="addSp modSp add mod setBg modNotesTx">
        <pc:chgData name="Maria Pilar Lopez-jurado Gonzalez" userId="1ece9580-20cb-45c4-8260-7a770849873c" providerId="ADAL" clId="{66E7E059-D1B2-A948-9EC2-6FBFEBFE48D3}" dt="2019-12-02T20:15:41.359" v="130" actId="20577"/>
        <pc:sldMkLst>
          <pc:docMk/>
          <pc:sldMk cId="1576400997" sldId="261"/>
        </pc:sldMkLst>
        <pc:spChg chg="add">
          <ac:chgData name="Maria Pilar Lopez-jurado Gonzalez" userId="1ece9580-20cb-45c4-8260-7a770849873c" providerId="ADAL" clId="{66E7E059-D1B2-A948-9EC2-6FBFEBFE48D3}" dt="2019-12-02T20:15:32.538" v="89" actId="26606"/>
          <ac:spMkLst>
            <pc:docMk/>
            <pc:sldMk cId="1576400997" sldId="261"/>
            <ac:spMk id="7" creationId="{32BC26D8-82FB-445E-AA49-62A77D7C1EE0}"/>
          </ac:spMkLst>
        </pc:spChg>
        <pc:spChg chg="add">
          <ac:chgData name="Maria Pilar Lopez-jurado Gonzalez" userId="1ece9580-20cb-45c4-8260-7a770849873c" providerId="ADAL" clId="{66E7E059-D1B2-A948-9EC2-6FBFEBFE48D3}" dt="2019-12-02T20:15:32.538" v="89" actId="26606"/>
          <ac:spMkLst>
            <pc:docMk/>
            <pc:sldMk cId="1576400997" sldId="261"/>
            <ac:spMk id="9" creationId="{CB44330D-EA18-4254-AA95-EB49948539B8}"/>
          </ac:spMkLst>
        </pc:spChg>
        <pc:graphicFrameChg chg="add mod">
          <ac:chgData name="Maria Pilar Lopez-jurado Gonzalez" userId="1ece9580-20cb-45c4-8260-7a770849873c" providerId="ADAL" clId="{66E7E059-D1B2-A948-9EC2-6FBFEBFE48D3}" dt="2019-12-02T20:15:32.538" v="89" actId="26606"/>
          <ac:graphicFrameMkLst>
            <pc:docMk/>
            <pc:sldMk cId="1576400997" sldId="261"/>
            <ac:graphicFrameMk id="2" creationId="{F70A5D30-7CC9-5047-9AFA-1287494197C5}"/>
          </ac:graphicFrameMkLst>
        </pc:graphicFrameChg>
      </pc:sldChg>
      <pc:sldChg chg="addSp modSp add mod setBg modNotesTx">
        <pc:chgData name="Maria Pilar Lopez-jurado Gonzalez" userId="1ece9580-20cb-45c4-8260-7a770849873c" providerId="ADAL" clId="{66E7E059-D1B2-A948-9EC2-6FBFEBFE48D3}" dt="2019-12-02T20:16:27.396" v="159" actId="20577"/>
        <pc:sldMkLst>
          <pc:docMk/>
          <pc:sldMk cId="3214107363" sldId="262"/>
        </pc:sldMkLst>
        <pc:spChg chg="add">
          <ac:chgData name="Maria Pilar Lopez-jurado Gonzalez" userId="1ece9580-20cb-45c4-8260-7a770849873c" providerId="ADAL" clId="{66E7E059-D1B2-A948-9EC2-6FBFEBFE48D3}" dt="2019-12-02T20:16:09.155" v="142" actId="26606"/>
          <ac:spMkLst>
            <pc:docMk/>
            <pc:sldMk cId="3214107363" sldId="262"/>
            <ac:spMk id="7" creationId="{32BC26D8-82FB-445E-AA49-62A77D7C1EE0}"/>
          </ac:spMkLst>
        </pc:spChg>
        <pc:spChg chg="add">
          <ac:chgData name="Maria Pilar Lopez-jurado Gonzalez" userId="1ece9580-20cb-45c4-8260-7a770849873c" providerId="ADAL" clId="{66E7E059-D1B2-A948-9EC2-6FBFEBFE48D3}" dt="2019-12-02T20:16:09.155" v="142" actId="26606"/>
          <ac:spMkLst>
            <pc:docMk/>
            <pc:sldMk cId="3214107363" sldId="262"/>
            <ac:spMk id="9" creationId="{CB44330D-EA18-4254-AA95-EB49948539B8}"/>
          </ac:spMkLst>
        </pc:spChg>
        <pc:graphicFrameChg chg="add mod">
          <ac:chgData name="Maria Pilar Lopez-jurado Gonzalez" userId="1ece9580-20cb-45c4-8260-7a770849873c" providerId="ADAL" clId="{66E7E059-D1B2-A948-9EC2-6FBFEBFE48D3}" dt="2019-12-02T20:16:09.155" v="142" actId="26606"/>
          <ac:graphicFrameMkLst>
            <pc:docMk/>
            <pc:sldMk cId="3214107363" sldId="262"/>
            <ac:graphicFrameMk id="2" creationId="{3D57BE35-FE1B-8A49-9467-4A8F525666C5}"/>
          </ac:graphicFrameMkLst>
        </pc:graphicFrameChg>
      </pc:sldChg>
      <pc:sldChg chg="add">
        <pc:chgData name="Maria Pilar Lopez-jurado Gonzalez" userId="1ece9580-20cb-45c4-8260-7a770849873c" providerId="ADAL" clId="{66E7E059-D1B2-A948-9EC2-6FBFEBFE48D3}" dt="2019-12-02T20:16:02.959" v="139"/>
        <pc:sldMkLst>
          <pc:docMk/>
          <pc:sldMk cId="2998402539" sldId="263"/>
        </pc:sldMkLst>
      </pc:sldChg>
    </pc:docChg>
  </pc:docChgLst>
  <pc:docChgLst>
    <pc:chgData name="Mariano" userId="29f9834b-56b7-41fa-82fe-5769af74e519" providerId="ADAL" clId="{E0209DD3-E981-4473-9F95-E243FC60EC0E}"/>
    <pc:docChg chg="custSel modSld">
      <pc:chgData name="Mariano" userId="29f9834b-56b7-41fa-82fe-5769af74e519" providerId="ADAL" clId="{E0209DD3-E981-4473-9F95-E243FC60EC0E}" dt="2020-11-20T16:27:21.775" v="24" actId="20577"/>
      <pc:docMkLst>
        <pc:docMk/>
      </pc:docMkLst>
      <pc:sldChg chg="modSp">
        <pc:chgData name="Mariano" userId="29f9834b-56b7-41fa-82fe-5769af74e519" providerId="ADAL" clId="{E0209DD3-E981-4473-9F95-E243FC60EC0E}" dt="2020-11-20T16:27:21.775" v="24" actId="20577"/>
        <pc:sldMkLst>
          <pc:docMk/>
          <pc:sldMk cId="0" sldId="369"/>
        </pc:sldMkLst>
        <pc:spChg chg="mod">
          <ac:chgData name="Mariano" userId="29f9834b-56b7-41fa-82fe-5769af74e519" providerId="ADAL" clId="{E0209DD3-E981-4473-9F95-E243FC60EC0E}" dt="2020-11-20T16:27:21.775" v="24" actId="20577"/>
          <ac:spMkLst>
            <pc:docMk/>
            <pc:sldMk cId="0" sldId="369"/>
            <ac:spMk id="18434" creationId="{976B1140-1EC8-465B-B9B4-0F8F0DB528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378B3-237F-564B-B524-41249DB89955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33436-F506-4044-9FCF-21E149099DA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435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915553-5365-8D44-8864-CF91F278F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2B3C521-E42B-FD48-9530-A874F387B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9C69DCF-5380-7044-9E3D-A05BBF9C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342B629-64BE-AA4A-A57D-802B87F1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49C2951-7BC9-7F41-88EF-C85160CE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7085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325226-FB5B-C14A-AB33-94D53096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24616509-BB81-6E4F-8C1A-7EA22B85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494EE03-384A-4C48-A2D2-6325D23B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7249D32-9F85-AA4F-94C4-B0297616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2A99125-867E-1B44-8FE5-59FB7CA3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3724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0733AEB-AF2A-0D43-BF53-F3F80B0C8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280825F7-B430-6447-BF26-8D4661CE9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61F2621-1C5E-EE4D-991E-D6C34C35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59C2188-8FCA-1A4E-BBA3-5A223738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0F9216A-4216-E64B-A0E8-2BC53006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688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AEAAD09-AC94-B144-9A9F-E02AA9E8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3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C7C939-BE5C-FC48-8812-4E80C3DD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CF089FB-3278-DD4B-91E6-804F567E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7B69758-4080-AA4E-A3EF-74DD6740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3197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0310F53-90ED-3F4F-B54C-C82178DD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1A3C87D-E490-7049-9169-F637CE8E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548E083-1B13-B346-88E9-49D6D911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731ED59-7953-4E47-9FB4-FB7D1D02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EE21059-933C-A341-9A6C-B05143A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8301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D5FD01-08B2-4B46-9406-6B9B4DD0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B7BD9F4-FE37-BC4C-BA23-AD19CDDAA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79131DD3-CEDE-0F4B-9CDE-9E80F0C45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14CC5DC-BA4D-1846-93EB-4B2998D3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1C8ECD24-13BD-D74E-9F79-8E6C137E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54B2C25-1117-994C-BD85-CDDD7932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6307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81575BA-2D01-3947-872A-4C546AC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A819C62-697A-0945-9CF4-C0AA020B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3F5D51DF-C104-B04A-B901-A0FDF32E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9A227C5-0201-7349-A1FE-D1FBD53BE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924CBE5E-BDD9-BD42-9103-839707AE7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3DBA48B7-BA01-214B-9D55-06244C9B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53C9A300-E15D-EB47-91F4-19A8E9C5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B02D8EEC-57EA-5440-AE02-AFCA653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71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EAFA7C-396D-C84A-803D-57181D1C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53DA9674-9C09-504A-A9F1-07F87F33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580EF405-545E-7546-A4AC-79C17B62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FDCEA342-4D56-1247-BF9E-2073F036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570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4F83F930-6C47-2A48-B7A5-01B2F172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CCAB6A7E-6560-DE49-A804-DF16D408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BCBD8A8-6905-6D45-B35F-9CA9508F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6390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608FA1F-C868-7948-8299-64E50EA6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D1FACCC-6A7A-D24F-AA2A-E7E91BAF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1243AAB6-B856-CA48-A323-6F22C3D61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A68A544B-FB50-6D40-A403-0B5B885E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CDE4446-78A5-FB41-B106-83CE724A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2307DD36-CF30-9643-81E1-8CF22643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8263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31B7F82-0463-B242-877A-384360F7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1E227F3-83C4-464C-BDB2-C61FCDE47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2E695A72-5FC8-6140-988E-EA889C2EF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040A4B5A-4641-A44A-BDCD-63807525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835481E-116F-BB4A-89CF-400F0748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F63D29A-7026-C14F-AE6B-9C48E614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756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51EEF6BF-CF7E-9446-8289-64806DE2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ECDE196-10A5-EC40-AC99-5F3CDB27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FFEF950-D723-D64C-B00D-4536626D5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B1C3-0E09-C84F-81BC-9F67E8547F60}" type="datetimeFigureOut">
              <a:rPr lang="ca-ES" smtClean="0"/>
              <a:t>22/2/2022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3CF8EF1-A453-EB4C-A959-FA1BE7BAC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6CEEE94-4987-CB4C-9038-1FABF1BD5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35E9-A526-0440-8805-4BEF75C166C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876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ndo-tecnologia-digital-alambre-malla-red_1017-27428">
            <a:extLst>
              <a:ext uri="{FF2B5EF4-FFF2-40B4-BE49-F238E27FC236}">
                <a16:creationId xmlns="" xmlns:a16="http://schemas.microsoft.com/office/drawing/2014/main" id="{C78F3500-D36E-440D-9372-2DED0BC22C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 descr="Economia_cmyk-01">
            <a:extLst>
              <a:ext uri="{FF2B5EF4-FFF2-40B4-BE49-F238E27FC236}">
                <a16:creationId xmlns="" xmlns:a16="http://schemas.microsoft.com/office/drawing/2014/main" id="{DD1162F8-AD78-4D37-8B37-3817F1108B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283" y="5548860"/>
            <a:ext cx="2855495" cy="130914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F4A644B3-5D0C-41BA-A06F-2528D42FA5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64743" y="1783849"/>
            <a:ext cx="7164388" cy="1470025"/>
          </a:xfrm>
        </p:spPr>
        <p:txBody>
          <a:bodyPr>
            <a:normAutofit/>
          </a:bodyPr>
          <a:lstStyle/>
          <a:p>
            <a:r>
              <a:rPr lang="es-ES" altLang="es-ES" dirty="0" smtClean="0">
                <a:ea typeface="ＭＳ Ｐゴシック" panose="020B0600070205080204" pitchFamily="34" charset="-128"/>
              </a:rPr>
              <a:t>Business </a:t>
            </a:r>
            <a:r>
              <a:rPr lang="es-ES" altLang="es-ES" dirty="0" err="1" smtClean="0">
                <a:ea typeface="ＭＳ Ｐゴシック" panose="020B0600070205080204" pitchFamily="34" charset="-128"/>
              </a:rPr>
              <a:t>Analytics</a:t>
            </a:r>
            <a:endParaRPr lang="es-E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6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SWOT Analysis. ASP </a:t>
            </a:r>
            <a:r>
              <a:rPr lang="en-US" altLang="en-US" dirty="0" smtClean="0"/>
              <a:t>B2B. </a:t>
            </a:r>
            <a:r>
              <a:rPr lang="en-US" altLang="en-US" dirty="0"/>
              <a:t>COO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2" y="1407271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STRENGTHS</a:t>
            </a:r>
            <a:endParaRPr lang="es-ES" sz="28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6198357" y="1407271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WEAKNESSES</a:t>
            </a:r>
            <a:endParaRPr lang="es-ES" sz="28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409432" y="3856053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OPPORTUNITIES</a:t>
            </a:r>
            <a:endParaRPr lang="es-ES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198357" y="3856053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THREATS</a:t>
            </a:r>
            <a:endParaRPr lang="es-ES" sz="2800" b="1" dirty="0"/>
          </a:p>
        </p:txBody>
      </p:sp>
      <p:sp>
        <p:nvSpPr>
          <p:cNvPr id="11" name="Rectángulo 10"/>
          <p:cNvSpPr/>
          <p:nvPr/>
        </p:nvSpPr>
        <p:spPr>
          <a:xfrm>
            <a:off x="409432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well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unique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draw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98357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improve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Where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have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fewer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are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likely</a:t>
            </a:r>
            <a:r>
              <a:rPr lang="es-ES" dirty="0" smtClean="0">
                <a:solidFill>
                  <a:schemeClr val="tx1"/>
                </a:solidFill>
              </a:rPr>
              <a:t> to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432" y="4912239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 are open to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trends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take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advantage</a:t>
            </a:r>
            <a:r>
              <a:rPr lang="es-ES" dirty="0" smtClean="0">
                <a:solidFill>
                  <a:schemeClr val="tx1"/>
                </a:solidFill>
              </a:rPr>
              <a:t> of?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How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turn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98357" y="4912304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harm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competition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doing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expose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to?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81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SWOT Analysis. ASP </a:t>
            </a:r>
            <a:r>
              <a:rPr lang="en-US" altLang="en-US" dirty="0" smtClean="0"/>
              <a:t>B2B. </a:t>
            </a:r>
            <a:r>
              <a:rPr lang="en-US" altLang="en-US" dirty="0"/>
              <a:t>Marketing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2" y="1407271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STRENGTHS</a:t>
            </a:r>
            <a:endParaRPr lang="es-ES" sz="28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6198357" y="1407271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WEAKNESSES</a:t>
            </a:r>
            <a:endParaRPr lang="es-ES" sz="28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409432" y="3856053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OPPORTUNITIES</a:t>
            </a:r>
            <a:endParaRPr lang="es-ES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198357" y="3856053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THREATS</a:t>
            </a:r>
            <a:endParaRPr lang="es-ES" sz="2800" b="1" dirty="0"/>
          </a:p>
        </p:txBody>
      </p:sp>
      <p:sp>
        <p:nvSpPr>
          <p:cNvPr id="11" name="Rectángulo 10"/>
          <p:cNvSpPr/>
          <p:nvPr/>
        </p:nvSpPr>
        <p:spPr>
          <a:xfrm>
            <a:off x="409432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well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unique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draw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98357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improve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Where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have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fewer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are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likely</a:t>
            </a:r>
            <a:r>
              <a:rPr lang="es-ES" dirty="0" smtClean="0">
                <a:solidFill>
                  <a:schemeClr val="tx1"/>
                </a:solidFill>
              </a:rPr>
              <a:t> to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432" y="4912239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 are open to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trends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take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advantage</a:t>
            </a:r>
            <a:r>
              <a:rPr lang="es-ES" dirty="0" smtClean="0">
                <a:solidFill>
                  <a:schemeClr val="tx1"/>
                </a:solidFill>
              </a:rPr>
              <a:t> of?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How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turn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98357" y="4912304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harm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competition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doing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expose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to?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06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SWOT Analysis. Dollar </a:t>
            </a:r>
            <a:r>
              <a:rPr lang="en-US" altLang="en-US" dirty="0" smtClean="0"/>
              <a:t>Store. </a:t>
            </a:r>
            <a:r>
              <a:rPr lang="en-US" altLang="en-US" dirty="0"/>
              <a:t>CTO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2" y="1407271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STRENGTHS</a:t>
            </a:r>
            <a:endParaRPr lang="es-ES" sz="28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6198357" y="1407271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WEAKNESSES</a:t>
            </a:r>
            <a:endParaRPr lang="es-ES" sz="28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409432" y="3856053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OPPORTUNITIES</a:t>
            </a:r>
            <a:endParaRPr lang="es-ES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198357" y="3856053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THREATS</a:t>
            </a:r>
            <a:endParaRPr lang="es-ES" sz="2800" b="1" dirty="0"/>
          </a:p>
        </p:txBody>
      </p:sp>
      <p:sp>
        <p:nvSpPr>
          <p:cNvPr id="11" name="Rectángulo 10"/>
          <p:cNvSpPr/>
          <p:nvPr/>
        </p:nvSpPr>
        <p:spPr>
          <a:xfrm>
            <a:off x="409432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well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unique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draw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98357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improve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Where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have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fewer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are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likely</a:t>
            </a:r>
            <a:r>
              <a:rPr lang="es-ES" dirty="0" smtClean="0">
                <a:solidFill>
                  <a:schemeClr val="tx1"/>
                </a:solidFill>
              </a:rPr>
              <a:t> to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432" y="4912239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 are open to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trends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take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advantage</a:t>
            </a:r>
            <a:r>
              <a:rPr lang="es-ES" dirty="0" smtClean="0">
                <a:solidFill>
                  <a:schemeClr val="tx1"/>
                </a:solidFill>
              </a:rPr>
              <a:t> of?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How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turn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98357" y="4912304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harm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competition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doing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expose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to?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7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SWOT Analysis. Dollar </a:t>
            </a:r>
            <a:r>
              <a:rPr lang="en-US" altLang="en-US" dirty="0" smtClean="0"/>
              <a:t>Store. </a:t>
            </a:r>
            <a:r>
              <a:rPr lang="en-US" altLang="en-US" dirty="0"/>
              <a:t>COO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2" y="1407271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STRENGTHS</a:t>
            </a:r>
            <a:endParaRPr lang="es-ES" sz="28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6198357" y="1407271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WEAKNESSES</a:t>
            </a:r>
            <a:endParaRPr lang="es-ES" sz="28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409432" y="3856053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OPPORTUNITIES</a:t>
            </a:r>
            <a:endParaRPr lang="es-ES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198357" y="3856053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THREATS</a:t>
            </a:r>
            <a:endParaRPr lang="es-ES" sz="2800" b="1" dirty="0"/>
          </a:p>
        </p:txBody>
      </p:sp>
      <p:sp>
        <p:nvSpPr>
          <p:cNvPr id="11" name="Rectángulo 10"/>
          <p:cNvSpPr/>
          <p:nvPr/>
        </p:nvSpPr>
        <p:spPr>
          <a:xfrm>
            <a:off x="409432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well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unique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draw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98357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improve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Where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have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fewer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are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likely</a:t>
            </a:r>
            <a:r>
              <a:rPr lang="es-ES" dirty="0" smtClean="0">
                <a:solidFill>
                  <a:schemeClr val="tx1"/>
                </a:solidFill>
              </a:rPr>
              <a:t> to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432" y="4912239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 are open to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trends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take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advantage</a:t>
            </a:r>
            <a:r>
              <a:rPr lang="es-ES" dirty="0" smtClean="0">
                <a:solidFill>
                  <a:schemeClr val="tx1"/>
                </a:solidFill>
              </a:rPr>
              <a:t> of?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How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turn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98357" y="4912304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harm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competition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doing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expose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to?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723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SWOT Analysis. Dollar </a:t>
            </a:r>
            <a:r>
              <a:rPr lang="en-US" altLang="en-US" dirty="0" smtClean="0"/>
              <a:t>Store. </a:t>
            </a:r>
            <a:r>
              <a:rPr lang="en-US" altLang="en-US" dirty="0"/>
              <a:t>Marketing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2" y="1407271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STRENGTHS</a:t>
            </a:r>
            <a:endParaRPr lang="es-ES" sz="28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6198357" y="1407271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WEAKNESSES</a:t>
            </a:r>
            <a:endParaRPr lang="es-ES" sz="28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409432" y="3856053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OPPORTUNITIES</a:t>
            </a:r>
            <a:endParaRPr lang="es-ES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198357" y="3856053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THREATS</a:t>
            </a:r>
            <a:endParaRPr lang="es-ES" sz="2800" b="1" dirty="0"/>
          </a:p>
        </p:txBody>
      </p:sp>
      <p:sp>
        <p:nvSpPr>
          <p:cNvPr id="11" name="Rectángulo 10"/>
          <p:cNvSpPr/>
          <p:nvPr/>
        </p:nvSpPr>
        <p:spPr>
          <a:xfrm>
            <a:off x="409432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well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unique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draw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98357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improve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Where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have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fewer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are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likely</a:t>
            </a:r>
            <a:r>
              <a:rPr lang="es-ES" dirty="0" smtClean="0">
                <a:solidFill>
                  <a:schemeClr val="tx1"/>
                </a:solidFill>
              </a:rPr>
              <a:t> to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432" y="4912239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 are open to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trends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take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advantage</a:t>
            </a:r>
            <a:r>
              <a:rPr lang="es-ES" dirty="0" smtClean="0">
                <a:solidFill>
                  <a:schemeClr val="tx1"/>
                </a:solidFill>
              </a:rPr>
              <a:t> of?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How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turn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98357" y="4912304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harm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competition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doing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expose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to?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134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Strategy Formulation</a:t>
            </a:r>
            <a:endParaRPr lang="en-I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Strategy </a:t>
            </a:r>
            <a:r>
              <a:rPr lang="en-US" altLang="en-US" dirty="0"/>
              <a:t>Formulation. Sedibeng Breweries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409432" y="1407271"/>
            <a:ext cx="3698544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CTO </a:t>
            </a:r>
            <a:r>
              <a:rPr lang="es-ES" sz="2800" b="1" dirty="0" err="1" smtClean="0"/>
              <a:t>Proposal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409432" y="2445060"/>
            <a:ext cx="3698544" cy="407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think</a:t>
            </a:r>
            <a:r>
              <a:rPr lang="es-ES" dirty="0" smtClean="0">
                <a:solidFill>
                  <a:schemeClr val="tx1"/>
                </a:solidFill>
              </a:rPr>
              <a:t> CTO </a:t>
            </a:r>
            <a:r>
              <a:rPr lang="es-ES" dirty="0" err="1" smtClean="0">
                <a:solidFill>
                  <a:schemeClr val="tx1"/>
                </a:solidFill>
              </a:rPr>
              <a:t>should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suggest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the</a:t>
            </a:r>
            <a:r>
              <a:rPr lang="es-ES" dirty="0" smtClean="0">
                <a:solidFill>
                  <a:schemeClr val="tx1"/>
                </a:solidFill>
              </a:rPr>
              <a:t> CIO to do </a:t>
            </a:r>
            <a:r>
              <a:rPr lang="es-ES" dirty="0" err="1" smtClean="0">
                <a:solidFill>
                  <a:schemeClr val="tx1"/>
                </a:solidFill>
              </a:rPr>
              <a:t>from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now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related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massive</a:t>
            </a:r>
            <a:r>
              <a:rPr lang="es-ES" dirty="0" smtClean="0">
                <a:solidFill>
                  <a:schemeClr val="tx1"/>
                </a:solidFill>
              </a:rPr>
              <a:t> data </a:t>
            </a:r>
            <a:r>
              <a:rPr lang="es-ES" dirty="0" err="1" smtClean="0">
                <a:solidFill>
                  <a:schemeClr val="tx1"/>
                </a:solidFill>
              </a:rPr>
              <a:t>management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260376" y="1407271"/>
            <a:ext cx="3698544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COO </a:t>
            </a:r>
            <a:r>
              <a:rPr lang="es-ES" sz="2800" b="1" dirty="0" err="1" smtClean="0"/>
              <a:t>Proposal</a:t>
            </a:r>
            <a:endParaRPr lang="es-ES" sz="2800" b="1" dirty="0"/>
          </a:p>
        </p:txBody>
      </p:sp>
      <p:sp>
        <p:nvSpPr>
          <p:cNvPr id="11" name="Rectángulo 10"/>
          <p:cNvSpPr/>
          <p:nvPr/>
        </p:nvSpPr>
        <p:spPr>
          <a:xfrm>
            <a:off x="4260376" y="2445060"/>
            <a:ext cx="3698544" cy="407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do </a:t>
            </a:r>
            <a:r>
              <a:rPr lang="es-ES" dirty="0" err="1">
                <a:solidFill>
                  <a:schemeClr val="tx1"/>
                </a:solidFill>
              </a:rPr>
              <a:t>you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think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COO </a:t>
            </a:r>
            <a:r>
              <a:rPr lang="es-ES" dirty="0" err="1" smtClean="0">
                <a:solidFill>
                  <a:schemeClr val="tx1"/>
                </a:solidFill>
              </a:rPr>
              <a:t>should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suggest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CIO to do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massive</a:t>
            </a:r>
            <a:r>
              <a:rPr lang="es-ES" dirty="0">
                <a:solidFill>
                  <a:schemeClr val="tx1"/>
                </a:solidFill>
              </a:rPr>
              <a:t> data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r>
              <a:rPr lang="es-ES" dirty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8111320" y="1407271"/>
            <a:ext cx="3698544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Marketing </a:t>
            </a:r>
            <a:r>
              <a:rPr lang="es-ES" sz="2800" b="1" dirty="0" err="1" smtClean="0"/>
              <a:t>Proposal</a:t>
            </a:r>
            <a:endParaRPr lang="es-ES" sz="2800" b="1" dirty="0"/>
          </a:p>
        </p:txBody>
      </p:sp>
      <p:sp>
        <p:nvSpPr>
          <p:cNvPr id="13" name="Rectángulo 12"/>
          <p:cNvSpPr/>
          <p:nvPr/>
        </p:nvSpPr>
        <p:spPr>
          <a:xfrm>
            <a:off x="8111320" y="2445060"/>
            <a:ext cx="3698544" cy="407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do </a:t>
            </a:r>
            <a:r>
              <a:rPr lang="es-ES" dirty="0" err="1">
                <a:solidFill>
                  <a:schemeClr val="tx1"/>
                </a:solidFill>
              </a:rPr>
              <a:t>you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think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Marketing Director </a:t>
            </a:r>
            <a:r>
              <a:rPr lang="es-ES" dirty="0" err="1" smtClean="0">
                <a:solidFill>
                  <a:schemeClr val="tx1"/>
                </a:solidFill>
              </a:rPr>
              <a:t>should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suggest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CIO to do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massive</a:t>
            </a:r>
            <a:r>
              <a:rPr lang="es-ES" dirty="0">
                <a:solidFill>
                  <a:schemeClr val="tx1"/>
                </a:solidFill>
              </a:rPr>
              <a:t> data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r>
              <a:rPr lang="es-ES" dirty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Strategy </a:t>
            </a:r>
            <a:r>
              <a:rPr lang="en-US" altLang="en-US" dirty="0"/>
              <a:t>Formulation. Sedibeng Breweries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29134"/>
              </p:ext>
            </p:extLst>
          </p:nvPr>
        </p:nvGraphicFramePr>
        <p:xfrm>
          <a:off x="838200" y="1164989"/>
          <a:ext cx="10939818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4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75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Motor Factors of Business</a:t>
                      </a:r>
                      <a:r>
                        <a:rPr lang="en-US" baseline="0" noProof="0" dirty="0"/>
                        <a:t> Analytics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Impact in Data Monetization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Structured Data: More detailed</a:t>
                      </a:r>
                      <a:r>
                        <a:rPr lang="en-US" baseline="0" noProof="0" dirty="0"/>
                        <a:t> transactional data: TPV, Credit Card</a:t>
                      </a:r>
                      <a:r>
                        <a:rPr lang="mr-IN" baseline="0" noProof="0" dirty="0"/>
                        <a:t>…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Makes more detailed and concrete</a:t>
                      </a:r>
                      <a:r>
                        <a:rPr lang="en-US" baseline="0" noProof="0" dirty="0"/>
                        <a:t> decisions (local, stational, multidimensional)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Unstructured data: various internal data (e-mail, consumer comments) and external data (social media, mobile).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It makes possible unstructured decisions more complete and precise (with new metrics, dimensions and dimensional attributes)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Data rate: access to low latency data ("real-time")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It makes it possible to make decisions more frequently and at the same time (hours versus weeks, on demand)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Predictive analytics: Causality, predictors, instrumentation, experimentation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More applicable predictive decisions (optimize, recommend, predict, estimate, predict)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8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Strategy </a:t>
            </a:r>
            <a:r>
              <a:rPr lang="en-US" altLang="en-US" dirty="0"/>
              <a:t>Formulation. ASP B2B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409432" y="1407271"/>
            <a:ext cx="3698544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CTO </a:t>
            </a:r>
            <a:r>
              <a:rPr lang="es-ES" sz="2800" b="1" dirty="0" err="1" smtClean="0"/>
              <a:t>Proposal</a:t>
            </a:r>
            <a:endParaRPr lang="es-ES" sz="2800" b="1" dirty="0"/>
          </a:p>
        </p:txBody>
      </p:sp>
      <p:sp>
        <p:nvSpPr>
          <p:cNvPr id="4" name="Rectángulo 3"/>
          <p:cNvSpPr/>
          <p:nvPr/>
        </p:nvSpPr>
        <p:spPr>
          <a:xfrm>
            <a:off x="409432" y="2445060"/>
            <a:ext cx="3698544" cy="407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think</a:t>
            </a:r>
            <a:r>
              <a:rPr lang="es-ES" dirty="0" smtClean="0">
                <a:solidFill>
                  <a:schemeClr val="tx1"/>
                </a:solidFill>
              </a:rPr>
              <a:t> CTO </a:t>
            </a:r>
            <a:r>
              <a:rPr lang="es-ES" dirty="0" err="1" smtClean="0">
                <a:solidFill>
                  <a:schemeClr val="tx1"/>
                </a:solidFill>
              </a:rPr>
              <a:t>should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suggest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the</a:t>
            </a:r>
            <a:r>
              <a:rPr lang="es-ES" dirty="0" smtClean="0">
                <a:solidFill>
                  <a:schemeClr val="tx1"/>
                </a:solidFill>
              </a:rPr>
              <a:t> CIO to do </a:t>
            </a:r>
            <a:r>
              <a:rPr lang="es-ES" dirty="0" err="1" smtClean="0">
                <a:solidFill>
                  <a:schemeClr val="tx1"/>
                </a:solidFill>
              </a:rPr>
              <a:t>from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now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related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massive</a:t>
            </a:r>
            <a:r>
              <a:rPr lang="es-ES" dirty="0" smtClean="0">
                <a:solidFill>
                  <a:schemeClr val="tx1"/>
                </a:solidFill>
              </a:rPr>
              <a:t> data </a:t>
            </a:r>
            <a:r>
              <a:rPr lang="es-ES" dirty="0" err="1" smtClean="0">
                <a:solidFill>
                  <a:schemeClr val="tx1"/>
                </a:solidFill>
              </a:rPr>
              <a:t>management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260376" y="1407271"/>
            <a:ext cx="3698544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COO </a:t>
            </a:r>
            <a:r>
              <a:rPr lang="es-ES" sz="2800" b="1" dirty="0" err="1" smtClean="0"/>
              <a:t>Proposal</a:t>
            </a:r>
            <a:endParaRPr lang="es-ES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4260376" y="2445060"/>
            <a:ext cx="3698544" cy="407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do </a:t>
            </a:r>
            <a:r>
              <a:rPr lang="es-ES" dirty="0" err="1">
                <a:solidFill>
                  <a:schemeClr val="tx1"/>
                </a:solidFill>
              </a:rPr>
              <a:t>you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think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COO </a:t>
            </a:r>
            <a:r>
              <a:rPr lang="es-ES" dirty="0" err="1" smtClean="0">
                <a:solidFill>
                  <a:schemeClr val="tx1"/>
                </a:solidFill>
              </a:rPr>
              <a:t>should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suggest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CIO to do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massive</a:t>
            </a:r>
            <a:r>
              <a:rPr lang="es-ES" dirty="0">
                <a:solidFill>
                  <a:schemeClr val="tx1"/>
                </a:solidFill>
              </a:rPr>
              <a:t> data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r>
              <a:rPr lang="es-ES" dirty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111320" y="1407271"/>
            <a:ext cx="3698544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Marketing </a:t>
            </a:r>
            <a:r>
              <a:rPr lang="es-ES" sz="2800" b="1" dirty="0" err="1" smtClean="0"/>
              <a:t>Proposal</a:t>
            </a:r>
            <a:endParaRPr lang="es-ES" sz="2800" b="1" dirty="0"/>
          </a:p>
        </p:txBody>
      </p:sp>
      <p:sp>
        <p:nvSpPr>
          <p:cNvPr id="8" name="Rectángulo 7"/>
          <p:cNvSpPr/>
          <p:nvPr/>
        </p:nvSpPr>
        <p:spPr>
          <a:xfrm>
            <a:off x="8111320" y="2445060"/>
            <a:ext cx="3698544" cy="407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do </a:t>
            </a:r>
            <a:r>
              <a:rPr lang="es-ES" dirty="0" err="1">
                <a:solidFill>
                  <a:schemeClr val="tx1"/>
                </a:solidFill>
              </a:rPr>
              <a:t>you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think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Marketing Director </a:t>
            </a:r>
            <a:r>
              <a:rPr lang="es-ES" dirty="0" err="1" smtClean="0">
                <a:solidFill>
                  <a:schemeClr val="tx1"/>
                </a:solidFill>
              </a:rPr>
              <a:t>should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suggest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CIO to do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massive</a:t>
            </a:r>
            <a:r>
              <a:rPr lang="es-ES" dirty="0">
                <a:solidFill>
                  <a:schemeClr val="tx1"/>
                </a:solidFill>
              </a:rPr>
              <a:t> data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r>
              <a:rPr lang="es-ES" dirty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Strategy </a:t>
            </a:r>
            <a:r>
              <a:rPr lang="en-US" altLang="en-US" dirty="0"/>
              <a:t>Formulation. ASP B2B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35986"/>
              </p:ext>
            </p:extLst>
          </p:nvPr>
        </p:nvGraphicFramePr>
        <p:xfrm>
          <a:off x="838200" y="1164989"/>
          <a:ext cx="10939818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4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75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Motor Factors of Business</a:t>
                      </a:r>
                      <a:r>
                        <a:rPr lang="en-US" baseline="0" noProof="0" dirty="0"/>
                        <a:t> Analytics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Impact in Data Monetization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Structured Data: More detailed</a:t>
                      </a:r>
                      <a:r>
                        <a:rPr lang="en-US" baseline="0" noProof="0" dirty="0"/>
                        <a:t> transactional data: TPV, Credit Card</a:t>
                      </a:r>
                      <a:r>
                        <a:rPr lang="mr-IN" baseline="0" noProof="0" dirty="0"/>
                        <a:t>…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Makes more detailed and concrete</a:t>
                      </a:r>
                      <a:r>
                        <a:rPr lang="en-US" baseline="0" noProof="0" dirty="0"/>
                        <a:t> decisions (local, stational, multidimensional)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Unstructured data: various internal data (e-mail, consumer comments) and external data (social media, mobile).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It makes possible unstructured decisions more complete and precise (with new metrics, dimensions and dimensional attributes)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Data rate: access to low latency data ("real-time")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It makes it possible to make decisions more frequently and at the same time (hours versus weeks, on demand)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Predictive analytics: Causality, predictors, instrumentation, experimentation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More applicable predictive decisions (optimize, recommend, predict, estimate, predict)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5400" b="1" dirty="0" smtClean="0">
                <a:solidFill>
                  <a:srgbClr val="C00000"/>
                </a:solidFill>
              </a:rPr>
              <a:t>Business Case Analysis</a:t>
            </a:r>
            <a:endParaRPr lang="en-IE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Strategy </a:t>
            </a:r>
            <a:r>
              <a:rPr lang="en-US" altLang="en-US" dirty="0"/>
              <a:t>Formulation. Dollar Store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409432" y="1407271"/>
            <a:ext cx="3698544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CTO </a:t>
            </a:r>
            <a:r>
              <a:rPr lang="es-ES" sz="2800" b="1" dirty="0" err="1" smtClean="0"/>
              <a:t>Proposal</a:t>
            </a:r>
            <a:endParaRPr lang="es-ES" sz="2800" b="1" dirty="0"/>
          </a:p>
        </p:txBody>
      </p:sp>
      <p:sp>
        <p:nvSpPr>
          <p:cNvPr id="4" name="Rectángulo 3"/>
          <p:cNvSpPr/>
          <p:nvPr/>
        </p:nvSpPr>
        <p:spPr>
          <a:xfrm>
            <a:off x="409432" y="2445060"/>
            <a:ext cx="3698544" cy="407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think</a:t>
            </a:r>
            <a:r>
              <a:rPr lang="es-ES" dirty="0" smtClean="0">
                <a:solidFill>
                  <a:schemeClr val="tx1"/>
                </a:solidFill>
              </a:rPr>
              <a:t> CTO </a:t>
            </a:r>
            <a:r>
              <a:rPr lang="es-ES" dirty="0" err="1" smtClean="0">
                <a:solidFill>
                  <a:schemeClr val="tx1"/>
                </a:solidFill>
              </a:rPr>
              <a:t>should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suggest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the</a:t>
            </a:r>
            <a:r>
              <a:rPr lang="es-ES" dirty="0" smtClean="0">
                <a:solidFill>
                  <a:schemeClr val="tx1"/>
                </a:solidFill>
              </a:rPr>
              <a:t> CIO to do </a:t>
            </a:r>
            <a:r>
              <a:rPr lang="es-ES" dirty="0" err="1" smtClean="0">
                <a:solidFill>
                  <a:schemeClr val="tx1"/>
                </a:solidFill>
              </a:rPr>
              <a:t>from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now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related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massive</a:t>
            </a:r>
            <a:r>
              <a:rPr lang="es-ES" dirty="0" smtClean="0">
                <a:solidFill>
                  <a:schemeClr val="tx1"/>
                </a:solidFill>
              </a:rPr>
              <a:t> data </a:t>
            </a:r>
            <a:r>
              <a:rPr lang="es-ES" dirty="0" err="1" smtClean="0">
                <a:solidFill>
                  <a:schemeClr val="tx1"/>
                </a:solidFill>
              </a:rPr>
              <a:t>management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260376" y="1407271"/>
            <a:ext cx="3698544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COO </a:t>
            </a:r>
            <a:r>
              <a:rPr lang="es-ES" sz="2800" b="1" dirty="0" err="1" smtClean="0"/>
              <a:t>Proposal</a:t>
            </a:r>
            <a:endParaRPr lang="es-ES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4260376" y="2445060"/>
            <a:ext cx="3698544" cy="407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do </a:t>
            </a:r>
            <a:r>
              <a:rPr lang="es-ES" dirty="0" err="1">
                <a:solidFill>
                  <a:schemeClr val="tx1"/>
                </a:solidFill>
              </a:rPr>
              <a:t>you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think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COO </a:t>
            </a:r>
            <a:r>
              <a:rPr lang="es-ES" dirty="0" err="1" smtClean="0">
                <a:solidFill>
                  <a:schemeClr val="tx1"/>
                </a:solidFill>
              </a:rPr>
              <a:t>should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suggest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CIO to do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massive</a:t>
            </a:r>
            <a:r>
              <a:rPr lang="es-ES" dirty="0">
                <a:solidFill>
                  <a:schemeClr val="tx1"/>
                </a:solidFill>
              </a:rPr>
              <a:t> data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r>
              <a:rPr lang="es-ES" dirty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111320" y="1407271"/>
            <a:ext cx="3698544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Marketing </a:t>
            </a:r>
            <a:r>
              <a:rPr lang="es-ES" sz="2800" b="1" dirty="0" err="1" smtClean="0"/>
              <a:t>Proposal</a:t>
            </a:r>
            <a:endParaRPr lang="es-ES" sz="2800" b="1" dirty="0"/>
          </a:p>
        </p:txBody>
      </p:sp>
      <p:sp>
        <p:nvSpPr>
          <p:cNvPr id="8" name="Rectángulo 7"/>
          <p:cNvSpPr/>
          <p:nvPr/>
        </p:nvSpPr>
        <p:spPr>
          <a:xfrm>
            <a:off x="8111320" y="2445060"/>
            <a:ext cx="3698544" cy="4078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do </a:t>
            </a:r>
            <a:r>
              <a:rPr lang="es-ES" dirty="0" err="1">
                <a:solidFill>
                  <a:schemeClr val="tx1"/>
                </a:solidFill>
              </a:rPr>
              <a:t>you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think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Marketing Director </a:t>
            </a:r>
            <a:r>
              <a:rPr lang="es-ES" dirty="0" err="1" smtClean="0">
                <a:solidFill>
                  <a:schemeClr val="tx1"/>
                </a:solidFill>
              </a:rPr>
              <a:t>should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suggest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CIO to do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massive</a:t>
            </a:r>
            <a:r>
              <a:rPr lang="es-ES" dirty="0">
                <a:solidFill>
                  <a:schemeClr val="tx1"/>
                </a:solidFill>
              </a:rPr>
              <a:t> data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r>
              <a:rPr lang="es-ES" dirty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Strategy </a:t>
            </a:r>
            <a:r>
              <a:rPr lang="en-US" altLang="en-US" dirty="0"/>
              <a:t>Formulation. Dollar Store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35986"/>
              </p:ext>
            </p:extLst>
          </p:nvPr>
        </p:nvGraphicFramePr>
        <p:xfrm>
          <a:off x="838200" y="1164989"/>
          <a:ext cx="10939818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4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75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Motor Factors of Business</a:t>
                      </a:r>
                      <a:r>
                        <a:rPr lang="en-US" baseline="0" noProof="0" dirty="0"/>
                        <a:t> Analytics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Impact in Data Monetization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Structured Data: More detailed</a:t>
                      </a:r>
                      <a:r>
                        <a:rPr lang="en-US" baseline="0" noProof="0" dirty="0"/>
                        <a:t> transactional data: TPV, Credit Card</a:t>
                      </a:r>
                      <a:r>
                        <a:rPr lang="mr-IN" baseline="0" noProof="0" dirty="0"/>
                        <a:t>…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Makes more detailed and concrete</a:t>
                      </a:r>
                      <a:r>
                        <a:rPr lang="en-US" baseline="0" noProof="0" dirty="0"/>
                        <a:t> decisions (local, stational, multidimensional)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Unstructured data: various internal data (e-mail, consumer comments) and external data (social media, mobile).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It makes possible unstructured decisions more complete and precise (with new metrics, dimensions and dimensional attributes)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Data rate: access to low latency data ("real-time")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It makes it possible to make decisions more frequently and at the same time (hours versus weeks, on demand)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Predictive analytics: Causality, predictors, instrumentation, experimentation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More applicable predictive decisions (optimize, recommend, predict, estimate, predict)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ndo-tecnologia-digital-alambre-malla-red_1017-27428">
            <a:extLst>
              <a:ext uri="{FF2B5EF4-FFF2-40B4-BE49-F238E27FC236}">
                <a16:creationId xmlns="" xmlns:a16="http://schemas.microsoft.com/office/drawing/2014/main" id="{C78F3500-D36E-440D-9372-2DED0BC22C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 descr="Economia_cmyk-01">
            <a:extLst>
              <a:ext uri="{FF2B5EF4-FFF2-40B4-BE49-F238E27FC236}">
                <a16:creationId xmlns="" xmlns:a16="http://schemas.microsoft.com/office/drawing/2014/main" id="{DD1162F8-AD78-4D37-8B37-3817F1108B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283" y="5548860"/>
            <a:ext cx="2855495" cy="130914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F4A644B3-5D0C-41BA-A06F-2528D42FA5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64743" y="1783849"/>
            <a:ext cx="7164388" cy="1470025"/>
          </a:xfrm>
        </p:spPr>
        <p:txBody>
          <a:bodyPr>
            <a:normAutofit/>
          </a:bodyPr>
          <a:lstStyle/>
          <a:p>
            <a:r>
              <a:rPr lang="es-ES" altLang="es-ES" dirty="0" err="1" smtClean="0">
                <a:ea typeface="ＭＳ Ｐゴシック" panose="020B0600070205080204" pitchFamily="34" charset="-128"/>
              </a:rPr>
              <a:t>Thank</a:t>
            </a:r>
            <a:r>
              <a:rPr lang="es-ES" altLang="es-ES" dirty="0" smtClean="0">
                <a:ea typeface="ＭＳ Ｐゴシック" panose="020B0600070205080204" pitchFamily="34" charset="-128"/>
              </a:rPr>
              <a:t> </a:t>
            </a:r>
            <a:r>
              <a:rPr lang="es-ES" altLang="es-ES" dirty="0" err="1" smtClean="0">
                <a:ea typeface="ＭＳ Ｐゴシック" panose="020B0600070205080204" pitchFamily="34" charset="-128"/>
              </a:rPr>
              <a:t>You</a:t>
            </a:r>
            <a:endParaRPr lang="es-E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General Approach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075898" y="1280607"/>
            <a:ext cx="9812742" cy="4988262"/>
            <a:chOff x="1075898" y="1280607"/>
            <a:chExt cx="9812742" cy="4988262"/>
          </a:xfrm>
        </p:grpSpPr>
        <p:sp>
          <p:nvSpPr>
            <p:cNvPr id="3" name="Rectángulo redondeado 2"/>
            <p:cNvSpPr/>
            <p:nvPr/>
          </p:nvSpPr>
          <p:spPr>
            <a:xfrm>
              <a:off x="7742830" y="3875959"/>
              <a:ext cx="3145810" cy="143756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Technology</a:t>
              </a:r>
              <a:endParaRPr lang="en-US" sz="3200" dirty="0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7742830" y="2235953"/>
              <a:ext cx="3145810" cy="143756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Business processes</a:t>
              </a:r>
              <a:endParaRPr lang="en-US" sz="3200" dirty="0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4409364" y="3875958"/>
              <a:ext cx="3145810" cy="143756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Organization</a:t>
              </a:r>
              <a:endParaRPr lang="en-US" sz="3200" dirty="0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4409364" y="2235953"/>
              <a:ext cx="3145810" cy="143756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Culture</a:t>
              </a:r>
              <a:endParaRPr lang="en-US" sz="320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075898" y="3875959"/>
              <a:ext cx="3145810" cy="143756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Product &amp; Services</a:t>
              </a:r>
              <a:endParaRPr lang="en-US" sz="3200" dirty="0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1075898" y="2235953"/>
              <a:ext cx="3145810" cy="143756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Clients</a:t>
              </a:r>
              <a:endParaRPr lang="en-US" sz="3200" dirty="0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1075898" y="5465925"/>
              <a:ext cx="9812742" cy="8029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Finance</a:t>
              </a:r>
              <a:endParaRPr lang="en-US" sz="3200" dirty="0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1075898" y="1280607"/>
              <a:ext cx="9812742" cy="802944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Strategy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392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Strategy </a:t>
            </a:r>
            <a:r>
              <a:rPr lang="en-US" altLang="en-US" dirty="0"/>
              <a:t>Formulation</a:t>
            </a:r>
            <a:r>
              <a:rPr lang="en-US" altLang="en-U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leading consulting firm has presented a report to the company's CEO stating that massive data management can impact the company's business</a:t>
            </a:r>
            <a:r>
              <a:rPr lang="en-IE" dirty="0" smtClean="0"/>
              <a:t>.</a:t>
            </a:r>
          </a:p>
          <a:p>
            <a:r>
              <a:rPr lang="en-IE" dirty="0"/>
              <a:t>The CEO does not have sufficient criteria to evaluate this report and asks for an internal analysis from 3 different figures in the company: the CTO, the COO and the Marketing Director</a:t>
            </a:r>
            <a:r>
              <a:rPr lang="en-IE" dirty="0" smtClean="0"/>
              <a:t>.</a:t>
            </a:r>
          </a:p>
          <a:p>
            <a:r>
              <a:rPr lang="en-IE" dirty="0"/>
              <a:t>They should prepare a SWOT analysis from the vision of each of their areas</a:t>
            </a:r>
            <a:r>
              <a:rPr lang="en-IE" dirty="0" smtClean="0"/>
              <a:t>.</a:t>
            </a:r>
          </a:p>
          <a:p>
            <a:r>
              <a:rPr lang="en-IE" dirty="0"/>
              <a:t>Finally, the CEO asks them to answer a key question: What strategy should the company follow from now on to face this new situation?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20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C00000"/>
                </a:solidFill>
              </a:rPr>
              <a:t>Environment and Enterprise Analysis</a:t>
            </a:r>
            <a:endParaRPr lang="en-I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SWOT Analysis. Sedibeng </a:t>
            </a:r>
            <a:r>
              <a:rPr lang="en-US" altLang="en-US" dirty="0" smtClean="0"/>
              <a:t>Breweries. CTO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2" y="1407271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STRENGTHS</a:t>
            </a:r>
            <a:endParaRPr lang="es-ES" sz="28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6198357" y="1407271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WEAKNESSES</a:t>
            </a:r>
            <a:endParaRPr lang="es-ES" sz="28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409432" y="3856053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OPPORTUNITIES</a:t>
            </a:r>
            <a:endParaRPr lang="es-ES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198357" y="3856053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THREATS</a:t>
            </a:r>
            <a:endParaRPr lang="es-ES" sz="2800" b="1" dirty="0"/>
          </a:p>
        </p:txBody>
      </p:sp>
      <p:sp>
        <p:nvSpPr>
          <p:cNvPr id="11" name="Rectángulo 10"/>
          <p:cNvSpPr/>
          <p:nvPr/>
        </p:nvSpPr>
        <p:spPr>
          <a:xfrm>
            <a:off x="409432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well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unique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draw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98357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improve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Where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have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fewer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are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likely</a:t>
            </a:r>
            <a:r>
              <a:rPr lang="es-ES" dirty="0" smtClean="0">
                <a:solidFill>
                  <a:schemeClr val="tx1"/>
                </a:solidFill>
              </a:rPr>
              <a:t> to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432" y="4912239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 are open to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trends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take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advantage</a:t>
            </a:r>
            <a:r>
              <a:rPr lang="es-ES" dirty="0" smtClean="0">
                <a:solidFill>
                  <a:schemeClr val="tx1"/>
                </a:solidFill>
              </a:rPr>
              <a:t> of?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How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turn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98357" y="4912304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harm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competition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doing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expose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to?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86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SWOT Analysis. Sedibeng </a:t>
            </a:r>
            <a:r>
              <a:rPr lang="en-US" altLang="en-US" dirty="0" smtClean="0"/>
              <a:t>Breweries. COO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2" y="1407271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STRENGTHS</a:t>
            </a:r>
            <a:endParaRPr lang="es-ES" sz="28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6198357" y="1407271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WEAKNESSES</a:t>
            </a:r>
            <a:endParaRPr lang="es-ES" sz="28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409432" y="3856053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OPPORTUNITIES</a:t>
            </a:r>
            <a:endParaRPr lang="es-ES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198357" y="3856053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THREATS</a:t>
            </a:r>
            <a:endParaRPr lang="es-ES" sz="2800" b="1" dirty="0"/>
          </a:p>
        </p:txBody>
      </p:sp>
      <p:sp>
        <p:nvSpPr>
          <p:cNvPr id="11" name="Rectángulo 10"/>
          <p:cNvSpPr/>
          <p:nvPr/>
        </p:nvSpPr>
        <p:spPr>
          <a:xfrm>
            <a:off x="409432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well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unique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draw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98357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improve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Where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have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fewer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are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likely</a:t>
            </a:r>
            <a:r>
              <a:rPr lang="es-ES" dirty="0" smtClean="0">
                <a:solidFill>
                  <a:schemeClr val="tx1"/>
                </a:solidFill>
              </a:rPr>
              <a:t> to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432" y="4912239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 are open to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trends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take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advantage</a:t>
            </a:r>
            <a:r>
              <a:rPr lang="es-ES" dirty="0" smtClean="0">
                <a:solidFill>
                  <a:schemeClr val="tx1"/>
                </a:solidFill>
              </a:rPr>
              <a:t> of?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How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turn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98357" y="4912304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harm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competition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doing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expose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to?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357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SWOT Analysis. Sedibeng </a:t>
            </a:r>
            <a:r>
              <a:rPr lang="en-US" altLang="en-US" dirty="0" smtClean="0"/>
              <a:t>Breweries. Marketing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2" y="1407271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STRENGTHS</a:t>
            </a:r>
            <a:endParaRPr lang="es-ES" sz="28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6198357" y="1407271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WEAKNESSES</a:t>
            </a:r>
            <a:endParaRPr lang="es-ES" sz="28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409432" y="3856053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OPPORTUNITIES</a:t>
            </a:r>
            <a:endParaRPr lang="es-ES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198357" y="3856053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THREATS</a:t>
            </a:r>
            <a:endParaRPr lang="es-ES" sz="2800" b="1" dirty="0"/>
          </a:p>
        </p:txBody>
      </p:sp>
      <p:sp>
        <p:nvSpPr>
          <p:cNvPr id="11" name="Rectángulo 10"/>
          <p:cNvSpPr/>
          <p:nvPr/>
        </p:nvSpPr>
        <p:spPr>
          <a:xfrm>
            <a:off x="409432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well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unique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draw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98357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improve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Where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have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fewer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are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likely</a:t>
            </a:r>
            <a:r>
              <a:rPr lang="es-ES" dirty="0" smtClean="0">
                <a:solidFill>
                  <a:schemeClr val="tx1"/>
                </a:solidFill>
              </a:rPr>
              <a:t> to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432" y="4912239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 are open to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trends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take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advantage</a:t>
            </a:r>
            <a:r>
              <a:rPr lang="es-ES" dirty="0" smtClean="0">
                <a:solidFill>
                  <a:schemeClr val="tx1"/>
                </a:solidFill>
              </a:rPr>
              <a:t> of?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How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turn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98357" y="4912304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harm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competition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doing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expose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to?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90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SWOT Analysis. ASP </a:t>
            </a:r>
            <a:r>
              <a:rPr lang="en-US" altLang="en-US" dirty="0" smtClean="0"/>
              <a:t>B2B. </a:t>
            </a:r>
            <a:r>
              <a:rPr lang="en-US" altLang="en-US" dirty="0"/>
              <a:t>CTO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2" y="1407271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STRENGTHS</a:t>
            </a:r>
            <a:endParaRPr lang="es-ES" sz="28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6198357" y="1407271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WEAKNESSES</a:t>
            </a:r>
            <a:endParaRPr lang="es-ES" sz="28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409432" y="3856053"/>
            <a:ext cx="560695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OPPORTUNITIES</a:t>
            </a:r>
            <a:endParaRPr lang="es-ES" sz="28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198357" y="3856053"/>
            <a:ext cx="5606956" cy="914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THREATS</a:t>
            </a:r>
            <a:endParaRPr lang="es-ES" sz="2800" b="1" dirty="0"/>
          </a:p>
        </p:txBody>
      </p:sp>
      <p:sp>
        <p:nvSpPr>
          <p:cNvPr id="11" name="Rectángulo 10"/>
          <p:cNvSpPr/>
          <p:nvPr/>
        </p:nvSpPr>
        <p:spPr>
          <a:xfrm>
            <a:off x="409432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well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unique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draw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on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98357" y="2445061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improve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Where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have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fewer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resources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are </a:t>
            </a:r>
            <a:r>
              <a:rPr lang="es-ES" dirty="0" err="1" smtClean="0">
                <a:solidFill>
                  <a:schemeClr val="tx1"/>
                </a:solidFill>
              </a:rPr>
              <a:t>others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likely</a:t>
            </a:r>
            <a:r>
              <a:rPr lang="es-ES" dirty="0" smtClean="0">
                <a:solidFill>
                  <a:schemeClr val="tx1"/>
                </a:solidFill>
              </a:rPr>
              <a:t> to </a:t>
            </a:r>
            <a:r>
              <a:rPr lang="es-ES" dirty="0" err="1" smtClean="0">
                <a:solidFill>
                  <a:schemeClr val="tx1"/>
                </a:solidFill>
              </a:rPr>
              <a:t>see</a:t>
            </a:r>
            <a:r>
              <a:rPr lang="es-ES" dirty="0" smtClean="0">
                <a:solidFill>
                  <a:schemeClr val="tx1"/>
                </a:solidFill>
              </a:rPr>
              <a:t> as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9432" y="4912239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 are open to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trends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take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advantage</a:t>
            </a:r>
            <a:r>
              <a:rPr lang="es-ES" dirty="0" smtClean="0">
                <a:solidFill>
                  <a:schemeClr val="tx1"/>
                </a:solidFill>
              </a:rPr>
              <a:t> of?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How</a:t>
            </a:r>
            <a:r>
              <a:rPr lang="es-ES" dirty="0" smtClean="0">
                <a:solidFill>
                  <a:schemeClr val="tx1"/>
                </a:solidFill>
              </a:rPr>
              <a:t> can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turn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strengths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opportunities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98357" y="4912304"/>
            <a:ext cx="5606956" cy="1280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could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harm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is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competition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doing</a:t>
            </a:r>
            <a:r>
              <a:rPr lang="es-ES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What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threats</a:t>
            </a:r>
            <a:r>
              <a:rPr lang="es-ES" dirty="0" smtClean="0">
                <a:solidFill>
                  <a:schemeClr val="tx1"/>
                </a:solidFill>
              </a:rPr>
              <a:t> do </a:t>
            </a:r>
            <a:r>
              <a:rPr lang="es-ES" dirty="0" err="1" smtClean="0">
                <a:solidFill>
                  <a:schemeClr val="tx1"/>
                </a:solidFill>
              </a:rPr>
              <a:t>your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weaknesses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expose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you</a:t>
            </a:r>
            <a:r>
              <a:rPr lang="es-ES" dirty="0" smtClean="0">
                <a:solidFill>
                  <a:schemeClr val="tx1"/>
                </a:solidFill>
              </a:rPr>
              <a:t> to?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409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1686</Words>
  <Application>Microsoft Office PowerPoint</Application>
  <PresentationFormat>Panorámica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Mangal</vt:lpstr>
      <vt:lpstr>Tema de Office</vt:lpstr>
      <vt:lpstr>Business Analytics</vt:lpstr>
      <vt:lpstr>Business Case Analysis</vt:lpstr>
      <vt:lpstr>General Approach</vt:lpstr>
      <vt:lpstr>Strategy Formulation.</vt:lpstr>
      <vt:lpstr>Environment and Enterprise Analysis</vt:lpstr>
      <vt:lpstr>SWOT Analysis. Sedibeng Breweries. CTO Analysis.</vt:lpstr>
      <vt:lpstr>SWOT Analysis. Sedibeng Breweries. COO Analysis.</vt:lpstr>
      <vt:lpstr>SWOT Analysis. Sedibeng Breweries. Marketing Analysis.</vt:lpstr>
      <vt:lpstr>SWOT Analysis. ASP B2B. CTO Analysis.</vt:lpstr>
      <vt:lpstr>SWOT Analysis. ASP B2B. COO Analysis.</vt:lpstr>
      <vt:lpstr>SWOT Analysis. ASP B2B. Marketing Analysis.</vt:lpstr>
      <vt:lpstr>SWOT Analysis. Dollar Store. CTO Analysis.</vt:lpstr>
      <vt:lpstr>SWOT Analysis. Dollar Store. COO Analysis.</vt:lpstr>
      <vt:lpstr>SWOT Analysis. Dollar Store. Marketing Analysis.</vt:lpstr>
      <vt:lpstr>Strategy Formulation</vt:lpstr>
      <vt:lpstr>Strategy Formulation. Sedibeng Breweries</vt:lpstr>
      <vt:lpstr>Strategy Formulation. Sedibeng Breweries</vt:lpstr>
      <vt:lpstr>Strategy Formulation. ASP B2B</vt:lpstr>
      <vt:lpstr>Strategy Formulation. ASP B2B</vt:lpstr>
      <vt:lpstr>Strategy Formulation. Dollar Store</vt:lpstr>
      <vt:lpstr>Strategy Formulation. Dollar Store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2021-02-03T09:38:03Z</dcterms:created>
  <dcterms:modified xsi:type="dcterms:W3CDTF">2022-02-22T11:27:53Z</dcterms:modified>
</cp:coreProperties>
</file>