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9" r:id="rId4"/>
    <p:sldId id="260" r:id="rId5"/>
    <p:sldId id="261" r:id="rId6"/>
    <p:sldId id="262" r:id="rId7"/>
  </p:sldIdLst>
  <p:sldSz cx="6858000" cy="121894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83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581084" y="1279525"/>
            <a:ext cx="194348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857250" y="2351469"/>
            <a:ext cx="5143500" cy="3887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980328"/>
            <a:ext cx="5915025" cy="988067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3244917"/>
            <a:ext cx="5915025" cy="7734189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6667034"/>
            <a:ext cx="5539550" cy="144243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8193992"/>
            <a:ext cx="4118372" cy="1150982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459367"/>
            <a:ext cx="5915025" cy="2356093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3244917"/>
            <a:ext cx="2914650" cy="77341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3101542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4649056"/>
            <a:ext cx="2901255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3101542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4649056"/>
            <a:ext cx="2915543" cy="635262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4916755"/>
            <a:ext cx="5915025" cy="235609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3795" y="225733"/>
            <a:ext cx="2342925" cy="28442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362139"/>
            <a:ext cx="3272273" cy="905501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3656880"/>
            <a:ext cx="2342925" cy="67748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417909" y="772008"/>
            <a:ext cx="0" cy="247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648983"/>
            <a:ext cx="860240" cy="1033012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648983"/>
            <a:ext cx="4994976" cy="1033012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true"/>
          <p:nvPr/>
        </p:nvSpPr>
        <p:spPr>
          <a:xfrm>
            <a:off x="1329055" y="36068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EXECUÇÕES BINÁRIOS</a:t>
            </a:r>
            <a:endParaRPr lang="pt-PT" altLang="en-US"/>
          </a:p>
        </p:txBody>
      </p:sp>
      <p:pic>
        <p:nvPicPr>
          <p:cNvPr id="10" name="Picture 9" descr="bin_ACK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41170" y="5591810"/>
            <a:ext cx="3375660" cy="2046605"/>
          </a:xfrm>
          <a:prstGeom prst="rect">
            <a:avLst/>
          </a:prstGeom>
        </p:spPr>
      </p:pic>
      <p:pic>
        <p:nvPicPr>
          <p:cNvPr id="11" name="Picture 10" descr="bin_GRI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" y="1529080"/>
            <a:ext cx="3376295" cy="2047240"/>
          </a:xfrm>
          <a:prstGeom prst="rect">
            <a:avLst/>
          </a:prstGeom>
        </p:spPr>
      </p:pic>
      <p:pic>
        <p:nvPicPr>
          <p:cNvPr id="12" name="Picture 11" descr="bin_RAS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15" y="1529080"/>
            <a:ext cx="3380740" cy="2054860"/>
          </a:xfrm>
          <a:prstGeom prst="rect">
            <a:avLst/>
          </a:prstGeom>
        </p:spPr>
      </p:pic>
      <p:pic>
        <p:nvPicPr>
          <p:cNvPr id="13" name="Picture 12" descr="bin_ROS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" y="3550285"/>
            <a:ext cx="3375660" cy="2041525"/>
          </a:xfrm>
          <a:prstGeom prst="rect">
            <a:avLst/>
          </a:prstGeom>
        </p:spPr>
      </p:pic>
      <p:pic>
        <p:nvPicPr>
          <p:cNvPr id="14" name="Picture 13" descr="bin_SCH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350" y="3550285"/>
            <a:ext cx="3380105" cy="2041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true"/>
          <p:nvPr/>
        </p:nvSpPr>
        <p:spPr>
          <a:xfrm>
            <a:off x="1329055" y="36068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EXECUÇÕES REAIS</a:t>
            </a:r>
            <a:endParaRPr lang="pt-PT" altLang="en-US"/>
          </a:p>
        </p:txBody>
      </p:sp>
      <p:pic>
        <p:nvPicPr>
          <p:cNvPr id="2" name="Picture 1" descr="real_ACK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740" y="5591810"/>
            <a:ext cx="3356610" cy="2004060"/>
          </a:xfrm>
          <a:prstGeom prst="rect">
            <a:avLst/>
          </a:prstGeom>
        </p:spPr>
      </p:pic>
      <p:pic>
        <p:nvPicPr>
          <p:cNvPr id="3" name="Picture 2" descr="real_GRI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" y="1529080"/>
            <a:ext cx="3399790" cy="2037080"/>
          </a:xfrm>
          <a:prstGeom prst="rect">
            <a:avLst/>
          </a:prstGeom>
        </p:spPr>
      </p:pic>
      <p:pic>
        <p:nvPicPr>
          <p:cNvPr id="4" name="Picture 3" descr="real_RAS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030" y="1529080"/>
            <a:ext cx="3399790" cy="2037080"/>
          </a:xfrm>
          <a:prstGeom prst="rect">
            <a:avLst/>
          </a:prstGeom>
        </p:spPr>
      </p:pic>
      <p:pic>
        <p:nvPicPr>
          <p:cNvPr id="5" name="Picture 4" descr="real_ROS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" y="3566160"/>
            <a:ext cx="3380740" cy="2025650"/>
          </a:xfrm>
          <a:prstGeom prst="rect">
            <a:avLst/>
          </a:prstGeom>
        </p:spPr>
      </p:pic>
      <p:pic>
        <p:nvPicPr>
          <p:cNvPr id="6" name="Picture 5" descr="real_SCH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080" y="3566160"/>
            <a:ext cx="3380740" cy="2025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true"/>
          <p:nvPr/>
        </p:nvSpPr>
        <p:spPr>
          <a:xfrm>
            <a:off x="1329055" y="36068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BINÁRIOS vs. REAIS</a:t>
            </a:r>
            <a:endParaRPr lang="pt-PT" altLang="en-US"/>
          </a:p>
        </p:txBody>
      </p:sp>
      <p:pic>
        <p:nvPicPr>
          <p:cNvPr id="13" name="Picture 12" descr="binreal_ACK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495" y="6577330"/>
            <a:ext cx="3382645" cy="2361565"/>
          </a:xfrm>
          <a:prstGeom prst="rect">
            <a:avLst/>
          </a:prstGeom>
        </p:spPr>
      </p:pic>
      <p:pic>
        <p:nvPicPr>
          <p:cNvPr id="19" name="Picture 18" descr="binreal_SCH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0" y="4220210"/>
            <a:ext cx="3374390" cy="2357120"/>
          </a:xfrm>
          <a:prstGeom prst="rect">
            <a:avLst/>
          </a:prstGeom>
        </p:spPr>
      </p:pic>
      <p:pic>
        <p:nvPicPr>
          <p:cNvPr id="20" name="Picture 19" descr="binreal_ROS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" y="4232910"/>
            <a:ext cx="3375025" cy="2344420"/>
          </a:xfrm>
          <a:prstGeom prst="rect">
            <a:avLst/>
          </a:prstGeom>
        </p:spPr>
      </p:pic>
      <p:pic>
        <p:nvPicPr>
          <p:cNvPr id="21" name="Picture 20" descr="binreal_GRI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" y="1871345"/>
            <a:ext cx="3375025" cy="2361565"/>
          </a:xfrm>
          <a:prstGeom prst="rect">
            <a:avLst/>
          </a:prstGeom>
        </p:spPr>
      </p:pic>
      <p:pic>
        <p:nvPicPr>
          <p:cNvPr id="22" name="Picture 21" descr="binreal_RAS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50" y="1880235"/>
            <a:ext cx="3382010" cy="2343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true"/>
          <p:nvPr/>
        </p:nvSpPr>
        <p:spPr>
          <a:xfrm>
            <a:off x="1329055" y="36068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PERTURBAÇÃO ORIGINAL</a:t>
            </a:r>
            <a:endParaRPr lang="pt-PT" altLang="en-US"/>
          </a:p>
        </p:txBody>
      </p:sp>
      <p:pic>
        <p:nvPicPr>
          <p:cNvPr id="2" name="Picture 1" descr="stdoriginal_ACK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555" y="6616700"/>
            <a:ext cx="3386455" cy="2379345"/>
          </a:xfrm>
          <a:prstGeom prst="rect">
            <a:avLst/>
          </a:prstGeom>
        </p:spPr>
      </p:pic>
      <p:pic>
        <p:nvPicPr>
          <p:cNvPr id="3" name="Picture 2" descr="stdoriginal_GRI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" y="1871345"/>
            <a:ext cx="3386455" cy="2386330"/>
          </a:xfrm>
          <a:prstGeom prst="rect">
            <a:avLst/>
          </a:prstGeom>
        </p:spPr>
      </p:pic>
      <p:pic>
        <p:nvPicPr>
          <p:cNvPr id="4" name="Picture 3" descr="stdoriginal_RAS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871345"/>
            <a:ext cx="3382645" cy="2386330"/>
          </a:xfrm>
          <a:prstGeom prst="rect">
            <a:avLst/>
          </a:prstGeom>
        </p:spPr>
      </p:pic>
      <p:pic>
        <p:nvPicPr>
          <p:cNvPr id="5" name="Picture 4" descr="stdoriginal_ROS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" y="4224020"/>
            <a:ext cx="3380740" cy="2392680"/>
          </a:xfrm>
          <a:prstGeom prst="rect">
            <a:avLst/>
          </a:prstGeom>
        </p:spPr>
      </p:pic>
      <p:pic>
        <p:nvPicPr>
          <p:cNvPr id="6" name="Picture 5" descr="stdoriginal_SCH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350" y="4224020"/>
            <a:ext cx="3382010" cy="2393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true"/>
          <p:nvPr/>
        </p:nvSpPr>
        <p:spPr>
          <a:xfrm>
            <a:off x="1329055" y="36068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PERTURBAÇÃO DIRETA</a:t>
            </a:r>
            <a:endParaRPr lang="pt-PT" altLang="en-US"/>
          </a:p>
        </p:txBody>
      </p:sp>
      <p:pic>
        <p:nvPicPr>
          <p:cNvPr id="7" name="Picture 6" descr="stddireta_ACK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690" y="6586855"/>
            <a:ext cx="3359785" cy="2342515"/>
          </a:xfrm>
          <a:prstGeom prst="rect">
            <a:avLst/>
          </a:prstGeom>
        </p:spPr>
      </p:pic>
      <p:pic>
        <p:nvPicPr>
          <p:cNvPr id="8" name="Picture 7" descr="stddireta_GRI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" y="1913255"/>
            <a:ext cx="3333115" cy="2344420"/>
          </a:xfrm>
          <a:prstGeom prst="rect">
            <a:avLst/>
          </a:prstGeom>
        </p:spPr>
      </p:pic>
      <p:pic>
        <p:nvPicPr>
          <p:cNvPr id="10" name="Picture 9" descr="stddireta_RAS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913890"/>
            <a:ext cx="3362960" cy="2343785"/>
          </a:xfrm>
          <a:prstGeom prst="rect">
            <a:avLst/>
          </a:prstGeom>
        </p:spPr>
      </p:pic>
      <p:pic>
        <p:nvPicPr>
          <p:cNvPr id="11" name="Picture 10" descr="stddireta_ROS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224020"/>
            <a:ext cx="3340100" cy="2362200"/>
          </a:xfrm>
          <a:prstGeom prst="rect">
            <a:avLst/>
          </a:prstGeom>
        </p:spPr>
      </p:pic>
      <p:pic>
        <p:nvPicPr>
          <p:cNvPr id="12" name="Picture 11" descr="stddireta_SCH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00" y="4224020"/>
            <a:ext cx="3362960" cy="2362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方正书宋_GBK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B. da Luz</dc:creator>
  <cp:lastModifiedBy>Leonardo B. da Luz</cp:lastModifiedBy>
  <cp:revision>7</cp:revision>
  <dcterms:created xsi:type="dcterms:W3CDTF">2021-07-15T03:11:47Z</dcterms:created>
  <dcterms:modified xsi:type="dcterms:W3CDTF">2021-07-15T03:11:47Z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