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839"/>
        <p:guide pos="21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270" y="1200150"/>
            <a:ext cx="6826885" cy="6036945"/>
            <a:chOff x="2" y="1890"/>
            <a:chExt cx="10751" cy="9507"/>
          </a:xfrm>
        </p:grpSpPr>
        <p:pic>
          <p:nvPicPr>
            <p:cNvPr id="9" name="Picture 8" descr="func_c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" y="5065"/>
              <a:ext cx="5380" cy="3163"/>
            </a:xfrm>
            <a:prstGeom prst="rect">
              <a:avLst/>
            </a:prstGeom>
          </p:spPr>
        </p:pic>
        <p:pic>
          <p:nvPicPr>
            <p:cNvPr id="7" name="Picture 6" descr="fun_d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9" y="5065"/>
              <a:ext cx="5335" cy="3164"/>
            </a:xfrm>
            <a:prstGeom prst="rect">
              <a:avLst/>
            </a:prstGeom>
          </p:spPr>
        </p:pic>
        <p:pic>
          <p:nvPicPr>
            <p:cNvPr id="6" name="Picture 5" descr="fun_b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9" y="1890"/>
              <a:ext cx="5322" cy="3176"/>
            </a:xfrm>
            <a:prstGeom prst="rect">
              <a:avLst/>
            </a:prstGeom>
          </p:spPr>
        </p:pic>
        <p:pic>
          <p:nvPicPr>
            <p:cNvPr id="8" name="Picture 7" descr="fun_e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1" y="8229"/>
              <a:ext cx="5417" cy="3168"/>
            </a:xfrm>
            <a:prstGeom prst="rect">
              <a:avLst/>
            </a:prstGeom>
          </p:spPr>
        </p:pic>
        <p:pic>
          <p:nvPicPr>
            <p:cNvPr id="5" name="Picture 4" descr="fun_a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" y="1890"/>
              <a:ext cx="5417" cy="3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514350" y="1172845"/>
            <a:ext cx="5794375" cy="3517265"/>
            <a:chOff x="810" y="1847"/>
            <a:chExt cx="9125" cy="5539"/>
          </a:xfrm>
        </p:grpSpPr>
        <p:pic>
          <p:nvPicPr>
            <p:cNvPr id="7" name="Picture 6" descr="boxplot_gri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0" y="1847"/>
              <a:ext cx="3024" cy="2769"/>
            </a:xfrm>
            <a:prstGeom prst="rect">
              <a:avLst/>
            </a:prstGeom>
          </p:spPr>
        </p:pic>
        <p:pic>
          <p:nvPicPr>
            <p:cNvPr id="8" name="Picture 7" descr="boxplot_ras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4" y="1847"/>
              <a:ext cx="3033" cy="2769"/>
            </a:xfrm>
            <a:prstGeom prst="rect">
              <a:avLst/>
            </a:prstGeom>
          </p:spPr>
        </p:pic>
        <p:pic>
          <p:nvPicPr>
            <p:cNvPr id="9" name="Picture 8" descr="boxplot_ros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" y="1847"/>
              <a:ext cx="3068" cy="2769"/>
            </a:xfrm>
            <a:prstGeom prst="rect">
              <a:avLst/>
            </a:prstGeom>
          </p:spPr>
        </p:pic>
        <p:pic>
          <p:nvPicPr>
            <p:cNvPr id="10" name="Picture 9" descr="boxplot_sch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2" y="4616"/>
              <a:ext cx="3094" cy="2769"/>
            </a:xfrm>
            <a:prstGeom prst="rect">
              <a:avLst/>
            </a:prstGeom>
          </p:spPr>
        </p:pic>
        <p:pic>
          <p:nvPicPr>
            <p:cNvPr id="6" name="Picture 5" descr="boxplot_ack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6" y="4616"/>
              <a:ext cx="3099" cy="2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-2080260" y="657860"/>
            <a:ext cx="8605520" cy="5670550"/>
            <a:chOff x="-3276" y="1036"/>
            <a:chExt cx="13552" cy="8930"/>
          </a:xfrm>
        </p:grpSpPr>
        <p:grpSp>
          <p:nvGrpSpPr>
            <p:cNvPr id="11" name="Group 10"/>
            <p:cNvGrpSpPr/>
            <p:nvPr/>
          </p:nvGrpSpPr>
          <p:grpSpPr>
            <a:xfrm>
              <a:off x="-3276" y="1036"/>
              <a:ext cx="13553" cy="4482"/>
              <a:chOff x="-4581" y="3570"/>
              <a:chExt cx="13553" cy="44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-4581" y="3570"/>
                <a:ext cx="9028" cy="4482"/>
                <a:chOff x="-2091" y="1846"/>
                <a:chExt cx="9028" cy="4482"/>
              </a:xfrm>
            </p:grpSpPr>
            <p:pic>
              <p:nvPicPr>
                <p:cNvPr id="2" name="Picture 1"/>
                <p:cNvPicPr>
                  <a:picLocks noChangeAspect="true"/>
                </p:cNvPicPr>
                <p:nvPr/>
              </p:nvPicPr>
              <p:blipFill>
                <a:blip r:embed="rId1"/>
                <a:srcRect t="3186" r="2709" b="490"/>
                <a:stretch>
                  <a:fillRect/>
                </a:stretch>
              </p:blipFill>
              <p:spPr>
                <a:xfrm>
                  <a:off x="-2091" y="1846"/>
                  <a:ext cx="4504" cy="4482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true"/>
                </p:cNvPicPr>
                <p:nvPr/>
              </p:nvPicPr>
              <p:blipFill>
                <a:blip r:embed="rId2"/>
                <a:srcRect l="1155" t="2200" r="7159" b="1711"/>
                <a:stretch>
                  <a:fillRect/>
                </a:stretch>
              </p:blipFill>
              <p:spPr>
                <a:xfrm>
                  <a:off x="2413" y="1846"/>
                  <a:ext cx="4525" cy="4481"/>
                </a:xfrm>
                <a:prstGeom prst="rect">
                  <a:avLst/>
                </a:prstGeom>
              </p:spPr>
            </p:pic>
          </p:grpSp>
          <p:pic>
            <p:nvPicPr>
              <p:cNvPr id="5" name="Picture 4"/>
              <p:cNvPicPr>
                <a:picLocks noChangeAspect="true"/>
              </p:cNvPicPr>
              <p:nvPr/>
            </p:nvPicPr>
            <p:blipFill>
              <a:blip r:embed="rId3"/>
              <a:srcRect l="2088" t="2619" r="6032" b="4048"/>
              <a:stretch>
                <a:fillRect/>
              </a:stretch>
            </p:blipFill>
            <p:spPr>
              <a:xfrm>
                <a:off x="4448" y="3570"/>
                <a:ext cx="4525" cy="4481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true"/>
            </p:cNvPicPr>
            <p:nvPr/>
          </p:nvPicPr>
          <p:blipFill>
            <a:blip r:embed="rId4"/>
            <a:srcRect l="3546" t="5660" r="3073" b="2358"/>
            <a:stretch>
              <a:fillRect/>
            </a:stretch>
          </p:blipFill>
          <p:spPr>
            <a:xfrm>
              <a:off x="-861" y="5518"/>
              <a:ext cx="4504" cy="444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true"/>
            </p:cNvPicPr>
            <p:nvPr/>
          </p:nvPicPr>
          <p:blipFill>
            <a:blip r:embed="rId5"/>
            <a:srcRect l="3241" t="5226" r="5556" b="1900"/>
            <a:stretch>
              <a:fillRect/>
            </a:stretch>
          </p:blipFill>
          <p:spPr>
            <a:xfrm>
              <a:off x="3643" y="5518"/>
              <a:ext cx="4480" cy="4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Liberation Sans</vt:lpstr>
      <vt:lpstr>微软雅黑</vt:lpstr>
      <vt:lpstr>方正黑体_GBK</vt:lpstr>
      <vt:lpstr>Arial Unicode MS</vt:lpstr>
      <vt:lpstr>Arial Black</vt:lpstr>
      <vt:lpstr>SimSun</vt:lpstr>
      <vt:lpstr>方正书宋_GBK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11</cp:revision>
  <dcterms:created xsi:type="dcterms:W3CDTF">2021-03-14T22:38:48Z</dcterms:created>
  <dcterms:modified xsi:type="dcterms:W3CDTF">2021-03-14T22:38:48Z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