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3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058670" y="3924300"/>
            <a:ext cx="106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000">
                <a:solidFill>
                  <a:sysClr val="windowText" lastClr="000000"/>
                </a:solidFill>
              </a:rPr>
              <a:t>Implementação do A-GEOvar</a:t>
            </a:r>
            <a:endParaRPr lang="pt-PT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2992755" y="1121410"/>
            <a:ext cx="78803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2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2992755" y="822325"/>
            <a:ext cx="78803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1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CaixaDeTexto 9"/>
          <p:cNvSpPr txBox="1"/>
          <p:nvPr/>
        </p:nvSpPr>
        <p:spPr>
          <a:xfrm>
            <a:off x="2127885" y="1666240"/>
            <a:ext cx="100774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sz="1350" b="1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pt-PT" sz="1350" b="1" dirty="0" smtClean="0">
                <a:solidFill>
                  <a:sysClr val="windowText" lastClr="000000"/>
                </a:solidFill>
              </a:rPr>
              <a:t>var</a:t>
            </a:r>
            <a:endParaRPr lang="pt-PT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CaixaDeTexto 9"/>
          <p:cNvSpPr txBox="1"/>
          <p:nvPr/>
        </p:nvSpPr>
        <p:spPr>
          <a:xfrm>
            <a:off x="2128520" y="1965325"/>
            <a:ext cx="100774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sz="1350" b="1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pt-PT" sz="1350" b="1" dirty="0" smtClean="0">
                <a:solidFill>
                  <a:sysClr val="windowText" lastClr="000000"/>
                </a:solidFill>
              </a:rPr>
              <a:t>var</a:t>
            </a:r>
            <a:endParaRPr lang="pt-PT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CaixaDeTexto 9"/>
          <p:cNvSpPr txBox="1"/>
          <p:nvPr/>
        </p:nvSpPr>
        <p:spPr>
          <a:xfrm>
            <a:off x="2004695" y="2955925"/>
            <a:ext cx="1256030" cy="299085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pt-PT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sz="1350" b="1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pt-PT" sz="1350" b="1" dirty="0" smtClean="0">
                <a:solidFill>
                  <a:sysClr val="windowText" lastClr="000000"/>
                </a:solidFill>
              </a:rPr>
              <a:t>var_5</a:t>
            </a:r>
            <a:endParaRPr lang="pt-PT" sz="135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angulado 14"/>
          <p:cNvCxnSpPr>
            <a:stCxn id="16" idx="2"/>
            <a:endCxn id="61" idx="0"/>
          </p:cNvCxnSpPr>
          <p:nvPr/>
        </p:nvCxnSpPr>
        <p:spPr>
          <a:xfrm>
            <a:off x="2632710" y="2264410"/>
            <a:ext cx="0" cy="3924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8" name="Text Box 27"/>
          <p:cNvSpPr txBox="1"/>
          <p:nvPr/>
        </p:nvSpPr>
        <p:spPr>
          <a:xfrm>
            <a:off x="2441575" y="403860"/>
            <a:ext cx="199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sz="1000">
                <a:solidFill>
                  <a:sysClr val="windowText" lastClr="000000"/>
                </a:solidFill>
              </a:rPr>
              <a:t>CODIFICAÇÃO BINÁRIA</a:t>
            </a:r>
            <a:endParaRPr lang="pt-PT" sz="1000">
              <a:solidFill>
                <a:sysClr val="windowText" lastClr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42770" y="361950"/>
            <a:ext cx="3190875" cy="4629150"/>
          </a:xfrm>
          <a:prstGeom prst="roundRect">
            <a:avLst>
              <a:gd name="adj" fmla="val 23104"/>
            </a:avLst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414905" y="3451860"/>
            <a:ext cx="430530" cy="43370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pt-PT" sz="1400">
                <a:solidFill>
                  <a:sysClr val="windowText" lastClr="000000"/>
                </a:solidFill>
              </a:rPr>
              <a:t>1</a:t>
            </a:r>
            <a:endParaRPr lang="pt-PT" sz="1400">
              <a:solidFill>
                <a:sysClr val="windowText" lastClr="000000"/>
              </a:solidFill>
            </a:endParaRPr>
          </a:p>
        </p:txBody>
      </p:sp>
      <p:sp>
        <p:nvSpPr>
          <p:cNvPr id="33" name="Left Bracket 32"/>
          <p:cNvSpPr/>
          <p:nvPr/>
        </p:nvSpPr>
        <p:spPr>
          <a:xfrm rot="10800000">
            <a:off x="3785870" y="822960"/>
            <a:ext cx="76200" cy="597535"/>
          </a:xfrm>
          <a:prstGeom prst="leftBracke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3928745" y="3929380"/>
            <a:ext cx="1045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000">
                <a:solidFill>
                  <a:sysClr val="windowText" lastClr="000000"/>
                </a:solidFill>
              </a:rPr>
              <a:t>Modificação do mecanismo adaptativo</a:t>
            </a:r>
            <a:endParaRPr lang="pt-PT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4234815" y="3460750"/>
            <a:ext cx="430530" cy="43370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pt-PT" sz="1400">
                <a:solidFill>
                  <a:sysClr val="windowText" lastClr="000000"/>
                </a:solidFill>
              </a:rPr>
              <a:t>2</a:t>
            </a:r>
            <a:endParaRPr lang="pt-PT" sz="1400">
              <a:solidFill>
                <a:sysClr val="windowText" lastClr="000000"/>
              </a:solidFill>
            </a:endParaRPr>
          </a:p>
        </p:txBody>
      </p:sp>
      <p:sp>
        <p:nvSpPr>
          <p:cNvPr id="38" name="CaixaDeTexto 9"/>
          <p:cNvSpPr txBox="1"/>
          <p:nvPr/>
        </p:nvSpPr>
        <p:spPr>
          <a:xfrm>
            <a:off x="4072890" y="2653030"/>
            <a:ext cx="75311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sz="1350" b="1" baseline="-25000" dirty="0" smtClean="0">
                <a:solidFill>
                  <a:sysClr val="windowText" lastClr="000000"/>
                </a:solidFill>
              </a:rPr>
              <a:t>3</a:t>
            </a:r>
            <a:endParaRPr lang="pt-PT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CaixaDeTexto 9"/>
          <p:cNvSpPr txBox="1"/>
          <p:nvPr/>
        </p:nvSpPr>
        <p:spPr>
          <a:xfrm>
            <a:off x="4073525" y="2952115"/>
            <a:ext cx="75311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sz="1350" b="1" baseline="-25000" dirty="0" smtClean="0">
                <a:solidFill>
                  <a:sysClr val="windowText" lastClr="000000"/>
                </a:solidFill>
              </a:rPr>
              <a:t>4</a:t>
            </a:r>
            <a:endParaRPr lang="pt-PT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Left Bracket 49"/>
          <p:cNvSpPr/>
          <p:nvPr/>
        </p:nvSpPr>
        <p:spPr>
          <a:xfrm>
            <a:off x="2921635" y="822960"/>
            <a:ext cx="76200" cy="597535"/>
          </a:xfrm>
          <a:prstGeom prst="leftBracke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p>
            <a:pPr algn="ctr"/>
            <a:endParaRPr lang="en-US"/>
          </a:p>
        </p:txBody>
      </p:sp>
      <p:cxnSp>
        <p:nvCxnSpPr>
          <p:cNvPr id="57" name="Conector angulado 14"/>
          <p:cNvCxnSpPr>
            <a:stCxn id="33" idx="1"/>
            <a:endCxn id="38" idx="0"/>
          </p:cNvCxnSpPr>
          <p:nvPr/>
        </p:nvCxnSpPr>
        <p:spPr>
          <a:xfrm>
            <a:off x="3862070" y="1121410"/>
            <a:ext cx="587375" cy="153162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8" name="Conector angulado 14"/>
          <p:cNvCxnSpPr>
            <a:stCxn id="50" idx="1"/>
            <a:endCxn id="11" idx="0"/>
          </p:cNvCxnSpPr>
          <p:nvPr/>
        </p:nvCxnSpPr>
        <p:spPr>
          <a:xfrm rot="10800000" flipV="1">
            <a:off x="2632075" y="1122045"/>
            <a:ext cx="289560" cy="5441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1" name="CaixaDeTexto 9"/>
          <p:cNvSpPr txBox="1"/>
          <p:nvPr/>
        </p:nvSpPr>
        <p:spPr>
          <a:xfrm>
            <a:off x="2004695" y="2656840"/>
            <a:ext cx="125603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BBB59">
                    <a:lumMod val="7500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pt-PT" sz="1350" b="1" dirty="0" smtClean="0">
                <a:solidFill>
                  <a:sysClr val="windowText" lastClr="000000"/>
                </a:solidFill>
              </a:rPr>
              <a:t>A-GEO</a:t>
            </a:r>
            <a:r>
              <a:rPr lang="pt-PT" sz="1350" b="1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pt-PT" sz="1350" b="1" dirty="0" smtClean="0">
                <a:solidFill>
                  <a:sysClr val="windowText" lastClr="000000"/>
                </a:solidFill>
              </a:rPr>
              <a:t>var_5</a:t>
            </a:r>
            <a:endParaRPr lang="pt-PT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2" name="CaixaDeTexto 9"/>
          <p:cNvSpPr txBox="1"/>
          <p:nvPr/>
        </p:nvSpPr>
        <p:spPr>
          <a:xfrm>
            <a:off x="5179060" y="3475355"/>
            <a:ext cx="93027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6" name="Conector angulado 14"/>
          <p:cNvCxnSpPr>
            <a:stCxn id="62" idx="2"/>
            <a:endCxn id="75" idx="1"/>
          </p:cNvCxnSpPr>
          <p:nvPr/>
        </p:nvCxnSpPr>
        <p:spPr>
          <a:xfrm rot="5400000" flipV="1">
            <a:off x="5816600" y="3602355"/>
            <a:ext cx="200025" cy="54356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5" name="CaixaDeTexto 9"/>
          <p:cNvSpPr txBox="1"/>
          <p:nvPr/>
        </p:nvSpPr>
        <p:spPr>
          <a:xfrm>
            <a:off x="6188075" y="3824605"/>
            <a:ext cx="151257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real1_O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6" name="CaixaDeTexto 9"/>
          <p:cNvSpPr txBox="1"/>
          <p:nvPr/>
        </p:nvSpPr>
        <p:spPr>
          <a:xfrm>
            <a:off x="6188075" y="4123690"/>
            <a:ext cx="1513205" cy="299085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real1_P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2" name="CaixaDeTexto 9"/>
          <p:cNvSpPr txBox="1"/>
          <p:nvPr/>
        </p:nvSpPr>
        <p:spPr>
          <a:xfrm>
            <a:off x="6188075" y="4422775"/>
            <a:ext cx="151066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real1_N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6233795" y="3387090"/>
            <a:ext cx="1450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000">
                <a:solidFill>
                  <a:sysClr val="windowText" lastClr="000000"/>
                </a:solidFill>
              </a:rPr>
              <a:t>Novas formas de perturbar as variáveis</a:t>
            </a:r>
            <a:endParaRPr lang="pt-PT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4" name="Conector angulado 14"/>
          <p:cNvCxnSpPr>
            <a:stCxn id="62" idx="2"/>
            <a:endCxn id="76" idx="1"/>
          </p:cNvCxnSpPr>
          <p:nvPr/>
        </p:nvCxnSpPr>
        <p:spPr>
          <a:xfrm rot="5400000" flipV="1">
            <a:off x="5666740" y="3752215"/>
            <a:ext cx="499110" cy="54356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5" name="Conector angulado 14"/>
          <p:cNvCxnSpPr>
            <a:stCxn id="62" idx="2"/>
            <a:endCxn id="82" idx="1"/>
          </p:cNvCxnSpPr>
          <p:nvPr/>
        </p:nvCxnSpPr>
        <p:spPr>
          <a:xfrm rot="5400000" flipV="1">
            <a:off x="5517515" y="3901440"/>
            <a:ext cx="798195" cy="54356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6" name="CaixaDeTexto 9"/>
          <p:cNvSpPr txBox="1"/>
          <p:nvPr/>
        </p:nvSpPr>
        <p:spPr>
          <a:xfrm>
            <a:off x="5179060" y="817245"/>
            <a:ext cx="93027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real2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87" name="Conector angulado 14"/>
          <p:cNvCxnSpPr>
            <a:stCxn id="86" idx="2"/>
            <a:endCxn id="89" idx="1"/>
          </p:cNvCxnSpPr>
          <p:nvPr/>
        </p:nvCxnSpPr>
        <p:spPr>
          <a:xfrm rot="5400000" flipV="1">
            <a:off x="5440363" y="1320483"/>
            <a:ext cx="875665" cy="46736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8" name="CaixaDeTexto 9"/>
          <p:cNvSpPr txBox="1"/>
          <p:nvPr/>
        </p:nvSpPr>
        <p:spPr>
          <a:xfrm>
            <a:off x="6111875" y="1238250"/>
            <a:ext cx="158750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real2_O_VO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9" name="CaixaDeTexto 9"/>
          <p:cNvSpPr txBox="1"/>
          <p:nvPr/>
        </p:nvSpPr>
        <p:spPr>
          <a:xfrm>
            <a:off x="6111875" y="1842135"/>
            <a:ext cx="1588135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real1_N_VO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0" name="CaixaDeTexto 9"/>
          <p:cNvSpPr txBox="1"/>
          <p:nvPr/>
        </p:nvSpPr>
        <p:spPr>
          <a:xfrm>
            <a:off x="6112510" y="1543050"/>
            <a:ext cx="1588770" cy="299085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real1_P_VO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6198870" y="767080"/>
            <a:ext cx="1548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000">
                <a:solidFill>
                  <a:sysClr val="windowText" lastClr="000000"/>
                </a:solidFill>
                <a:latin typeface="Calibri" charset="0"/>
              </a:rPr>
              <a:t>Novas formas de variar as P perturbações</a:t>
            </a:r>
            <a:endParaRPr lang="pt-PT" altLang="en-US" sz="1000" i="1">
              <a:solidFill>
                <a:sysClr val="windowText" lastClr="000000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cxnSp>
        <p:nvCxnSpPr>
          <p:cNvPr id="92" name="Conector angulado 14"/>
          <p:cNvCxnSpPr>
            <a:stCxn id="86" idx="2"/>
            <a:endCxn id="90" idx="1"/>
          </p:cNvCxnSpPr>
          <p:nvPr/>
        </p:nvCxnSpPr>
        <p:spPr>
          <a:xfrm rot="5400000" flipV="1">
            <a:off x="5590223" y="1170623"/>
            <a:ext cx="576580" cy="4679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93" name="Conector angulado 14"/>
          <p:cNvCxnSpPr>
            <a:stCxn id="86" idx="2"/>
            <a:endCxn id="88" idx="1"/>
          </p:cNvCxnSpPr>
          <p:nvPr/>
        </p:nvCxnSpPr>
        <p:spPr>
          <a:xfrm rot="5400000" flipV="1">
            <a:off x="5742305" y="1018540"/>
            <a:ext cx="271780" cy="46736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94" name="CaixaDeTexto 9"/>
          <p:cNvSpPr txBox="1"/>
          <p:nvPr/>
        </p:nvSpPr>
        <p:spPr>
          <a:xfrm>
            <a:off x="6112510" y="2141220"/>
            <a:ext cx="158750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real2_O_DS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5" name="CaixaDeTexto 9"/>
          <p:cNvSpPr txBox="1"/>
          <p:nvPr/>
        </p:nvSpPr>
        <p:spPr>
          <a:xfrm>
            <a:off x="6113145" y="2745105"/>
            <a:ext cx="158623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real1_N_DS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6" name="CaixaDeTexto 9"/>
          <p:cNvSpPr txBox="1"/>
          <p:nvPr/>
        </p:nvSpPr>
        <p:spPr>
          <a:xfrm>
            <a:off x="6111240" y="2446020"/>
            <a:ext cx="158877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real1_P_DS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7" name="Conector angulado 14"/>
          <p:cNvCxnSpPr>
            <a:stCxn id="86" idx="2"/>
            <a:endCxn id="94" idx="1"/>
          </p:cNvCxnSpPr>
          <p:nvPr/>
        </p:nvCxnSpPr>
        <p:spPr>
          <a:xfrm rot="5400000" flipV="1">
            <a:off x="5291138" y="1469708"/>
            <a:ext cx="1174750" cy="4679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98" name="Conector angulado 14"/>
          <p:cNvCxnSpPr>
            <a:stCxn id="86" idx="2"/>
            <a:endCxn id="96" idx="1"/>
          </p:cNvCxnSpPr>
          <p:nvPr/>
        </p:nvCxnSpPr>
        <p:spPr>
          <a:xfrm rot="5400000" flipV="1">
            <a:off x="5138103" y="1622743"/>
            <a:ext cx="1479550" cy="46672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99" name="Conector angulado 14"/>
          <p:cNvCxnSpPr>
            <a:stCxn id="86" idx="2"/>
            <a:endCxn id="95" idx="1"/>
          </p:cNvCxnSpPr>
          <p:nvPr/>
        </p:nvCxnSpPr>
        <p:spPr>
          <a:xfrm rot="5400000" flipV="1">
            <a:off x="4989513" y="1771333"/>
            <a:ext cx="1778635" cy="46863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00" name="CaixaDeTexto 9"/>
          <p:cNvSpPr txBox="1"/>
          <p:nvPr/>
        </p:nvSpPr>
        <p:spPr>
          <a:xfrm>
            <a:off x="8059420" y="1842135"/>
            <a:ext cx="196088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real1_P_VO_UNI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1" name="CaixaDeTexto 9"/>
          <p:cNvSpPr txBox="1"/>
          <p:nvPr/>
        </p:nvSpPr>
        <p:spPr>
          <a:xfrm>
            <a:off x="8060055" y="2141220"/>
            <a:ext cx="1960880" cy="29908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real2_P_DS_UNI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03" name="Conector angulado 14"/>
          <p:cNvCxnSpPr>
            <a:stCxn id="90" idx="3"/>
            <a:endCxn id="100" idx="1"/>
          </p:cNvCxnSpPr>
          <p:nvPr/>
        </p:nvCxnSpPr>
        <p:spPr>
          <a:xfrm>
            <a:off x="7701280" y="1692910"/>
            <a:ext cx="358140" cy="2990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04" name="Conector angulado 14"/>
          <p:cNvCxnSpPr>
            <a:stCxn id="96" idx="3"/>
            <a:endCxn id="101" idx="1"/>
          </p:cNvCxnSpPr>
          <p:nvPr/>
        </p:nvCxnSpPr>
        <p:spPr>
          <a:xfrm flipV="1">
            <a:off x="7700010" y="2291080"/>
            <a:ext cx="360045" cy="304800"/>
          </a:xfrm>
          <a:prstGeom prst="bentConnector3">
            <a:avLst>
              <a:gd name="adj1" fmla="val 50088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05" name="Text Box 104"/>
          <p:cNvSpPr txBox="1"/>
          <p:nvPr/>
        </p:nvSpPr>
        <p:spPr>
          <a:xfrm>
            <a:off x="6835775" y="389890"/>
            <a:ext cx="1508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sz="1000">
                <a:solidFill>
                  <a:sysClr val="windowText" lastClr="000000"/>
                </a:solidFill>
              </a:rPr>
              <a:t>CODIFICAÇÃO REAL</a:t>
            </a:r>
            <a:endParaRPr lang="pt-PT" sz="1000">
              <a:solidFill>
                <a:sysClr val="windowText" lastClr="0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035550" y="319405"/>
            <a:ext cx="5121275" cy="4671695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rtlCol="0" anchor="ctr"/>
          <a:p>
            <a:pPr algn="ctr"/>
            <a:endParaRPr lang="en-US"/>
          </a:p>
        </p:txBody>
      </p:sp>
      <p:sp>
        <p:nvSpPr>
          <p:cNvPr id="107" name="CaixaDeTexto 9"/>
          <p:cNvSpPr txBox="1"/>
          <p:nvPr/>
        </p:nvSpPr>
        <p:spPr>
          <a:xfrm>
            <a:off x="8075295" y="4091305"/>
            <a:ext cx="1703070" cy="29908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pt-PT" altLang="pt-BR" sz="1350" b="1" dirty="0" smtClean="0">
                <a:solidFill>
                  <a:sysClr val="windowText" lastClr="000000"/>
                </a:solidFill>
              </a:rPr>
              <a:t>A-</a:t>
            </a:r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real1_P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8" name="CaixaDeTexto 9"/>
          <p:cNvSpPr txBox="1"/>
          <p:nvPr/>
        </p:nvSpPr>
        <p:spPr>
          <a:xfrm>
            <a:off x="8075295" y="4379595"/>
            <a:ext cx="1703070" cy="29908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pt-PT" altLang="pt-BR" sz="1350" b="1" dirty="0" smtClean="0">
                <a:solidFill>
                  <a:sysClr val="windowText" lastClr="000000"/>
                </a:solidFill>
              </a:rPr>
              <a:t>A-</a:t>
            </a:r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real2_P_VO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9" name="Text Box 108"/>
          <p:cNvSpPr txBox="1"/>
          <p:nvPr/>
        </p:nvSpPr>
        <p:spPr>
          <a:xfrm>
            <a:off x="8400415" y="3197225"/>
            <a:ext cx="16592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000">
                <a:solidFill>
                  <a:sysClr val="windowText" lastClr="000000"/>
                </a:solidFill>
              </a:rPr>
              <a:t>Implementação do mecanismo nas melhores versões obtidas</a:t>
            </a:r>
            <a:endParaRPr lang="pt-PT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5107305" y="3956685"/>
            <a:ext cx="430530" cy="43370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pt-PT" sz="1400">
                <a:solidFill>
                  <a:sysClr val="windowText" lastClr="000000"/>
                </a:solidFill>
              </a:rPr>
              <a:t>3</a:t>
            </a:r>
            <a:endParaRPr lang="pt-PT" sz="1400">
              <a:solidFill>
                <a:sysClr val="windowText" lastClr="000000"/>
              </a:solidFill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5107305" y="1830070"/>
            <a:ext cx="430530" cy="43370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pt-PT" sz="1400">
                <a:solidFill>
                  <a:sysClr val="windowText" lastClr="000000"/>
                </a:solidFill>
              </a:rPr>
              <a:t>4</a:t>
            </a:r>
            <a:endParaRPr lang="pt-PT" sz="1400">
              <a:solidFill>
                <a:sysClr val="windowText" lastClr="000000"/>
              </a:solidFill>
            </a:endParaRPr>
          </a:p>
        </p:txBody>
      </p:sp>
      <p:sp>
        <p:nvSpPr>
          <p:cNvPr id="112" name="Text Box 111"/>
          <p:cNvSpPr txBox="1"/>
          <p:nvPr/>
        </p:nvSpPr>
        <p:spPr>
          <a:xfrm>
            <a:off x="7991475" y="3233420"/>
            <a:ext cx="430530" cy="43370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pt-PT" sz="1400">
                <a:solidFill>
                  <a:sysClr val="windowText" lastClr="000000"/>
                </a:solidFill>
              </a:rPr>
              <a:t>5</a:t>
            </a:r>
            <a:endParaRPr lang="pt-PT" sz="1400">
              <a:solidFill>
                <a:sysClr val="windowText" lastClr="000000"/>
              </a:solidFill>
            </a:endParaRPr>
          </a:p>
        </p:txBody>
      </p:sp>
      <p:sp>
        <p:nvSpPr>
          <p:cNvPr id="113" name="CaixaDeTexto 9"/>
          <p:cNvSpPr txBox="1"/>
          <p:nvPr/>
        </p:nvSpPr>
        <p:spPr>
          <a:xfrm>
            <a:off x="8075295" y="3792220"/>
            <a:ext cx="1703070" cy="299085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pt-PT" altLang="pt-BR" sz="1350" b="1" dirty="0" smtClean="0">
                <a:solidFill>
                  <a:sysClr val="windowText" lastClr="000000"/>
                </a:solidFill>
              </a:rPr>
              <a:t>A-</a:t>
            </a:r>
            <a:r>
              <a:rPr lang="pt-BR" sz="1350" b="1" dirty="0" smtClean="0">
                <a:solidFill>
                  <a:sysClr val="windowText" lastClr="000000"/>
                </a:solidFill>
              </a:rPr>
              <a:t>GEO</a:t>
            </a:r>
            <a:r>
              <a:rPr lang="pt-PT" altLang="pt-BR" sz="1350" b="1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pt-PT" altLang="pt-BR" sz="1350" b="1" dirty="0" smtClean="0">
                <a:solidFill>
                  <a:sysClr val="windowText" lastClr="000000"/>
                </a:solidFill>
              </a:rPr>
              <a:t>var_5</a:t>
            </a:r>
            <a:endParaRPr lang="pt-PT" altLang="pt-BR" sz="135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6" name="Text Box 115"/>
          <p:cNvSpPr txBox="1"/>
          <p:nvPr/>
        </p:nvSpPr>
        <p:spPr>
          <a:xfrm>
            <a:off x="5309235" y="5411470"/>
            <a:ext cx="430530" cy="43373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pt-PT" sz="1400">
                <a:solidFill>
                  <a:sysClr val="windowText" lastClr="000000"/>
                </a:solidFill>
              </a:rPr>
              <a:t>6</a:t>
            </a:r>
            <a:endParaRPr lang="pt-PT" sz="1400">
              <a:solidFill>
                <a:sysClr val="windowText" lastClr="000000"/>
              </a:solidFill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5739765" y="5351780"/>
            <a:ext cx="15957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000">
                <a:solidFill>
                  <a:sysClr val="windowText" lastClr="000000"/>
                </a:solidFill>
              </a:rPr>
              <a:t>Aplicação em um problema de otimização de sistemas espaciais</a:t>
            </a:r>
            <a:endParaRPr lang="pt-PT" altLang="en-US" sz="1000">
              <a:solidFill>
                <a:sysClr val="windowText" lastClr="000000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970" y="5106035"/>
            <a:ext cx="2361565" cy="1101090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5035550" y="4991100"/>
            <a:ext cx="5121275" cy="1325245"/>
          </a:xfrm>
          <a:prstGeom prst="roundRect">
            <a:avLst>
              <a:gd name="adj" fmla="val 47867"/>
            </a:avLst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</a:extLst>
        </p:spPr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Presentation</Application>
  <PresentationFormat>宽屏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Trebuchet MS</vt:lpstr>
      <vt:lpstr>DejaVu Math TeX Gyre</vt:lpstr>
      <vt:lpstr>MS Mincho</vt:lpstr>
      <vt:lpstr>Microsoft YaHei</vt:lpstr>
      <vt:lpstr>Droid Sans Fallback</vt:lpstr>
      <vt:lpstr>Arial Unicode MS</vt:lpstr>
      <vt:lpstr>Arial Black</vt:lpstr>
      <vt:lpstr>SimSun</vt:lpstr>
      <vt:lpstr>Gubbi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12</cp:revision>
  <dcterms:created xsi:type="dcterms:W3CDTF">2022-01-05T11:50:57Z</dcterms:created>
  <dcterms:modified xsi:type="dcterms:W3CDTF">2022-01-05T11:50:57Z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