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9" r:id="rId4"/>
    <p:sldId id="260" r:id="rId5"/>
    <p:sldId id="257" r:id="rId6"/>
    <p:sldId id="258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_20210414_12133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1006475"/>
            <a:ext cx="7516495" cy="4845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_20210414_12142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957580"/>
            <a:ext cx="773430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_20210414_12145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243330"/>
            <a:ext cx="76962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Conclusões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Mais rápido que o binário</a:t>
            </a:r>
            <a:endParaRPr lang="pt-PT" altLang="en-US"/>
          </a:p>
          <a:p>
            <a:r>
              <a:rPr lang="pt-PT" altLang="en-US"/>
              <a:t>Resultados melhores, porque atinge o ótimo, coisa que o binário pode nunca chegar</a:t>
            </a:r>
            <a:endParaRPr lang="pt-PT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Parâmetros livres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tau</a:t>
            </a:r>
            <a:endParaRPr lang="pt-PT" altLang="en-US"/>
          </a:p>
          <a:p>
            <a:r>
              <a:rPr lang="pt-PT" altLang="en-US"/>
              <a:t>std, P, s</a:t>
            </a:r>
            <a:endParaRPr lang="pt-PT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Presentation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Liberation Sans</vt:lpstr>
      <vt:lpstr>Arial Black</vt:lpstr>
      <vt:lpstr>微软雅黑</vt:lpstr>
      <vt:lpstr>方正黑体_GBK</vt:lpstr>
      <vt:lpstr>Arial Unicode MS</vt:lpstr>
      <vt:lpstr>SimSun</vt:lpstr>
      <vt:lpstr>方正书宋_GBK</vt:lpstr>
      <vt:lpstr>Office Theme</vt:lpstr>
      <vt:lpstr>PowerPoint 演示文稿</vt:lpstr>
      <vt:lpstr>PowerPoint 演示文稿</vt:lpstr>
      <vt:lpstr>PowerPoint 演示文稿</vt:lpstr>
      <vt:lpstr>Conclusões</vt:lpstr>
      <vt:lpstr>Parâmetros livres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B. da Luz</dc:creator>
  <cp:lastModifiedBy>Leonardo B. da Luz</cp:lastModifiedBy>
  <cp:revision>9</cp:revision>
  <dcterms:created xsi:type="dcterms:W3CDTF">2021-04-14T15:15:19Z</dcterms:created>
  <dcterms:modified xsi:type="dcterms:W3CDTF">2021-04-14T15:15:19Z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