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504190" y="924560"/>
                <a:ext cx="4783455" cy="367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pt-PT" altLang="en-US" sz="1400" b="1">
                    <a:sym typeface="+mn-ea"/>
                  </a:rPr>
                  <a:t>COMO ERA:</a:t>
                </a:r>
                <a:endParaRPr lang="pt-PT" altLang="en-US" sz="1400" b="1"/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FOR cada variável:</a:t>
                </a:r>
                <a:endParaRPr lang="pt-PT" altLang="en-US" sz="1400"/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Perturba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400">
                    <a:sym typeface="+mn-ea"/>
                  </a:rPr>
                  <a:t> </a:t>
                </a:r>
                <a:endParaRPr lang="pt-PT" altLang="en-US" sz="1400">
                  <a:sym typeface="+mn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Calcula o valor de f(x) só com essa variável perturbada. Esse será o valor da adaptabilidade dessa variável.</a:t>
                </a:r>
                <a:endParaRPr lang="pt-PT" altLang="en-US" sz="1400">
                  <a:sym typeface="+mn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ENDFOR</a:t>
                </a:r>
                <a:endParaRPr lang="pt-PT" altLang="en-US" sz="1400">
                  <a:sym typeface="+mn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Foram geradas N perturbações para serem escolhidas</a:t>
                </a:r>
                <a:endParaRPr lang="pt-PT" altLang="en-US" sz="140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Ordena pelo f(x) e escolhe uma perturbação para ser confirmada.</a:t>
                </a:r>
                <a:endParaRPr lang="pt-PT" altLang="en-US" sz="1400"/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pt-PT" altLang="en-US" sz="1400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0" y="924560"/>
                <a:ext cx="4783455" cy="3678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6288405" y="924560"/>
                <a:ext cx="5505450" cy="4740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pt-PT" altLang="en-US" sz="1400" b="1">
                    <a:sym typeface="+mn-ea"/>
                  </a:rPr>
                  <a:t>COMO FICOU:</a:t>
                </a:r>
                <a:endParaRPr lang="pt-PT" altLang="en-US" sz="1400" b="1"/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/>
                  <a:t>FOR cada variável:</a:t>
                </a:r>
                <a:endParaRPr lang="pt-PT" altLang="en-US" sz="1400"/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Perturba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400">
                    <a:sym typeface="+mn-ea"/>
                  </a:rPr>
                  <a:t> </a:t>
                </a:r>
                <a:endParaRPr lang="pt-PT" altLang="en-US" sz="1400">
                  <a:sym typeface="+mn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Calcula o valor de f(x) só com essa variável perturbada. Esse será o valor da adaptabilidade dessa variável.</a:t>
                </a:r>
                <a:endParaRPr lang="pt-PT" altLang="en-US" sz="14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ENDFOR</a:t>
                </a:r>
                <a:endParaRPr lang="pt-PT" altLang="en-US" sz="14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Perturba o sigma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∙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𝐿𝑜𝑔𝑁𝑜𝑟𝑚𝑎𝑙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𝛼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400">
                    <a:solidFill>
                      <a:schemeClr val="accent5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onde </a:t>
                </a:r>
                <a14:m>
                  <m:oMath xmlns:m="http://schemas.openxmlformats.org/officeDocument/2006/math">
                    <m:r>
                      <a:rPr lang="en-US" altLang="pt-PT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𝛼</m:t>
                    </m:r>
                    <m:r>
                      <a:rPr lang="en-US" altLang="pt-PT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pt-PT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pt-PT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altLang="pt-PT" sz="14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pt-PT" sz="14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2</m:t>
                            </m:r>
                          </m:deg>
                          <m:e>
                            <m:r>
                              <a:rPr lang="en-US" altLang="pt-PT" sz="14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sz="1400" i="1">
                  <a:solidFill>
                    <a:schemeClr val="accent5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 Para calcular a adaptabilidade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, perturba todas as variáveis de uma só vez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 e calcula o valor de f(x).</a:t>
                </a:r>
                <a:endParaRPr lang="pt-PT" altLang="en-US" sz="1400">
                  <a:solidFill>
                    <a:schemeClr val="accent5"/>
                  </a:solidFill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Foram geradas</a:t>
                </a:r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 N+1 </a:t>
                </a:r>
                <a:r>
                  <a:rPr lang="pt-PT" altLang="en-US" sz="1400">
                    <a:sym typeface="+mn-ea"/>
                  </a:rPr>
                  <a:t>perturbações para serem escolhidas.</a:t>
                </a:r>
                <a:endParaRPr lang="pt-PT" altLang="en-US" sz="140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Ordena pelo f(x) e escolhe uma perturbação para ser confirmada.</a:t>
                </a:r>
                <a:endParaRPr lang="pt-PT" altLang="en-US" sz="1400">
                  <a:sym typeface="+mn-ea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05" y="924560"/>
                <a:ext cx="5505450" cy="47409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"/>
          <p:cNvSpPr txBox="1"/>
          <p:nvPr/>
        </p:nvSpPr>
        <p:spPr>
          <a:xfrm>
            <a:off x="485775" y="27940"/>
            <a:ext cx="112204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1400" b="1">
                <a:solidFill>
                  <a:schemeClr val="accent2"/>
                </a:solidFill>
              </a:rPr>
              <a:t>ABORDAGEM AUTO-ADAPTATIVA INICIAL PROPOSTA INICIALMENTE</a:t>
            </a:r>
            <a:endParaRPr lang="pt-PT" sz="1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WPS Presentation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Arial Black</vt:lpstr>
      <vt:lpstr>Microsoft YaHei</vt:lpstr>
      <vt:lpstr>Droid Sans Fallback</vt:lpstr>
      <vt:lpstr>SimSun</vt:lpstr>
      <vt:lpstr>DejaVu Math TeX Gyre</vt:lpstr>
      <vt:lpstr>OpenSymbol</vt:lpstr>
      <vt:lpstr>MS Mincho</vt:lpstr>
      <vt:lpstr>Gubbi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lbluz</dc:creator>
  <cp:lastModifiedBy>lbluz</cp:lastModifiedBy>
  <cp:revision>8</cp:revision>
  <dcterms:created xsi:type="dcterms:W3CDTF">2022-02-03T10:26:46Z</dcterms:created>
  <dcterms:modified xsi:type="dcterms:W3CDTF">2022-02-03T10:26:46Z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