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327" r:id="rId4"/>
    <p:sldId id="352" r:id="rId5"/>
    <p:sldId id="366" r:id="rId6"/>
    <p:sldId id="365" r:id="rId7"/>
    <p:sldId id="363" r:id="rId8"/>
    <p:sldId id="3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GEOs com Codificação Real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3600"/>
              <a:t> </a:t>
            </a:r>
            <a:br>
              <a:rPr lang="pt-PT" altLang="pt-BR" sz="3600"/>
            </a:br>
            <a:r>
              <a:rPr lang="pt-PT" altLang="pt-BR" sz="3600"/>
              <a:t>e </a:t>
            </a:r>
            <a:br>
              <a:rPr lang="pt-PT" altLang="pt-BR" sz="3600"/>
            </a:br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36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81211"/>
            <a:chOff x="1438" y="7490"/>
            <a:chExt cx="4675" cy="2168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1</a:t>
                </a:r>
                <a:endParaRPr lang="pt-PT" altLang="en-US" sz="2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600"/>
                <a:t>...</a:t>
              </a:r>
              <a:endParaRPr lang="pt-PT" altLang="en-US" sz="36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Variáveis de projeto</a:t>
              </a:r>
              <a:endParaRPr lang="pt-PT" altLang="en-US" sz="14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Cada variável possui codificação real e representa uma espécie</a:t>
              </a:r>
              <a:endParaRPr lang="pt-PT" altLang="en-US" sz="14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=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1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s=2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Tuning:</a:t>
                </a:r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: {0.25, 0.5, 0.75, 1.0, 1.25, 1.5, 1.75, 2.0, 2.25, 2.5, 2.75, 3.0, 3.25, 3.5, 3.75, 4.0, 4.25, 4.5, 4.75, 5.0, 5.25, 5.5, 5.75, 6.0, 6.25, 6.5, 6.75, 7.0, 7.25, 7.5, 7.75,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 1</a:t>
                </a: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1,5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1,5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6,25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5,25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0,75 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TUNING NOVO                                                              TUNING IGOR</a:t>
            </a:r>
            <a:endParaRPr lang="pt-PT" altLang="en-US" sz="1600" b="1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std1 = 1,25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1,75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6,25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Tuning:</a:t>
                </a:r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: {1.0, 1.5, 2.0, 2.5, 3.0, 3.5, 4.0, 4.5, 5.0, 5.5, 6.0}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P 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 {8, 16}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s: 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GEOreal2 possui s=2</a:t>
                </a: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2 | tau = 1.5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2 | tau = 6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4 | tau = 1.5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2 | tau = 6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1 | tau = 5.5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8 | tau = 1.75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8 | tau = 2.25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8 | tau = 9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TUNING NOVO                                                              TUNING IGOR</a:t>
            </a:r>
            <a:endParaRPr lang="pt-PT" altLang="en-US" sz="1600" b="1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Presentation</Application>
  <PresentationFormat>宽屏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Noto Sans Symbols</vt:lpstr>
      <vt:lpstr>Arial</vt:lpstr>
      <vt:lpstr>DejaVu Math TeX Gyre</vt:lpstr>
      <vt:lpstr>MS Mincho</vt:lpstr>
      <vt:lpstr>Pothana2000</vt:lpstr>
      <vt:lpstr>Arial Black</vt:lpstr>
      <vt:lpstr>微软雅黑</vt:lpstr>
      <vt:lpstr>Arial Unicode MS</vt:lpstr>
      <vt:lpstr>SimSun</vt:lpstr>
      <vt:lpstr>方正书宋_GBK</vt:lpstr>
      <vt:lpstr>Times New Roman</vt:lpstr>
      <vt:lpstr>Office Theme</vt:lpstr>
      <vt:lpstr>GEOs com Codificação Real</vt:lpstr>
      <vt:lpstr>GEOreal1  e  GEOreal2</vt:lpstr>
      <vt:lpstr>Parâmetros Livres:</vt:lpstr>
      <vt:lpstr>GEOreal2</vt:lpstr>
      <vt:lpstr>GEOreal2</vt:lpstr>
      <vt:lpstr>Parâmetros Livres: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90</cp:revision>
  <dcterms:created xsi:type="dcterms:W3CDTF">2021-05-03T03:54:52Z</dcterms:created>
  <dcterms:modified xsi:type="dcterms:W3CDTF">2021-05-03T03:54:52Z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