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60" r:id="rId4"/>
    <p:sldId id="258" r:id="rId5"/>
    <p:sldId id="257" r:id="rId6"/>
    <p:sldId id="25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27710" y="844550"/>
            <a:ext cx="1073594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pt-PT" altLang="en-US" sz="2400" b="1"/>
              <a:t>Dúvidas:</a:t>
            </a:r>
            <a:endParaRPr lang="pt-PT" altLang="en-US" sz="2400" b="1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2400"/>
              <a:t>avaliação por NFOB x avaliação por iteração (algoritmos diferem na quantidade de NFOBs por iteração)</a:t>
            </a:r>
            <a:endParaRPr lang="pt-PT" altLang="en-US" sz="240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27710" y="844550"/>
            <a:ext cx="1073594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pt-PT" altLang="en-US" sz="2400" b="1"/>
              <a:t>Ponto principal: Divisão clara entre funções x*=0 e x*&lt;&gt;0: </a:t>
            </a:r>
            <a:endParaRPr lang="pt-PT" altLang="en-US" sz="2400" b="1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 sz="240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2400"/>
              <a:t>Perturbação Igor favorece essas implementações, visto que a perturbação vai sendo cada vez menor mais perto do 0 (e.g. multplica por 0.5, ou por 0.01), e coincidentemente o 0 é o ótimo.</a:t>
            </a:r>
            <a:endParaRPr lang="pt-PT" altLang="en-US" sz="24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 sz="2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922020" y="1003300"/>
            <a:ext cx="1034732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pt-PT" altLang="en-US" b="1"/>
              <a:t>Funções onde x*=0 (GRIEWANGK, RASTRINGIN, ACKLEY):</a:t>
            </a:r>
            <a:endParaRPr lang="pt-PT" altLang="en-US" b="1"/>
          </a:p>
          <a:p>
            <a:pPr>
              <a:lnSpc>
                <a:spcPct val="200000"/>
              </a:lnSpc>
            </a:pPr>
            <a:endParaRPr lang="pt-PT" altLang="en-US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/>
              <a:t>Para todas essas funções, </a:t>
            </a:r>
            <a:r>
              <a:rPr lang="pt-PT" altLang="en-US">
                <a:solidFill>
                  <a:srgbClr val="7030A0"/>
                </a:solidFill>
              </a:rPr>
              <a:t>REAL1_Igor</a:t>
            </a:r>
            <a:r>
              <a:rPr lang="pt-PT" altLang="en-US">
                <a:solidFill>
                  <a:srgbClr val="FF6600"/>
                </a:solidFill>
              </a:rPr>
              <a:t> </a:t>
            </a:r>
            <a:r>
              <a:rPr lang="pt-PT" altLang="en-US"/>
              <a:t>foi o melhor disparado seguido de </a:t>
            </a:r>
            <a:r>
              <a:rPr lang="pt-PT" altLang="en-US">
                <a:solidFill>
                  <a:srgbClr val="7030A0"/>
                </a:solidFill>
              </a:rPr>
              <a:t>REAL2_Igor</a:t>
            </a:r>
            <a:r>
              <a:rPr lang="pt-PT" altLang="en-US"/>
              <a:t>. Então perturbação Igor é melhor (só é boa porque deu coincidência, então poderia ser desclassificada?)</a:t>
            </a:r>
            <a:endParaRPr lang="pt-PT" altLang="en-US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/>
              <a:t>Na RASTRINGIN E ACKLEY, todas as versões </a:t>
            </a:r>
            <a:r>
              <a:rPr lang="pt-PT" altLang="en-US">
                <a:solidFill>
                  <a:srgbClr val="7030A0"/>
                </a:solidFill>
              </a:rPr>
              <a:t>REAL2</a:t>
            </a:r>
            <a:r>
              <a:rPr lang="pt-PT" altLang="en-US"/>
              <a:t> bateram a melhor binária, exceto na GRIEWANGK (Só as perturbações Igor foram boas). </a:t>
            </a:r>
            <a:r>
              <a:rPr lang="pt-PT" altLang="en-US">
                <a:solidFill>
                  <a:srgbClr val="C00000"/>
                </a:solidFill>
              </a:rPr>
              <a:t>Por quê?</a:t>
            </a:r>
            <a:endParaRPr lang="pt-PT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27405" y="665480"/>
            <a:ext cx="1049909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b="1">
                <a:sym typeface="+mn-ea"/>
              </a:rPr>
              <a:t>Funções onde x*&lt;&gt;0 (ROSENBROCK, SCHWEFEL E BEALE)</a:t>
            </a:r>
            <a:endParaRPr lang="pt-PT" altLang="en-US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>
                <a:sym typeface="+mn-ea"/>
              </a:rPr>
              <a:t>Somente as versões </a:t>
            </a:r>
            <a:r>
              <a:rPr lang="pt-PT" altLang="en-US">
                <a:solidFill>
                  <a:srgbClr val="7030A0"/>
                </a:solidFill>
                <a:sym typeface="+mn-ea"/>
              </a:rPr>
              <a:t>REAL2 </a:t>
            </a:r>
            <a:r>
              <a:rPr lang="pt-PT" altLang="en-US">
                <a:sym typeface="+mn-ea"/>
              </a:rPr>
              <a:t>(principalmente porcentagem/normal) foram melhores que a versão binária, exceto na ROSENBROCK onde a binária foi melhor. </a:t>
            </a:r>
            <a:r>
              <a:rPr lang="pt-PT" altLang="en-US">
                <a:solidFill>
                  <a:srgbClr val="C00000"/>
                </a:solidFill>
                <a:sym typeface="+mn-ea"/>
              </a:rPr>
              <a:t>Por quê?</a:t>
            </a:r>
            <a:endParaRPr lang="pt-PT" altLang="en-US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>
                <a:sym typeface="+mn-ea"/>
              </a:rPr>
              <a:t>Dentre essas 3 funções com x*&lt;&gt;0, somente na ROSENBROCK e BEALE (</a:t>
            </a:r>
            <a:r>
              <a:rPr lang="pt-PT" altLang="en-US" b="1">
                <a:sym typeface="+mn-ea"/>
              </a:rPr>
              <a:t>assimétricas</a:t>
            </a:r>
            <a:r>
              <a:rPr lang="pt-PT" altLang="en-US">
                <a:sym typeface="+mn-ea"/>
              </a:rPr>
              <a:t>), o </a:t>
            </a:r>
            <a:r>
              <a:rPr lang="pt-PT" altLang="en-US">
                <a:solidFill>
                  <a:srgbClr val="7030A0"/>
                </a:solidFill>
                <a:sym typeface="+mn-ea"/>
              </a:rPr>
              <a:t>REAL1porcentagem </a:t>
            </a:r>
            <a:r>
              <a:rPr lang="pt-PT" altLang="en-US">
                <a:sym typeface="+mn-ea"/>
              </a:rPr>
              <a:t>era pior até 60000/70000 e passou a ser o melhor (nessas funções o intervalo é bem pequeno).</a:t>
            </a:r>
            <a:endParaRPr lang="pt-PT" altLang="en-US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>
                <a:sym typeface="+mn-ea"/>
              </a:rPr>
              <a:t>Na SCHWEFEL (</a:t>
            </a:r>
            <a:r>
              <a:rPr lang="pt-PT" altLang="en-US" b="1">
                <a:sym typeface="+mn-ea"/>
              </a:rPr>
              <a:t>simétrica</a:t>
            </a:r>
            <a:r>
              <a:rPr lang="pt-PT" altLang="en-US">
                <a:sym typeface="+mn-ea"/>
              </a:rPr>
              <a:t>), versões </a:t>
            </a:r>
            <a:r>
              <a:rPr lang="pt-PT" altLang="en-US">
                <a:solidFill>
                  <a:srgbClr val="7030A0"/>
                </a:solidFill>
                <a:sym typeface="+mn-ea"/>
              </a:rPr>
              <a:t>REAL2 </a:t>
            </a:r>
            <a:r>
              <a:rPr lang="pt-PT" altLang="en-US">
                <a:sym typeface="+mn-ea"/>
              </a:rPr>
              <a:t>foram todas muito superiores (7 ordens de grandeza)</a:t>
            </a:r>
            <a:endParaRPr lang="pt-PT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96240" y="252730"/>
            <a:ext cx="1152969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/>
              <a:t>Para todas funções, as versões </a:t>
            </a:r>
            <a:r>
              <a:rPr lang="pt-PT" altLang="en-US">
                <a:solidFill>
                  <a:srgbClr val="7030A0"/>
                </a:solidFill>
              </a:rPr>
              <a:t>REAL2 </a:t>
            </a:r>
            <a:r>
              <a:rPr lang="pt-PT" altLang="en-US"/>
              <a:t>tiveram as melhores convergências. Porém, valor estagnou desde 20000. </a:t>
            </a:r>
            <a:r>
              <a:rPr lang="pt-PT" altLang="en-US">
                <a:solidFill>
                  <a:srgbClr val="C00000"/>
                </a:solidFill>
              </a:rPr>
              <a:t>(sugestão: quando a solução não melhorar em x iterações, reinicia o algoritmo ou o valor de tau)</a:t>
            </a:r>
            <a:endParaRPr lang="pt-PT" altLang="en-US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/>
              <a:t>Perturbação porcentagem foi melhor ou igual a perturbação normal. Isso pode ser dar porque a porcentagem faz menores perturbações onde o intervalo é pequeno (ROS que é 10,24)</a:t>
            </a:r>
            <a:endParaRPr lang="pt-PT" altLang="en-US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/>
              <a:t>Na ROSENBROCK, perturbações não muito altas jogam pra penalidade</a:t>
            </a:r>
            <a:endParaRPr lang="pt-PT" altLang="en-US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PT" altLang="en-US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>
                <a:sym typeface="+mn-ea"/>
              </a:rPr>
              <a:t>Versões REAL1 foram sempre as piores em valor e convergência exceto as com perturbação Igor nas funções x*=0</a:t>
            </a:r>
            <a:endParaRPr lang="pt-PT" altLang="en-US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>
                <a:sym typeface="+mn-ea"/>
              </a:rPr>
              <a:t>porcentagem passou todas a partir de aproximadamente 60000 na ROS e BEA, mas vale a pena?</a:t>
            </a:r>
            <a:endParaRPr lang="pt-PT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1848</Words>
  <Application>WPS Presentation</Application>
  <PresentationFormat>宽屏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Arial Unicode MS</vt:lpstr>
      <vt:lpstr>Arial Black</vt:lpstr>
      <vt:lpstr>Microsoft YaHei</vt:lpstr>
      <vt:lpstr>Droid Sans Fallback</vt:lpstr>
      <vt:lpstr>SimSun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lbluz</dc:creator>
  <cp:lastModifiedBy>lbluz</cp:lastModifiedBy>
  <cp:revision>21</cp:revision>
  <dcterms:created xsi:type="dcterms:W3CDTF">2021-10-21T11:43:54Z</dcterms:created>
  <dcterms:modified xsi:type="dcterms:W3CDTF">2021-10-21T11:43:54Z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