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386" r:id="rId4"/>
    <p:sldId id="370" r:id="rId5"/>
    <p:sldId id="376" r:id="rId6"/>
    <p:sldId id="377" r:id="rId7"/>
    <p:sldId id="379" r:id="rId8"/>
    <p:sldId id="327" r:id="rId9"/>
    <p:sldId id="352" r:id="rId10"/>
    <p:sldId id="366" r:id="rId11"/>
    <p:sldId id="365" r:id="rId12"/>
    <p:sldId id="3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Parâmetro Livres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1,2  |  tau = 1,5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2,4  |  tau = 5,5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1,8  |  tau = 8,0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TUNING IGOR (std = 1)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6,25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852805" y="1687830"/>
            <a:ext cx="483679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|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1  |  tau = 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4  |  tau = 3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2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4  |  tau = 4,5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 |  tau = 6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1.75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8  |  tau = 2.25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9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TUNING IGOR (s = 2)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680210" y="1233170"/>
            <a:ext cx="887412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pt-PT" altLang="en-US" sz="2000"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 realização do tuning do algoritmos foi feito de forma combinatória, ou seja, foram determinados valores a serem testados para cada parâmetro e então todas as combinações possíveis entre os valores de cada parâmetro foram executadas. Para cada combinação de parâmetros, houveram 50 execuções de cada algoritmo e, então, a média dessas execuções foi avaliada. Foram obtidos os valores de parâmetro que resultaram no melhor desempenho dos algoritmos (melhor valor da função objetivo ou menor NFE para atingir o ótimo).</a:t>
            </a: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973830"/>
            <a:ext cx="4099560" cy="16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var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76835"/>
            <a:ext cx="5385435" cy="6704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endParaRPr lang="pt-PT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83348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var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85" y="1031875"/>
            <a:ext cx="450913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 e GEOvar:</a:t>
                </a:r>
                <a:endParaRPr lang="pt-PT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indent="0" algn="just">
                  <a:lnSpc>
                    <a:spcPct val="150000"/>
                  </a:lnSpc>
                  <a:buFont typeface="Arial" panose="020B0604020202020204" pitchFamily="34" charset="0"/>
                </a:pP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 {0.25, 0.50, 0.75, 1.0, 1.25, 1.5, 1.75, 2.0, 2.25, 2.5, 2.75, 3.0, 3.25, 3.5, 3.75, 4.0, 4.25, 4.5, 4.75, 5.0, 5.25, 5.5, 5.75, 6.0, 6.25, 6.5, 6.75, 7.0}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- GEO e GEOvar 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2,75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0,75 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3,25 | GEOvar = 2,25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625600" y="1031875"/>
            <a:ext cx="94253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    TUNING TESE FABIANO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3,00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-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2,25 | GEOvar = 2,50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real1</a:t>
            </a: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19592"/>
            <a:chOff x="1438" y="7490"/>
            <a:chExt cx="4675" cy="2093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1</a:t>
                </a:r>
                <a:endParaRPr lang="pt-PT" altLang="en-US" sz="20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200"/>
                <a:t>...</a:t>
              </a:r>
              <a:endParaRPr lang="pt-PT" altLang="en-US" sz="32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Variáveis de projeto</a:t>
              </a:r>
              <a:endParaRPr lang="pt-PT" altLang="en-US" sz="12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Cada variável possui codificação real e representa uma espécie</a:t>
              </a:r>
              <a:endParaRPr lang="pt-PT" altLang="en-US" sz="12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real1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64679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real2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14108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GEOreal1:</a:t>
                </a:r>
                <a:endParaRPr lang="pt-PT" altLang="en-US" sz="2000" b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pt-PT" sz="600" b="1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7.0, 7.5, 8.0}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𝝈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{0.2, 0.4, 0.6, 0.8, 1.0, 1.2, 1.4, 1.6, 1.8, 2.0, 2.2, 2.4, 2.6, 2.8, 3.0}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GEOreal2: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𝝈</m:t>
                        </m:r>
                      </m:e>
                      <m:sub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{8, 16}</a:t>
                </a:r>
                <a:endParaRPr lang="pt-PT" altLang="en-US" sz="2000"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s:</a:t>
                </a:r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Originalmente, GEOreal2 possui s=2 fixo.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WPS Presentation</Application>
  <PresentationFormat>宽屏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Noto Sans Symbols</vt:lpstr>
      <vt:lpstr>Arial</vt:lpstr>
      <vt:lpstr>Arial Black</vt:lpstr>
      <vt:lpstr>MS Mincho</vt:lpstr>
      <vt:lpstr>DejaVu Math TeX Gyre</vt:lpstr>
      <vt:lpstr>Pothana2000</vt:lpstr>
      <vt:lpstr>微软雅黑</vt:lpstr>
      <vt:lpstr>Arial Unicode MS</vt:lpstr>
      <vt:lpstr>SimSun</vt:lpstr>
      <vt:lpstr>方正书宋_GBK</vt:lpstr>
      <vt:lpstr>Office Theme</vt:lpstr>
      <vt:lpstr>Parâmetro Livres dos GEOs</vt:lpstr>
      <vt:lpstr>Tuning dos Parâmetros Livres</vt:lpstr>
      <vt:lpstr>GEO  e  GEOvar</vt:lpstr>
      <vt:lpstr>Parâmetros Livres:</vt:lpstr>
      <vt:lpstr>Tuning dos Parâmetros Livres</vt:lpstr>
      <vt:lpstr>Tuning - GEO e GEOvar </vt:lpstr>
      <vt:lpstr>GEOreal1  e  GEOreal2</vt:lpstr>
      <vt:lpstr>Parâmetros Livres:</vt:lpstr>
      <vt:lpstr>Tuning dos Parâmetros Livres</vt:lpstr>
      <vt:lpstr>GEOreal1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131</cp:revision>
  <dcterms:created xsi:type="dcterms:W3CDTF">2021-06-30T13:53:19Z</dcterms:created>
  <dcterms:modified xsi:type="dcterms:W3CDTF">2021-06-30T13:53:19Z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