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3"/>
    <p:sldId id="266" r:id="rId4"/>
    <p:sldId id="267" r:id="rId5"/>
    <p:sldId id="260" r:id="rId6"/>
    <p:sldId id="270" r:id="rId7"/>
    <p:sldId id="272" r:id="rId8"/>
    <p:sldId id="269" r:id="rId9"/>
    <p:sldId id="275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21054" r="23948"/>
          <a:stretch>
            <a:fillRect/>
          </a:stretch>
        </p:blipFill>
        <p:spPr>
          <a:xfrm>
            <a:off x="5418455" y="2520315"/>
            <a:ext cx="4598035" cy="3629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861695" y="1288415"/>
                <a:ext cx="3221355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𝐿𝑜𝑔𝑁𝑜𝑟𝑚𝑎𝑙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5" y="1288415"/>
                <a:ext cx="3221355" cy="376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7519035" y="1296670"/>
                <a:ext cx="3216275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𝐿𝑜𝑔𝑁𝑜𝑟𝑚𝑎𝑙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67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035" y="1296670"/>
                <a:ext cx="3216275" cy="376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5301615" y="1296670"/>
                <a:ext cx="11341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15" y="1296670"/>
                <a:ext cx="113411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/>
          <p:cNvSpPr txBox="1"/>
          <p:nvPr/>
        </p:nvSpPr>
        <p:spPr>
          <a:xfrm>
            <a:off x="861695" y="2183765"/>
            <a:ext cx="3221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PT" altLang="en-US" sz="1600" i="1">
                <a:solidFill>
                  <a:schemeClr val="tx1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</a:rPr>
              <a:t>Caso p multiplicasse o p atual, valores teriam que variar talvez entre 0.5 e 1.5</a:t>
            </a:r>
            <a:endParaRPr lang="pt-PT" altLang="en-US" sz="1600" i="1">
              <a:solidFill>
                <a:schemeClr val="tx1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3109595" y="283845"/>
                <a:ext cx="5770880" cy="3937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pt-PT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porcentagem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i="1">
                    <a:solidFill>
                      <a:schemeClr val="tx1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 </a:t>
                </a:r>
                <a:r>
                  <a:rPr lang="pt-PT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é um valor no intervalo (0, 100)</a:t>
                </a:r>
                <a:endParaRPr lang="pt-PT" alt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95" y="283845"/>
                <a:ext cx="5770880" cy="3937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2158365" y="1460500"/>
            <a:ext cx="7335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2800" b="1">
                <a:sym typeface="+mn-ea"/>
              </a:rPr>
              <a:t>Versões real1</a:t>
            </a:r>
            <a:endParaRPr lang="pt-PT" sz="2800" b="1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632200" y="2197735"/>
            <a:ext cx="4657090" cy="1460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158365" y="3195320"/>
            <a:ext cx="82473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O parâmetro livre do algoritmo real1 era o p (porcentagem)</a:t>
            </a:r>
            <a:endParaRPr lang="pt-PT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Estudamos que são interessantes valores de porcetnagem no intervalo (0,10).</a:t>
            </a:r>
            <a:endParaRPr lang="pt-PT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Nessas versões auto-adaptativas, cada variável tem sua adaptabilidade, inclusive a p’ onde ela é dada ao calcular o fx da população com todas as variáveis perturbadas com p’ ao mesmo tempo.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1142365" y="942340"/>
                <a:ext cx="7335520" cy="5051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1600" b="1">
                    <a:sym typeface="+mn-ea"/>
                  </a:rPr>
                  <a:t>VERSÃO 1:</a:t>
                </a:r>
                <a:endParaRPr lang="pt-PT" altLang="en-US" sz="1600" b="1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Inicializa a porcentagem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67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/100</a:t>
                </a:r>
                <a:endParaRPr lang="pt-PT" altLang="en-US" sz="1600">
                  <a:solidFill>
                    <a:schemeClr val="accent5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/>
                  <a:t>FOR cada variável:</a:t>
                </a:r>
                <a:endParaRPr lang="pt-PT" altLang="en-US" sz="16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latin typeface="DejaVu Math TeX Gyre" panose="02000503000000000000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∙∆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pt-PT" sz="1600" i="1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𝑖</m:t>
                    </m:r>
                  </m:oMath>
                </a14:m>
                <a:r>
                  <a:rPr lang="pt-PT" altLang="en-US" sz="16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pt-PT" altLang="en-US" sz="16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Calcula o valor de f(x) da população só com essa variável perturbada. Esse será o valor da adaptabilidade dessa variável.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ENDFOR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Perturba a porcentagem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67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/100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 Para calcular a adaptabilidade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, perturba todas as variáveis de uma só vez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’∙∆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pt-PT" sz="1600" i="1" baseline="-25000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𝑖</m:t>
                    </m:r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, e calcula o valor de f(x).</a:t>
                </a:r>
                <a:endParaRPr lang="pt-PT" altLang="en-US" sz="1600">
                  <a:solidFill>
                    <a:schemeClr val="accent5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Foram geradas</a:t>
                </a: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 N+1 </a:t>
                </a:r>
                <a:r>
                  <a:rPr lang="pt-PT" altLang="en-US" sz="1600">
                    <a:sym typeface="+mn-ea"/>
                  </a:rPr>
                  <a:t>perturbações para serem escolhidas.</a:t>
                </a:r>
                <a:endParaRPr lang="pt-PT" altLang="en-US" sz="160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Ordena pelo f(x) e escolhe uma perturbação para ser confirmada.</a:t>
                </a:r>
                <a:endParaRPr lang="pt-PT" altLang="en-US" sz="1600">
                  <a:sym typeface="+mn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Ao confirmar uma variável, confirma toda a população que gerou aquele f(x)</a:t>
                </a:r>
                <a:endParaRPr lang="pt-PT" altLang="en-US" sz="1600">
                  <a:sym typeface="+mn-ea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65" y="942340"/>
                <a:ext cx="7335520" cy="50514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2295525" y="241300"/>
            <a:ext cx="76003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400" b="1">
                <a:solidFill>
                  <a:schemeClr val="accent2"/>
                </a:solidFill>
              </a:rPr>
              <a:t>DÚVIDA REAL1</a:t>
            </a:r>
            <a:endParaRPr lang="pt-PT" sz="1400" b="1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05" y="2901950"/>
            <a:ext cx="3489960" cy="1132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1327785" y="885190"/>
                <a:ext cx="7335520" cy="504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1600" b="1">
                    <a:sym typeface="+mn-ea"/>
                  </a:rPr>
                  <a:t>VERSÃO 2:</a:t>
                </a:r>
                <a:endParaRPr lang="pt-PT" altLang="en-US" sz="1600" b="1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Antes de verificar as perturbações, perturba a porcentagem com</a:t>
                </a:r>
                <a:r>
                  <a:rPr lang="pt-PT" altLang="en-US" sz="1600" i="1">
                    <a:solidFill>
                      <a:srgbClr val="FF000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67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pt-PT" altLang="en-US" sz="1600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/>
                  <a:t>FOR cada variável:</a:t>
                </a:r>
                <a:endParaRPr lang="pt-PT" altLang="en-US" sz="16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latin typeface="DejaVu Math TeX Gyre" panose="02000503000000000000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PT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  <m:r>
                      <a:rPr lang="en-US" altLang="pt-PT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’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∙∆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pt-PT" sz="1600" i="1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𝑖</m:t>
                    </m:r>
                  </m:oMath>
                </a14:m>
                <a:r>
                  <a:rPr lang="pt-PT" altLang="en-US" sz="16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pt-PT" altLang="en-US" sz="16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Calcula o valor de f(x) da população só com essa variável perturbada. Esse será o valor da adaptabilidade dessa variável.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ENDFOR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 Para calcular a adaptabilidade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, perturba todas as variáveis de uma só vez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’∙∆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pt-PT" sz="1600" i="1" baseline="-25000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𝑖</m:t>
                    </m:r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, e calcula o valor de f(x).</a:t>
                </a:r>
                <a:endParaRPr lang="pt-PT" altLang="en-US" sz="1600">
                  <a:solidFill>
                    <a:schemeClr val="accent5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Foram geradas</a:t>
                </a: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 N+1 </a:t>
                </a:r>
                <a:r>
                  <a:rPr lang="pt-PT" altLang="en-US" sz="1600">
                    <a:sym typeface="+mn-ea"/>
                  </a:rPr>
                  <a:t>perturbações para serem escolhidas.</a:t>
                </a:r>
                <a:endParaRPr lang="pt-PT" altLang="en-US" sz="160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Ordena pelo f(x) e escolhe uma perturbação para ser confirmada.</a:t>
                </a:r>
                <a:endParaRPr lang="pt-PT" altLang="en-US" sz="1600">
                  <a:sym typeface="+mn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Ao confirmar uma variável, confirma toda a população que gerou aquele f(x)</a:t>
                </a:r>
                <a:endParaRPr lang="pt-PT" altLang="en-US" sz="1600">
                  <a:sym typeface="+mn-ea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85" y="885190"/>
                <a:ext cx="7335520" cy="50457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2295525" y="241300"/>
            <a:ext cx="76003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400" b="1">
                <a:solidFill>
                  <a:schemeClr val="accent2"/>
                </a:solidFill>
              </a:rPr>
              <a:t>DÚVIDA REAL1</a:t>
            </a:r>
            <a:endParaRPr lang="pt-PT" sz="1400" b="1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45" y="1802765"/>
            <a:ext cx="3489960" cy="11322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87730" y="6251575"/>
            <a:ext cx="10188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600" b="1">
                <a:solidFill>
                  <a:srgbClr val="C00000"/>
                </a:solidFill>
                <a:sym typeface="+mn-ea"/>
              </a:rPr>
              <a:t>O problema aqui seria que todas perturbações geradas seriam com p’ e aí sempre p’ iria mudar .</a:t>
            </a:r>
            <a:endParaRPr lang="pt-PT" sz="16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2158365" y="1460500"/>
            <a:ext cx="7335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2800" b="1">
                <a:sym typeface="+mn-ea"/>
              </a:rPr>
              <a:t>Versões real2</a:t>
            </a:r>
            <a:endParaRPr lang="pt-PT" sz="2800" b="1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632200" y="2197735"/>
            <a:ext cx="4657090" cy="1460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158365" y="3195320"/>
            <a:ext cx="824738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O parâmetro livre do algoritmo era o p1</a:t>
            </a:r>
            <a:endParaRPr lang="pt-PT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p1 significa a porcentagem inicial. Como a porcentagem vai sendo dividida durante as P perturbações, valores interessantes estão entre 10 e 100.</a:t>
            </a:r>
            <a:endParaRPr lang="pt-PT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Nas versões real2, cada variável possui P adaptabilidades</a:t>
            </a:r>
            <a:endParaRPr lang="pt-PT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p1 terá P adaptabilidades. Cada uma pode ser dada ao perturbar todas as N variáveis com o mesmo p durante as P perturbações e calcular fx. Com isso, ao fim, haverá P perturbações que foram geradas a partir de um p1’ inicial.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1142365" y="942340"/>
                <a:ext cx="7335520" cy="4682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Inicializa a porcentagem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67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/100</a:t>
                </a:r>
                <a:endParaRPr lang="pt-PT" altLang="en-US" sz="1600">
                  <a:solidFill>
                    <a:schemeClr val="accent5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/>
                  <a:t>FOR cada variável:</a:t>
                </a:r>
                <a:endParaRPr lang="pt-PT" altLang="en-US" sz="16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latin typeface="DejaVu Math TeX Gyre" panose="02000503000000000000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∙∆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pt-PT" sz="1600" i="1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𝑖</m:t>
                    </m:r>
                  </m:oMath>
                </a14:m>
                <a:r>
                  <a:rPr lang="pt-PT" altLang="en-US" sz="16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pt-PT" altLang="en-US" sz="16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Calcula o valor de f(x) da população só com essa variável perturbada. Esse será o valor da adaptabilidade dessa variável.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ENDFOR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Perturba a porcentagem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67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/100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 Para calcular a adaptabilidade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, perturba todas as variáveis de uma só vez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’∙∆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pt-PT" sz="1600" i="1" baseline="-25000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𝑖</m:t>
                    </m:r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, e calcula o valor de f(x).</a:t>
                </a:r>
                <a:endParaRPr lang="pt-PT" altLang="en-US" sz="1600">
                  <a:solidFill>
                    <a:schemeClr val="accent5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Foram geradas</a:t>
                </a: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 N+1 </a:t>
                </a:r>
                <a:r>
                  <a:rPr lang="pt-PT" altLang="en-US" sz="1600">
                    <a:sym typeface="+mn-ea"/>
                  </a:rPr>
                  <a:t>perturbações para serem escolhidas.</a:t>
                </a:r>
                <a:endParaRPr lang="pt-PT" altLang="en-US" sz="160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Ordena pelo f(x) e escolhe uma perturbação para ser confirmada.</a:t>
                </a:r>
                <a:endParaRPr lang="pt-PT" altLang="en-US" sz="1600">
                  <a:sym typeface="+mn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Ao confirmar uma variável, confirma toda a população que gerou aquele f(x)</a:t>
                </a:r>
                <a:endParaRPr lang="pt-PT" altLang="en-US" sz="1600">
                  <a:sym typeface="+mn-ea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65" y="942340"/>
                <a:ext cx="7335520" cy="46824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2295525" y="241300"/>
            <a:ext cx="76003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1400" b="1">
                <a:solidFill>
                  <a:schemeClr val="accent2"/>
                </a:solidFill>
                <a:sym typeface="+mn-ea"/>
              </a:rPr>
              <a:t>REAL2 p1: Só faz mais perturbações por variável</a:t>
            </a:r>
            <a:endParaRPr lang="pt-PT" altLang="en-US" sz="1400" b="1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480" y="2562225"/>
            <a:ext cx="3489960" cy="113220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7015" y="1434465"/>
            <a:ext cx="1140460" cy="3137535"/>
            <a:chOff x="367" y="2728"/>
            <a:chExt cx="1796" cy="4941"/>
          </a:xfrm>
        </p:grpSpPr>
        <p:sp>
          <p:nvSpPr>
            <p:cNvPr id="4" name="Left Brace 3"/>
            <p:cNvSpPr/>
            <p:nvPr/>
          </p:nvSpPr>
          <p:spPr>
            <a:xfrm>
              <a:off x="1583" y="2728"/>
              <a:ext cx="580" cy="494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67" y="4570"/>
              <a:ext cx="121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indent="0"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pt-PT" altLang="en-US" sz="1400" b="1">
                  <a:solidFill>
                    <a:schemeClr val="tx1"/>
                  </a:solidFill>
                  <a:sym typeface="+mn-ea"/>
                </a:rPr>
                <a:t>P vezes</a:t>
              </a:r>
              <a:endParaRPr lang="pt-PT" altLang="en-US" sz="1400" b="1">
                <a:solidFill>
                  <a:schemeClr val="tx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201545" y="2229485"/>
            <a:ext cx="778954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2000">
                <a:sym typeface="+mn-ea"/>
              </a:rPr>
              <a:t>Porém, o que precisa ser auto-adaptativo teria que ser o parâmetro livre, correto? que no caso do real2 seria o p1 (porcentagem inicial). </a:t>
            </a:r>
            <a:endParaRPr lang="pt-PT" sz="2000">
              <a:sym typeface="+mn-ea"/>
            </a:endParaRPr>
          </a:p>
          <a:p>
            <a:pPr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sz="2000">
              <a:sym typeface="+mn-ea"/>
            </a:endParaRPr>
          </a:p>
          <a:p>
            <a:pPr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2000">
                <a:sym typeface="+mn-ea"/>
              </a:rPr>
              <a:t>Nas versões GEOreal2, essa porcentagem inicial p1 é alterada ao ser dividida por s (métodos testados na dissertação, como o DS).</a:t>
            </a:r>
            <a:endParaRPr lang="pt-PT" sz="20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54355" y="1998345"/>
            <a:ext cx="112668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just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pt-PT" sz="2000">
                <a:sym typeface="+mn-ea"/>
              </a:rPr>
              <a:t>A-GEO2real1_P_AA		= real1 + Perturbação porcentagem</a:t>
            </a:r>
            <a:endParaRPr lang="pt-PT" sz="2000">
              <a:sym typeface="+mn-ea"/>
            </a:endParaRPr>
          </a:p>
          <a:p>
            <a:pPr lvl="0" indent="0" algn="just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pt-PT" sz="2000">
                <a:sym typeface="+mn-ea"/>
              </a:rPr>
              <a:t>A-GEO2real2_P_AA_p1		= real2 + Perturbação porcentagem + versão 1 (adapta p)</a:t>
            </a:r>
            <a:endParaRPr lang="pt-PT" sz="2000">
              <a:sym typeface="+mn-ea"/>
            </a:endParaRPr>
          </a:p>
          <a:p>
            <a:pPr lvl="0" indent="0" algn="just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pt-PT" sz="2000">
                <a:sym typeface="+mn-ea"/>
              </a:rPr>
              <a:t>A-GEO2real2_P_AA_p2		= real2 + Perturbação porcentagem + versão 2 (adapta p1)</a:t>
            </a:r>
            <a:endParaRPr lang="pt-PT" sz="20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95525" y="241300"/>
            <a:ext cx="76003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400" b="1">
                <a:solidFill>
                  <a:schemeClr val="accent2"/>
                </a:solidFill>
              </a:rPr>
              <a:t>real2 p2</a:t>
            </a:r>
            <a:endParaRPr lang="pt-PT" sz="1400" b="1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888365" y="748030"/>
                <a:ext cx="10415905" cy="536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Inicializa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</m:oMath>
                </a14:m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 como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solidFill>
                      <a:schemeClr val="accent5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/100</a:t>
                </a:r>
                <a:endParaRPr lang="pt-PT" altLang="en-US" sz="1400">
                  <a:solidFill>
                    <a:schemeClr val="accent5"/>
                  </a:solidFill>
                  <a:sym typeface="+mn-ea"/>
                </a:endParaRPr>
              </a:p>
              <a:p>
                <a:pPr marL="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FOR cada variável:</a:t>
                </a:r>
                <a:endParaRPr lang="pt-PT" altLang="en-US" sz="14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p = p1</a:t>
                </a:r>
                <a:endParaRPr lang="pt-PT" altLang="en-US" sz="14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FOR P vezes:</a:t>
                </a:r>
                <a:endParaRPr lang="pt-PT" altLang="en-US" sz="1400">
                  <a:solidFill>
                    <a:srgbClr val="FF0000"/>
                  </a:solidFill>
                  <a:sym typeface="+mn-ea"/>
                </a:endParaRPr>
              </a:p>
              <a:p>
                <a:pPr marL="1200150" lvl="2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, </a:t>
                </a:r>
                <a:r>
                  <a:rPr lang="pt-PT" altLang="en-US" sz="1400"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∙∆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pt-PT" sz="1400" i="1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𝑖</m:t>
                    </m:r>
                  </m:oMath>
                </a14:m>
                <a:r>
                  <a:rPr lang="pt-PT" altLang="en-US" sz="1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:endParaRPr lang="pt-PT" altLang="en-US" sz="14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1200150" lvl="2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Calcula o valor de f(x) da população só com essa variável perturbada. Esse será o valor da adaptabilidade dessa variável.</a:t>
                </a:r>
                <a:endParaRPr lang="pt-PT" altLang="en-US" sz="1400">
                  <a:sym typeface="+mn-ea"/>
                </a:endParaRPr>
              </a:p>
              <a:p>
                <a:pPr marL="1200150" lvl="2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p = p / 10</a:t>
                </a:r>
                <a:endParaRPr lang="pt-PT" altLang="en-US" sz="14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ENDFOR</a:t>
                </a:r>
                <a:endParaRPr lang="pt-PT" altLang="en-US" sz="14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ENDFOR	</a:t>
                </a:r>
                <a:endParaRPr lang="pt-PT" altLang="en-US" sz="14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Perturba a porcentagem p1 com</a:t>
                </a:r>
                <a:r>
                  <a:rPr lang="pt-PT" altLang="en-US" sz="1400" i="1">
                    <a:solidFill>
                      <a:schemeClr val="accent5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)/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100</m:t>
                    </m:r>
                  </m:oMath>
                </a14:m>
                <a:endParaRPr lang="en-US" sz="1400" i="1">
                  <a:solidFill>
                    <a:schemeClr val="accent5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Para calcular a adaptabilidade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, perturba todas as variáveis de uma vez p1 e calcula fx, depois perturba todas de uma vez com p1/10, depois p1/100, depois p1/1000 até completar P perturbações. Essas serão as P adaptabilidades de p1.</a:t>
                </a:r>
                <a:endParaRPr lang="pt-PT" altLang="en-US" sz="1400">
                  <a:solidFill>
                    <a:schemeClr val="accent5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Foram gerada</a:t>
                </a:r>
                <a:r>
                  <a:rPr lang="pt-PT" altLang="en-US" sz="1400">
                    <a:solidFill>
                      <a:schemeClr val="tx1"/>
                    </a:solidFill>
                    <a:sym typeface="+mn-ea"/>
                  </a:rPr>
                  <a:t>s P*(N+1) pert</a:t>
                </a:r>
                <a:r>
                  <a:rPr lang="pt-PT" altLang="en-US" sz="1400">
                    <a:sym typeface="+mn-ea"/>
                  </a:rPr>
                  <a:t>urbações para serem escolhidas.</a:t>
                </a:r>
                <a:endParaRPr lang="pt-PT" altLang="en-US" sz="14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Para cada variável, ordena as perturbações e confirma uma das P perturbações. Mas na variável p1, sempre será confirmado p1’?</a:t>
                </a:r>
                <a:endParaRPr lang="pt-PT" altLang="en-US" sz="1400">
                  <a:sym typeface="+mn-ea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65" y="748030"/>
                <a:ext cx="10415905" cy="53613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205" y="241300"/>
            <a:ext cx="4073525" cy="1275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83690" y="6266180"/>
            <a:ext cx="10188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400" b="1">
                <a:solidFill>
                  <a:srgbClr val="C00000"/>
                </a:solidFill>
                <a:sym typeface="+mn-ea"/>
              </a:rPr>
              <a:t>Problema: Como confirma uma perturbação de cada variável a cada iteração, sempre vai mudar p1 para p1’</a:t>
            </a:r>
            <a:endParaRPr lang="pt-PT" sz="14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4580</Words>
  <Application>WPS Presentation</Application>
  <PresentationFormat>宽屏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DejaVu Math TeX Gyre</vt:lpstr>
      <vt:lpstr>MS Mincho</vt:lpstr>
      <vt:lpstr>Gubbi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41</cp:revision>
  <dcterms:created xsi:type="dcterms:W3CDTF">2022-02-07T12:32:52Z</dcterms:created>
  <dcterms:modified xsi:type="dcterms:W3CDTF">2022-02-07T12:32:52Z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