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7" r:id="rId2"/>
    <p:sldId id="271" r:id="rId3"/>
    <p:sldId id="278" r:id="rId4"/>
    <p:sldId id="279" r:id="rId5"/>
    <p:sldId id="280" r:id="rId6"/>
    <p:sldId id="284" r:id="rId7"/>
    <p:sldId id="282" r:id="rId8"/>
    <p:sldId id="294" r:id="rId9"/>
    <p:sldId id="291" r:id="rId10"/>
    <p:sldId id="292" r:id="rId11"/>
    <p:sldId id="295" r:id="rId12"/>
    <p:sldId id="293" r:id="rId13"/>
    <p:sldId id="297" r:id="rId14"/>
    <p:sldId id="289" r:id="rId15"/>
    <p:sldId id="290" r:id="rId16"/>
    <p:sldId id="29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6E6A7-3E54-4178-80EE-782E5A9B798D}" v="45" dt="2022-11-27T02:33:3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ezerra" userId="523db0b1992bd252" providerId="LiveId" clId="{4F09B992-EC4F-4C05-BF19-1B4E40C3FE80}"/>
    <pc:docChg chg="undo custSel addSld delSld modSld sldOrd">
      <pc:chgData name="leonardo bezerra" userId="523db0b1992bd252" providerId="LiveId" clId="{4F09B992-EC4F-4C05-BF19-1B4E40C3FE80}" dt="2022-11-19T01:45:17.185" v="3255" actId="47"/>
      <pc:docMkLst>
        <pc:docMk/>
      </pc:docMkLst>
      <pc:sldChg chg="addSp delSp modSp new del mod">
        <pc:chgData name="leonardo bezerra" userId="523db0b1992bd252" providerId="LiveId" clId="{4F09B992-EC4F-4C05-BF19-1B4E40C3FE80}" dt="2022-11-18T02:16:28.422" v="13" actId="47"/>
        <pc:sldMkLst>
          <pc:docMk/>
          <pc:sldMk cId="774636783" sldId="256"/>
        </pc:sldMkLst>
        <pc:spChg chg="del mod">
          <ac:chgData name="leonardo bezerra" userId="523db0b1992bd252" providerId="LiveId" clId="{4F09B992-EC4F-4C05-BF19-1B4E40C3FE80}" dt="2022-11-16T22:32:46.550" v="9" actId="478"/>
          <ac:spMkLst>
            <pc:docMk/>
            <pc:sldMk cId="774636783" sldId="256"/>
            <ac:spMk id="2" creationId="{0B27363F-5C2A-CE5C-CA00-96B1A99A9248}"/>
          </ac:spMkLst>
        </pc:spChg>
        <pc:spChg chg="del mod">
          <ac:chgData name="leonardo bezerra" userId="523db0b1992bd252" providerId="LiveId" clId="{4F09B992-EC4F-4C05-BF19-1B4E40C3FE80}" dt="2022-11-16T22:32:49.528" v="11" actId="478"/>
          <ac:spMkLst>
            <pc:docMk/>
            <pc:sldMk cId="774636783" sldId="256"/>
            <ac:spMk id="3" creationId="{D16F1D83-14C3-4A4E-F4E4-4BB210F4F671}"/>
          </ac:spMkLst>
        </pc:spChg>
        <pc:spChg chg="add del mod">
          <ac:chgData name="leonardo bezerra" userId="523db0b1992bd252" providerId="LiveId" clId="{4F09B992-EC4F-4C05-BF19-1B4E40C3FE80}" dt="2022-11-16T22:32:47.954" v="10" actId="478"/>
          <ac:spMkLst>
            <pc:docMk/>
            <pc:sldMk cId="774636783" sldId="256"/>
            <ac:spMk id="5" creationId="{BEB84955-F891-8077-162D-E95C99F84798}"/>
          </ac:spMkLst>
        </pc:spChg>
      </pc:sldChg>
      <pc:sldChg chg="del">
        <pc:chgData name="leonardo bezerra" userId="523db0b1992bd252" providerId="LiveId" clId="{4F09B992-EC4F-4C05-BF19-1B4E40C3FE80}" dt="2022-11-16T22:32:24.671" v="3" actId="47"/>
        <pc:sldMkLst>
          <pc:docMk/>
          <pc:sldMk cId="1293269412" sldId="256"/>
        </pc:sldMkLst>
      </pc:sldChg>
      <pc:sldChg chg="addSp delSp modSp new mod modTransition setBg modClrScheme setClrOvrMap delDesignElem chgLayout">
        <pc:chgData name="leonardo bezerra" userId="523db0b1992bd252" providerId="LiveId" clId="{4F09B992-EC4F-4C05-BF19-1B4E40C3FE80}" dt="2022-11-18T20:46:49.983" v="3100"/>
        <pc:sldMkLst>
          <pc:docMk/>
          <pc:sldMk cId="1965814423" sldId="257"/>
        </pc:sldMkLst>
        <pc:spChg chg="mod ord">
          <ac:chgData name="leonardo bezerra" userId="523db0b1992bd252" providerId="LiveId" clId="{4F09B992-EC4F-4C05-BF19-1B4E40C3FE80}" dt="2022-11-18T19:01:08.600" v="1301" actId="20577"/>
          <ac:spMkLst>
            <pc:docMk/>
            <pc:sldMk cId="1965814423" sldId="257"/>
            <ac:spMk id="2" creationId="{3D33AED7-8AAE-773F-6483-9E75DA6B43F1}"/>
          </ac:spMkLst>
        </pc:spChg>
        <pc:spChg chg="add del mod">
          <ac:chgData name="leonardo bezerra" userId="523db0b1992bd252" providerId="LiveId" clId="{4F09B992-EC4F-4C05-BF19-1B4E40C3FE80}" dt="2022-11-18T02:19:38.682" v="197" actId="26606"/>
          <ac:spMkLst>
            <pc:docMk/>
            <pc:sldMk cId="1965814423" sldId="257"/>
            <ac:spMk id="3" creationId="{BFF03BC0-262E-1036-C1BD-B790B22AD0DC}"/>
          </ac:spMkLst>
        </pc:spChg>
        <pc:spChg chg="add mod">
          <ac:chgData name="leonardo bezerra" userId="523db0b1992bd252" providerId="LiveId" clId="{4F09B992-EC4F-4C05-BF19-1B4E40C3FE80}" dt="2022-11-18T02:20:18.419" v="243"/>
          <ac:spMkLst>
            <pc:docMk/>
            <pc:sldMk cId="1965814423" sldId="257"/>
            <ac:spMk id="4" creationId="{9BDC0A74-E465-D4F9-0DF9-37E2E1F9A688}"/>
          </ac:spMkLst>
        </pc:spChg>
        <pc:spChg chg="add del">
          <ac:chgData name="leonardo bezerra" userId="523db0b1992bd252" providerId="LiveId" clId="{4F09B992-EC4F-4C05-BF19-1B4E40C3FE80}" dt="2022-11-18T02:18:34.857" v="104" actId="26606"/>
          <ac:spMkLst>
            <pc:docMk/>
            <pc:sldMk cId="1965814423" sldId="257"/>
            <ac:spMk id="7" creationId="{8F23F8A3-8FD7-4779-8323-FDC26BE99889}"/>
          </ac:spMkLst>
        </pc:spChg>
        <pc:spChg chg="add del">
          <ac:chgData name="leonardo bezerra" userId="523db0b1992bd252" providerId="LiveId" clId="{4F09B992-EC4F-4C05-BF19-1B4E40C3FE80}" dt="2022-11-18T02:18:34.857" v="104" actId="26606"/>
          <ac:spMkLst>
            <pc:docMk/>
            <pc:sldMk cId="1965814423" sldId="257"/>
            <ac:spMk id="8" creationId="{F605C4CC-A25C-416F-8333-7CB7DC97D870}"/>
          </ac:spMkLst>
        </pc:spChg>
        <pc:spChg chg="add del">
          <ac:chgData name="leonardo bezerra" userId="523db0b1992bd252" providerId="LiveId" clId="{4F09B992-EC4F-4C05-BF19-1B4E40C3FE80}" dt="2022-11-18T02:17:45.354" v="26" actId="26606"/>
          <ac:spMkLst>
            <pc:docMk/>
            <pc:sldMk cId="1965814423" sldId="257"/>
            <ac:spMk id="9" creationId="{71B2258F-86CA-4D4D-8270-BC05FCDEBFB3}"/>
          </ac:spMkLst>
        </pc:spChg>
        <pc:spChg chg="add del">
          <ac:chgData name="leonardo bezerra" userId="523db0b1992bd252" providerId="LiveId" clId="{4F09B992-EC4F-4C05-BF19-1B4E40C3FE80}" dt="2022-11-18T02:18:17.701" v="61" actId="26606"/>
          <ac:spMkLst>
            <pc:docMk/>
            <pc:sldMk cId="1965814423" sldId="257"/>
            <ac:spMk id="11" creationId="{AB58EF07-17C2-48CF-ABB0-EEF1F17CB8F0}"/>
          </ac:spMkLst>
        </pc:spChg>
        <pc:spChg chg="add del">
          <ac:chgData name="leonardo bezerra" userId="523db0b1992bd252" providerId="LiveId" clId="{4F09B992-EC4F-4C05-BF19-1B4E40C3FE80}" dt="2022-11-18T02:18:17.701" v="61" actId="26606"/>
          <ac:spMkLst>
            <pc:docMk/>
            <pc:sldMk cId="1965814423" sldId="257"/>
            <ac:spMk id="12" creationId="{0671A8AE-40A1-4631-A6B8-581AFF065482}"/>
          </ac:spMkLst>
        </pc:spChg>
        <pc:spChg chg="add del">
          <ac:chgData name="leonardo bezerra" userId="523db0b1992bd252" providerId="LiveId" clId="{4F09B992-EC4F-4C05-BF19-1B4E40C3FE80}" dt="2022-11-18T02:18:17.701" v="61" actId="26606"/>
          <ac:spMkLst>
            <pc:docMk/>
            <pc:sldMk cId="1965814423" sldId="257"/>
            <ac:spMk id="13" creationId="{AF2F604E-43BE-4DC3-B983-E071523364F8}"/>
          </ac:spMkLst>
        </pc:spChg>
        <pc:spChg chg="add del">
          <ac:chgData name="leonardo bezerra" userId="523db0b1992bd252" providerId="LiveId" clId="{4F09B992-EC4F-4C05-BF19-1B4E40C3FE80}" dt="2022-11-18T02:18:17.701" v="61" actId="26606"/>
          <ac:spMkLst>
            <pc:docMk/>
            <pc:sldMk cId="1965814423" sldId="257"/>
            <ac:spMk id="15" creationId="{08C9B587-E65E-4B52-B37C-ABEBB6E87928}"/>
          </ac:spMkLst>
        </pc:spChg>
        <pc:spChg chg="add del">
          <ac:chgData name="leonardo bezerra" userId="523db0b1992bd252" providerId="LiveId" clId="{4F09B992-EC4F-4C05-BF19-1B4E40C3FE80}" dt="2022-11-18T02:18:39.828" v="109" actId="26606"/>
          <ac:spMkLst>
            <pc:docMk/>
            <pc:sldMk cId="1965814423" sldId="257"/>
            <ac:spMk id="16" creationId="{9225B0D8-E56E-4ACC-A464-81F4062765CC}"/>
          </ac:spMkLst>
        </pc:spChg>
        <pc:spChg chg="add del">
          <ac:chgData name="leonardo bezerra" userId="523db0b1992bd252" providerId="LiveId" clId="{4F09B992-EC4F-4C05-BF19-1B4E40C3FE80}" dt="2022-11-18T02:18:39.828" v="109" actId="26606"/>
          <ac:spMkLst>
            <pc:docMk/>
            <pc:sldMk cId="1965814423" sldId="257"/>
            <ac:spMk id="17" creationId="{8F5D1B28-3976-4367-807C-CAD629CDD838}"/>
          </ac:spMkLst>
        </pc:spChg>
        <pc:spChg chg="add del">
          <ac:chgData name="leonardo bezerra" userId="523db0b1992bd252" providerId="LiveId" clId="{4F09B992-EC4F-4C05-BF19-1B4E40C3FE80}" dt="2022-11-18T02:18:53.660" v="152" actId="26606"/>
          <ac:spMkLst>
            <pc:docMk/>
            <pc:sldMk cId="1965814423" sldId="257"/>
            <ac:spMk id="18" creationId="{C5E6CFF1-2F42-4E10-9A97-F116F46F53FE}"/>
          </ac:spMkLst>
        </pc:spChg>
        <pc:spChg chg="add del">
          <ac:chgData name="leonardo bezerra" userId="523db0b1992bd252" providerId="LiveId" clId="{4F09B992-EC4F-4C05-BF19-1B4E40C3FE80}" dt="2022-11-18T02:17:54.618" v="31" actId="26606"/>
          <ac:spMkLst>
            <pc:docMk/>
            <pc:sldMk cId="1965814423" sldId="257"/>
            <ac:spMk id="19" creationId="{526E0BFB-CDF1-4990-8C11-AC849311E0A8}"/>
          </ac:spMkLst>
        </pc:spChg>
        <pc:spChg chg="add del">
          <ac:chgData name="leonardo bezerra" userId="523db0b1992bd252" providerId="LiveId" clId="{4F09B992-EC4F-4C05-BF19-1B4E40C3FE80}" dt="2022-11-18T02:17:54.618" v="31" actId="26606"/>
          <ac:spMkLst>
            <pc:docMk/>
            <pc:sldMk cId="1965814423" sldId="257"/>
            <ac:spMk id="21" creationId="{6069A1F8-9BEB-4786-9694-FC48B2D75D21}"/>
          </ac:spMkLst>
        </pc:spChg>
        <pc:spChg chg="add del">
          <ac:chgData name="leonardo bezerra" userId="523db0b1992bd252" providerId="LiveId" clId="{4F09B992-EC4F-4C05-BF19-1B4E40C3FE80}" dt="2022-11-18T02:17:54.618" v="31" actId="26606"/>
          <ac:spMkLst>
            <pc:docMk/>
            <pc:sldMk cId="1965814423" sldId="257"/>
            <ac:spMk id="23" creationId="{AF2F604E-43BE-4DC3-B983-E071523364F8}"/>
          </ac:spMkLst>
        </pc:spChg>
        <pc:spChg chg="add del">
          <ac:chgData name="leonardo bezerra" userId="523db0b1992bd252" providerId="LiveId" clId="{4F09B992-EC4F-4C05-BF19-1B4E40C3FE80}" dt="2022-11-18T02:17:54.618" v="31" actId="26606"/>
          <ac:spMkLst>
            <pc:docMk/>
            <pc:sldMk cId="1965814423" sldId="257"/>
            <ac:spMk id="25" creationId="{08C9B587-E65E-4B52-B37C-ABEBB6E87928}"/>
          </ac:spMkLst>
        </pc:spChg>
        <pc:spChg chg="add del">
          <ac:chgData name="leonardo bezerra" userId="523db0b1992bd252" providerId="LiveId" clId="{4F09B992-EC4F-4C05-BF19-1B4E40C3FE80}" dt="2022-11-18T02:18:56.786" v="154" actId="26606"/>
          <ac:spMkLst>
            <pc:docMk/>
            <pc:sldMk cId="1965814423" sldId="257"/>
            <ac:spMk id="26" creationId="{16EA23B6-4B44-4D76-87BA-D81CE35EDB73}"/>
          </ac:spMkLst>
        </pc:spChg>
        <pc:spChg chg="add del">
          <ac:chgData name="leonardo bezerra" userId="523db0b1992bd252" providerId="LiveId" clId="{4F09B992-EC4F-4C05-BF19-1B4E40C3FE80}" dt="2022-11-18T02:18:17.366" v="59" actId="26606"/>
          <ac:spMkLst>
            <pc:docMk/>
            <pc:sldMk cId="1965814423" sldId="257"/>
            <ac:spMk id="27" creationId="{D928DD85-BB99-450D-A702-2683E0296282}"/>
          </ac:spMkLst>
        </pc:spChg>
        <pc:spChg chg="add del">
          <ac:chgData name="leonardo bezerra" userId="523db0b1992bd252" providerId="LiveId" clId="{4F09B992-EC4F-4C05-BF19-1B4E40C3FE80}" dt="2022-11-18T02:18:17.366" v="59" actId="26606"/>
          <ac:spMkLst>
            <pc:docMk/>
            <pc:sldMk cId="1965814423" sldId="257"/>
            <ac:spMk id="28" creationId="{240E5BD2-4019-4012-A1AA-628900E659E9}"/>
          </ac:spMkLst>
        </pc:spChg>
        <pc:spChg chg="add del">
          <ac:chgData name="leonardo bezerra" userId="523db0b1992bd252" providerId="LiveId" clId="{4F09B992-EC4F-4C05-BF19-1B4E40C3FE80}" dt="2022-11-18T02:18:56.786" v="154" actId="26606"/>
          <ac:spMkLst>
            <pc:docMk/>
            <pc:sldMk cId="1965814423" sldId="257"/>
            <ac:spMk id="29" creationId="{2EEEAE0B-25B7-437B-B834-B70A935419CA}"/>
          </ac:spMkLst>
        </pc:spChg>
        <pc:spChg chg="add del">
          <ac:chgData name="leonardo bezerra" userId="523db0b1992bd252" providerId="LiveId" clId="{4F09B992-EC4F-4C05-BF19-1B4E40C3FE80}" dt="2022-11-18T02:18:59.090" v="156" actId="26606"/>
          <ac:spMkLst>
            <pc:docMk/>
            <pc:sldMk cId="1965814423" sldId="257"/>
            <ac:spMk id="32" creationId="{33CBE267-1877-479F-82F0-E4BAA5BCE76F}"/>
          </ac:spMkLst>
        </pc:spChg>
        <pc:spChg chg="add del">
          <ac:chgData name="leonardo bezerra" userId="523db0b1992bd252" providerId="LiveId" clId="{4F09B992-EC4F-4C05-BF19-1B4E40C3FE80}" dt="2022-11-18T02:18:59.090" v="156" actId="26606"/>
          <ac:spMkLst>
            <pc:docMk/>
            <pc:sldMk cId="1965814423" sldId="257"/>
            <ac:spMk id="33" creationId="{F2EA12E3-1C9E-43D7-ABCC-C16A6ED4B0AE}"/>
          </ac:spMkLst>
        </pc:spChg>
        <pc:spChg chg="add del">
          <ac:chgData name="leonardo bezerra" userId="523db0b1992bd252" providerId="LiveId" clId="{4F09B992-EC4F-4C05-BF19-1B4E40C3FE80}" dt="2022-11-18T02:19:01.525" v="158" actId="26606"/>
          <ac:spMkLst>
            <pc:docMk/>
            <pc:sldMk cId="1965814423" sldId="257"/>
            <ac:spMk id="35" creationId="{C5E6CFF1-2F42-4E10-9A97-F116F46F53FE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198" creationId="{3677BAFB-3BD3-41BB-9107-FAE224AE21C4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199" creationId="{E6823A9B-C188-42D4-847C-3AD928DB145C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200" creationId="{34B557F3-1A0C-4749-A6DB-EAC082DF390B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201" creationId="{55D55AA6-3751-494F-868A-DCEDC5CE82BF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202" creationId="{4D4C00DC-4DC6-4CD2-9E31-F17E6CEBC5A6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203" creationId="{D82AB1B2-7970-42CF-8BF5-567C69E9FFFB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207" creationId="{C10FB9CA-E7FA-462C-B537-F1224ED1ACF4}"/>
          </ac:spMkLst>
        </pc:spChg>
        <pc:spChg chg="add del">
          <ac:chgData name="leonardo bezerra" userId="523db0b1992bd252" providerId="LiveId" clId="{4F09B992-EC4F-4C05-BF19-1B4E40C3FE80}" dt="2022-11-18T02:19:13.482" v="172" actId="26606"/>
          <ac:spMkLst>
            <pc:docMk/>
            <pc:sldMk cId="1965814423" sldId="257"/>
            <ac:spMk id="208" creationId="{D8469AE7-A75B-4F37-850B-EF5974ABED2C}"/>
          </ac:spMkLst>
        </pc:spChg>
        <pc:spChg chg="add del mod ord">
          <ac:chgData name="leonardo bezerra" userId="523db0b1992bd252" providerId="LiveId" clId="{4F09B992-EC4F-4C05-BF19-1B4E40C3FE80}" dt="2022-11-18T02:21:59.502" v="348" actId="700"/>
          <ac:spMkLst>
            <pc:docMk/>
            <pc:sldMk cId="1965814423" sldId="257"/>
            <ac:spMk id="217" creationId="{62A9934E-69EB-C26B-7298-4650A94C070F}"/>
          </ac:spMkLst>
        </pc:spChg>
        <pc:spChg chg="add del">
          <ac:chgData name="leonardo bezerra" userId="523db0b1992bd252" providerId="LiveId" clId="{4F09B992-EC4F-4C05-BF19-1B4E40C3FE80}" dt="2022-11-18T02:19:38.682" v="197" actId="26606"/>
          <ac:spMkLst>
            <pc:docMk/>
            <pc:sldMk cId="1965814423" sldId="257"/>
            <ac:spMk id="218" creationId="{787F4F1C-8D3D-4EC1-B72D-A0470A5A08B8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30" creationId="{5A0118C5-4F8D-4CF4-BADD-53FEACC6C42A}"/>
          </ac:spMkLst>
        </pc:spChg>
        <pc:spChg chg="add del">
          <ac:chgData name="leonardo bezerra" userId="523db0b1992bd252" providerId="LiveId" clId="{4F09B992-EC4F-4C05-BF19-1B4E40C3FE80}" dt="2022-11-18T02:19:31.540" v="186" actId="26606"/>
          <ac:spMkLst>
            <pc:docMk/>
            <pc:sldMk cId="1965814423" sldId="257"/>
            <ac:spMk id="231" creationId="{16A15A88-001A-4EEF-8984-D87E643599AB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32" creationId="{4E0A5C5C-2A95-428E-9F6A-0D29EBD57C9F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34" creationId="{1056F38F-7C4E-461D-8709-7D0024AE1F79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36" creationId="{C7278469-3C3C-49CE-AEEE-E176A4900B78}"/>
          </ac:spMkLst>
        </pc:spChg>
        <pc:spChg chg="add del">
          <ac:chgData name="leonardo bezerra" userId="523db0b1992bd252" providerId="LiveId" clId="{4F09B992-EC4F-4C05-BF19-1B4E40C3FE80}" dt="2022-11-18T02:19:33.536" v="188" actId="26606"/>
          <ac:spMkLst>
            <pc:docMk/>
            <pc:sldMk cId="1965814423" sldId="257"/>
            <ac:spMk id="237" creationId="{0E2F58BF-12E5-4B5A-AD25-4DAAA2742A7B}"/>
          </ac:spMkLst>
        </pc:spChg>
        <pc:spChg chg="add del">
          <ac:chgData name="leonardo bezerra" userId="523db0b1992bd252" providerId="LiveId" clId="{4F09B992-EC4F-4C05-BF19-1B4E40C3FE80}" dt="2022-11-18T02:19:33.536" v="188" actId="26606"/>
          <ac:spMkLst>
            <pc:docMk/>
            <pc:sldMk cId="1965814423" sldId="257"/>
            <ac:spMk id="238" creationId="{AF2F604E-43BE-4DC3-B983-E071523364F8}"/>
          </ac:spMkLst>
        </pc:spChg>
        <pc:spChg chg="add del">
          <ac:chgData name="leonardo bezerra" userId="523db0b1992bd252" providerId="LiveId" clId="{4F09B992-EC4F-4C05-BF19-1B4E40C3FE80}" dt="2022-11-18T02:19:33.536" v="188" actId="26606"/>
          <ac:spMkLst>
            <pc:docMk/>
            <pc:sldMk cId="1965814423" sldId="257"/>
            <ac:spMk id="239" creationId="{08C9B587-E65E-4B52-B37C-ABEBB6E87928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42" creationId="{4C6598AB-1C17-4D54-951C-A082D94ACB7A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44" creationId="{C83B66D7-137D-4AC1-B172-53D60F08BEB5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46" creationId="{F6B92503-6984-4D15-8B98-8718709B785D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48" creationId="{08DDF938-524E-4C18-A47D-C00627832366}"/>
          </ac:spMkLst>
        </pc:spChg>
        <pc:spChg chg="add del">
          <ac:chgData name="leonardo bezerra" userId="523db0b1992bd252" providerId="LiveId" clId="{4F09B992-EC4F-4C05-BF19-1B4E40C3FE80}" dt="2022-11-18T02:19:35.358" v="190" actId="26606"/>
          <ac:spMkLst>
            <pc:docMk/>
            <pc:sldMk cId="1965814423" sldId="257"/>
            <ac:spMk id="249" creationId="{BFF03BC0-262E-1036-C1BD-B790B22AD0DC}"/>
          </ac:spMkLst>
        </pc:spChg>
        <pc:spChg chg="add del">
          <ac:chgData name="leonardo bezerra" userId="523db0b1992bd252" providerId="LiveId" clId="{4F09B992-EC4F-4C05-BF19-1B4E40C3FE80}" dt="2022-11-18T02:19:36.513" v="192" actId="26606"/>
          <ac:spMkLst>
            <pc:docMk/>
            <pc:sldMk cId="1965814423" sldId="257"/>
            <ac:spMk id="258" creationId="{63174CE2-EAFC-4544-8CF9-23DDE077D18E}"/>
          </ac:spMkLst>
        </pc:spChg>
        <pc:spChg chg="add del">
          <ac:chgData name="leonardo bezerra" userId="523db0b1992bd252" providerId="LiveId" clId="{4F09B992-EC4F-4C05-BF19-1B4E40C3FE80}" dt="2022-11-18T02:19:36.513" v="192" actId="26606"/>
          <ac:spMkLst>
            <pc:docMk/>
            <pc:sldMk cId="1965814423" sldId="257"/>
            <ac:spMk id="259" creationId="{8550A4F0-C697-42F7-8FAD-3108DDF7B8C0}"/>
          </ac:spMkLst>
        </pc:spChg>
        <pc:spChg chg="add del">
          <ac:chgData name="leonardo bezerra" userId="523db0b1992bd252" providerId="LiveId" clId="{4F09B992-EC4F-4C05-BF19-1B4E40C3FE80}" dt="2022-11-18T02:19:37.955" v="194" actId="26606"/>
          <ac:spMkLst>
            <pc:docMk/>
            <pc:sldMk cId="1965814423" sldId="257"/>
            <ac:spMk id="261" creationId="{A7AE9375-4664-4DB2-922D-2782A6E439AC}"/>
          </ac:spMkLst>
        </pc:spChg>
        <pc:spChg chg="add del">
          <ac:chgData name="leonardo bezerra" userId="523db0b1992bd252" providerId="LiveId" clId="{4F09B992-EC4F-4C05-BF19-1B4E40C3FE80}" dt="2022-11-18T02:19:37.955" v="194" actId="26606"/>
          <ac:spMkLst>
            <pc:docMk/>
            <pc:sldMk cId="1965814423" sldId="257"/>
            <ac:spMk id="263" creationId="{BFF03BC0-262E-1036-C1BD-B790B22AD0DC}"/>
          </ac:spMkLst>
        </pc:spChg>
        <pc:spChg chg="add del">
          <ac:chgData name="leonardo bezerra" userId="523db0b1992bd252" providerId="LiveId" clId="{4F09B992-EC4F-4C05-BF19-1B4E40C3FE80}" dt="2022-11-18T02:19:37.955" v="194" actId="26606"/>
          <ac:spMkLst>
            <pc:docMk/>
            <pc:sldMk cId="1965814423" sldId="257"/>
            <ac:spMk id="264" creationId="{9DD005C1-8C51-42D6-9BEE-B9B83849743D}"/>
          </ac:spMkLst>
        </pc:spChg>
        <pc:spChg chg="add del">
          <ac:chgData name="leonardo bezerra" userId="523db0b1992bd252" providerId="LiveId" clId="{4F09B992-EC4F-4C05-BF19-1B4E40C3FE80}" dt="2022-11-18T02:19:38.620" v="196" actId="26606"/>
          <ac:spMkLst>
            <pc:docMk/>
            <pc:sldMk cId="1965814423" sldId="257"/>
            <ac:spMk id="266" creationId="{D1A4588A-55D5-49B8-BE41-54ACDCFF2C17}"/>
          </ac:spMkLst>
        </pc:spChg>
        <pc:spChg chg="add del">
          <ac:chgData name="leonardo bezerra" userId="523db0b1992bd252" providerId="LiveId" clId="{4F09B992-EC4F-4C05-BF19-1B4E40C3FE80}" dt="2022-11-18T02:19:38.620" v="196" actId="26606"/>
          <ac:spMkLst>
            <pc:docMk/>
            <pc:sldMk cId="1965814423" sldId="257"/>
            <ac:spMk id="268" creationId="{F97E7EA2-EDCD-47E9-81BC-415C606D1B58}"/>
          </ac:spMkLst>
        </pc:spChg>
        <pc:spChg chg="add del">
          <ac:chgData name="leonardo bezerra" userId="523db0b1992bd252" providerId="LiveId" clId="{4F09B992-EC4F-4C05-BF19-1B4E40C3FE80}" dt="2022-11-18T02:19:38.620" v="196" actId="26606"/>
          <ac:spMkLst>
            <pc:docMk/>
            <pc:sldMk cId="1965814423" sldId="257"/>
            <ac:spMk id="269" creationId="{BFF03BC0-262E-1036-C1BD-B790B22AD0DC}"/>
          </ac:spMkLst>
        </pc:spChg>
        <pc:spChg chg="add del">
          <ac:chgData name="leonardo bezerra" userId="523db0b1992bd252" providerId="LiveId" clId="{4F09B992-EC4F-4C05-BF19-1B4E40C3FE80}" dt="2022-11-18T02:21:59.502" v="348" actId="700"/>
          <ac:spMkLst>
            <pc:docMk/>
            <pc:sldMk cId="1965814423" sldId="257"/>
            <ac:spMk id="271" creationId="{16A15A88-001A-4EEF-8984-D87E643599AB}"/>
          </ac:spMkLst>
        </pc:spChg>
        <pc:grpChg chg="add del">
          <ac:chgData name="leonardo bezerra" userId="523db0b1992bd252" providerId="LiveId" clId="{4F09B992-EC4F-4C05-BF19-1B4E40C3FE80}" dt="2022-11-18T02:19:13.482" v="172" actId="26606"/>
          <ac:grpSpMkLst>
            <pc:docMk/>
            <pc:sldMk cId="1965814423" sldId="257"/>
            <ac:grpSpMk id="204" creationId="{66FB5A75-BDE2-4F12-A95B-C48788A7685C}"/>
          </ac:grpSpMkLst>
        </pc:grpChg>
        <pc:grpChg chg="add del">
          <ac:chgData name="leonardo bezerra" userId="523db0b1992bd252" providerId="LiveId" clId="{4F09B992-EC4F-4C05-BF19-1B4E40C3FE80}" dt="2022-11-18T02:19:13.482" v="172" actId="26606"/>
          <ac:grpSpMkLst>
            <pc:docMk/>
            <pc:sldMk cId="1965814423" sldId="257"/>
            <ac:grpSpMk id="209" creationId="{63301095-70B2-49AA-8DA9-A35629AD621C}"/>
          </ac:grpSpMkLst>
        </pc:grpChg>
        <pc:grpChg chg="add del">
          <ac:chgData name="leonardo bezerra" userId="523db0b1992bd252" providerId="LiveId" clId="{4F09B992-EC4F-4C05-BF19-1B4E40C3FE80}" dt="2022-11-18T02:19:38.682" v="197" actId="26606"/>
          <ac:grpSpMkLst>
            <pc:docMk/>
            <pc:sldMk cId="1965814423" sldId="257"/>
            <ac:grpSpMk id="219" creationId="{D1E3DD61-64DB-46AD-B249-E273CD86B051}"/>
          </ac:grpSpMkLst>
        </pc:grpChg>
        <pc:grpChg chg="add del">
          <ac:chgData name="leonardo bezerra" userId="523db0b1992bd252" providerId="LiveId" clId="{4F09B992-EC4F-4C05-BF19-1B4E40C3FE80}" dt="2022-11-18T02:19:31.540" v="186" actId="26606"/>
          <ac:grpSpMkLst>
            <pc:docMk/>
            <pc:sldMk cId="1965814423" sldId="257"/>
            <ac:grpSpMk id="233" creationId="{A7900967-84CA-47B4-9F1C-E787BAC1496A}"/>
          </ac:grpSpMkLst>
        </pc:grpChg>
        <pc:grpChg chg="add del">
          <ac:chgData name="leonardo bezerra" userId="523db0b1992bd252" providerId="LiveId" clId="{4F09B992-EC4F-4C05-BF19-1B4E40C3FE80}" dt="2022-11-18T02:19:35.358" v="190" actId="26606"/>
          <ac:grpSpMkLst>
            <pc:docMk/>
            <pc:sldMk cId="1965814423" sldId="257"/>
            <ac:grpSpMk id="243" creationId="{93DC754C-7E09-422D-A8BB-AF632E90DFA2}"/>
          </ac:grpSpMkLst>
        </pc:grpChg>
        <pc:grpChg chg="add del">
          <ac:chgData name="leonardo bezerra" userId="523db0b1992bd252" providerId="LiveId" clId="{4F09B992-EC4F-4C05-BF19-1B4E40C3FE80}" dt="2022-11-18T02:19:35.358" v="190" actId="26606"/>
          <ac:grpSpMkLst>
            <pc:docMk/>
            <pc:sldMk cId="1965814423" sldId="257"/>
            <ac:grpSpMk id="250" creationId="{3773FAF5-C452-4455-9411-D6AF5EBD4CA9}"/>
          </ac:grpSpMkLst>
        </pc:grpChg>
        <pc:grpChg chg="add del">
          <ac:chgData name="leonardo bezerra" userId="523db0b1992bd252" providerId="LiveId" clId="{4F09B992-EC4F-4C05-BF19-1B4E40C3FE80}" dt="2022-11-18T02:21:59.502" v="348" actId="700"/>
          <ac:grpSpMkLst>
            <pc:docMk/>
            <pc:sldMk cId="1965814423" sldId="257"/>
            <ac:grpSpMk id="273" creationId="{A7900967-84CA-47B4-9F1C-E787BAC1496A}"/>
          </ac:grpSpMkLst>
        </pc:grpChg>
        <pc:picChg chg="add del">
          <ac:chgData name="leonardo bezerra" userId="523db0b1992bd252" providerId="LiveId" clId="{4F09B992-EC4F-4C05-BF19-1B4E40C3FE80}" dt="2022-11-18T02:17:45.354" v="26" actId="26606"/>
          <ac:picMkLst>
            <pc:docMk/>
            <pc:sldMk cId="1965814423" sldId="257"/>
            <ac:picMk id="5" creationId="{3530BF09-EFAB-9FF3-74A4-85362EA8E31C}"/>
          </ac:picMkLst>
        </pc:picChg>
        <pc:picChg chg="add del">
          <ac:chgData name="leonardo bezerra" userId="523db0b1992bd252" providerId="LiveId" clId="{4F09B992-EC4F-4C05-BF19-1B4E40C3FE80}" dt="2022-11-18T02:18:34.857" v="104" actId="26606"/>
          <ac:picMkLst>
            <pc:docMk/>
            <pc:sldMk cId="1965814423" sldId="257"/>
            <ac:picMk id="6" creationId="{062FDF7C-30B4-6225-1DEB-46B858A4C00E}"/>
          </ac:picMkLst>
        </pc:picChg>
        <pc:picChg chg="add del">
          <ac:chgData name="leonardo bezerra" userId="523db0b1992bd252" providerId="LiveId" clId="{4F09B992-EC4F-4C05-BF19-1B4E40C3FE80}" dt="2022-11-18T02:18:39.828" v="109" actId="26606"/>
          <ac:picMkLst>
            <pc:docMk/>
            <pc:sldMk cId="1965814423" sldId="257"/>
            <ac:picMk id="10" creationId="{01A7A305-3B70-3A3A-5987-596F653785BD}"/>
          </ac:picMkLst>
        </pc:picChg>
        <pc:picChg chg="add del mod">
          <ac:chgData name="leonardo bezerra" userId="523db0b1992bd252" providerId="LiveId" clId="{4F09B992-EC4F-4C05-BF19-1B4E40C3FE80}" dt="2022-11-18T02:18:17.701" v="61" actId="26606"/>
          <ac:picMkLst>
            <pc:docMk/>
            <pc:sldMk cId="1965814423" sldId="257"/>
            <ac:picMk id="14" creationId="{6010C0E4-9F06-B3C5-A46E-0AD8CCD3A295}"/>
          </ac:picMkLst>
        </pc:picChg>
        <pc:picChg chg="add del">
          <ac:chgData name="leonardo bezerra" userId="523db0b1992bd252" providerId="LiveId" clId="{4F09B992-EC4F-4C05-BF19-1B4E40C3FE80}" dt="2022-11-18T02:18:53.660" v="152" actId="26606"/>
          <ac:picMkLst>
            <pc:docMk/>
            <pc:sldMk cId="1965814423" sldId="257"/>
            <ac:picMk id="20" creationId="{8BD17F5A-356B-487A-D2A9-CA59E8208FBB}"/>
          </ac:picMkLst>
        </pc:picChg>
        <pc:picChg chg="add del">
          <ac:chgData name="leonardo bezerra" userId="523db0b1992bd252" providerId="LiveId" clId="{4F09B992-EC4F-4C05-BF19-1B4E40C3FE80}" dt="2022-11-18T02:18:56.786" v="154" actId="26606"/>
          <ac:picMkLst>
            <pc:docMk/>
            <pc:sldMk cId="1965814423" sldId="257"/>
            <ac:picMk id="24" creationId="{B5B15E99-A5AB-056D-402E-826E7EEB3B21}"/>
          </ac:picMkLst>
        </pc:picChg>
        <pc:picChg chg="add del">
          <ac:chgData name="leonardo bezerra" userId="523db0b1992bd252" providerId="LiveId" clId="{4F09B992-EC4F-4C05-BF19-1B4E40C3FE80}" dt="2022-11-18T02:18:59.090" v="156" actId="26606"/>
          <ac:picMkLst>
            <pc:docMk/>
            <pc:sldMk cId="1965814423" sldId="257"/>
            <ac:picMk id="31" creationId="{0B42ABC3-F709-C78B-2ED2-A882992C0CCD}"/>
          </ac:picMkLst>
        </pc:picChg>
        <pc:picChg chg="add del">
          <ac:chgData name="leonardo bezerra" userId="523db0b1992bd252" providerId="LiveId" clId="{4F09B992-EC4F-4C05-BF19-1B4E40C3FE80}" dt="2022-11-18T02:19:01.525" v="158" actId="26606"/>
          <ac:picMkLst>
            <pc:docMk/>
            <pc:sldMk cId="1965814423" sldId="257"/>
            <ac:picMk id="36" creationId="{8BD17F5A-356B-487A-D2A9-CA59E8208FBB}"/>
          </ac:picMkLst>
        </pc:picChg>
        <pc:picChg chg="add del">
          <ac:chgData name="leonardo bezerra" userId="523db0b1992bd252" providerId="LiveId" clId="{4F09B992-EC4F-4C05-BF19-1B4E40C3FE80}" dt="2022-11-18T02:19:31.540" v="186" actId="26606"/>
          <ac:picMkLst>
            <pc:docMk/>
            <pc:sldMk cId="1965814423" sldId="257"/>
            <ac:picMk id="227" creationId="{4D693EF2-37CA-0C10-C528-3978D7623CD4}"/>
          </ac:picMkLst>
        </pc:picChg>
        <pc:picChg chg="add del">
          <ac:chgData name="leonardo bezerra" userId="523db0b1992bd252" providerId="LiveId" clId="{4F09B992-EC4F-4C05-BF19-1B4E40C3FE80}" dt="2022-11-18T02:19:33.536" v="188" actId="26606"/>
          <ac:picMkLst>
            <pc:docMk/>
            <pc:sldMk cId="1965814423" sldId="257"/>
            <ac:picMk id="240" creationId="{F8A0D2EB-529F-D2BF-64BE-DB8AF1DAEA3E}"/>
          </ac:picMkLst>
        </pc:picChg>
        <pc:picChg chg="add del">
          <ac:chgData name="leonardo bezerra" userId="523db0b1992bd252" providerId="LiveId" clId="{4F09B992-EC4F-4C05-BF19-1B4E40C3FE80}" dt="2022-11-18T02:19:36.513" v="192" actId="26606"/>
          <ac:picMkLst>
            <pc:docMk/>
            <pc:sldMk cId="1965814423" sldId="257"/>
            <ac:picMk id="257" creationId="{FD6B272C-8DCC-C681-8D74-F7E08436AD45}"/>
          </ac:picMkLst>
        </pc:picChg>
        <pc:picChg chg="add del">
          <ac:chgData name="leonardo bezerra" userId="523db0b1992bd252" providerId="LiveId" clId="{4F09B992-EC4F-4C05-BF19-1B4E40C3FE80}" dt="2022-11-18T02:19:38.620" v="196" actId="26606"/>
          <ac:picMkLst>
            <pc:docMk/>
            <pc:sldMk cId="1965814423" sldId="257"/>
            <ac:picMk id="267" creationId="{1DC4B8E1-4344-C58C-FAEF-DF3E6106FC67}"/>
          </ac:picMkLst>
        </pc:picChg>
        <pc:picChg chg="add">
          <ac:chgData name="leonardo bezerra" userId="523db0b1992bd252" providerId="LiveId" clId="{4F09B992-EC4F-4C05-BF19-1B4E40C3FE80}" dt="2022-11-18T02:19:38.682" v="197" actId="26606"/>
          <ac:picMkLst>
            <pc:docMk/>
            <pc:sldMk cId="1965814423" sldId="257"/>
            <ac:picMk id="272" creationId="{4D693EF2-37CA-0C10-C528-3978D7623CD4}"/>
          </ac:picMkLst>
        </pc:picChg>
        <pc:cxnChg chg="add del">
          <ac:chgData name="leonardo bezerra" userId="523db0b1992bd252" providerId="LiveId" clId="{4F09B992-EC4F-4C05-BF19-1B4E40C3FE80}" dt="2022-11-18T02:18:53.660" v="152" actId="26606"/>
          <ac:cxnSpMkLst>
            <pc:docMk/>
            <pc:sldMk cId="1965814423" sldId="257"/>
            <ac:cxnSpMk id="22" creationId="{67182200-4859-4C8D-BCBB-55B245C28BA3}"/>
          </ac:cxnSpMkLst>
        </pc:cxnChg>
        <pc:cxnChg chg="add del">
          <ac:chgData name="leonardo bezerra" userId="523db0b1992bd252" providerId="LiveId" clId="{4F09B992-EC4F-4C05-BF19-1B4E40C3FE80}" dt="2022-11-18T02:19:01.525" v="158" actId="26606"/>
          <ac:cxnSpMkLst>
            <pc:docMk/>
            <pc:sldMk cId="1965814423" sldId="257"/>
            <ac:cxnSpMk id="37" creationId="{67182200-4859-4C8D-BCBB-55B245C28BA3}"/>
          </ac:cxnSpMkLst>
        </pc:cxnChg>
        <pc:cxnChg chg="add del">
          <ac:chgData name="leonardo bezerra" userId="523db0b1992bd252" providerId="LiveId" clId="{4F09B992-EC4F-4C05-BF19-1B4E40C3FE80}" dt="2022-11-18T02:19:37.955" v="194" actId="26606"/>
          <ac:cxnSpMkLst>
            <pc:docMk/>
            <pc:sldMk cId="1965814423" sldId="257"/>
            <ac:cxnSpMk id="262" creationId="{EE504C98-6397-41C1-A8D8-2D9C4ED307E0}"/>
          </ac:cxnSpMkLst>
        </pc:cxnChg>
      </pc:sldChg>
      <pc:sldChg chg="del">
        <pc:chgData name="leonardo bezerra" userId="523db0b1992bd252" providerId="LiveId" clId="{4F09B992-EC4F-4C05-BF19-1B4E40C3FE80}" dt="2022-11-16T22:32:24.671" v="3" actId="47"/>
        <pc:sldMkLst>
          <pc:docMk/>
          <pc:sldMk cId="3994883569" sldId="257"/>
        </pc:sldMkLst>
      </pc:sldChg>
      <pc:sldChg chg="addSp delSp modSp new add del mod setBg">
        <pc:chgData name="leonardo bezerra" userId="523db0b1992bd252" providerId="LiveId" clId="{4F09B992-EC4F-4C05-BF19-1B4E40C3FE80}" dt="2022-11-18T02:31:56.467" v="524" actId="47"/>
        <pc:sldMkLst>
          <pc:docMk/>
          <pc:sldMk cId="1870313796" sldId="258"/>
        </pc:sldMkLst>
        <pc:spChg chg="mod">
          <ac:chgData name="leonardo bezerra" userId="523db0b1992bd252" providerId="LiveId" clId="{4F09B992-EC4F-4C05-BF19-1B4E40C3FE80}" dt="2022-11-18T02:27:03.952" v="509" actId="26606"/>
          <ac:spMkLst>
            <pc:docMk/>
            <pc:sldMk cId="1870313796" sldId="258"/>
            <ac:spMk id="2" creationId="{615ACD6D-4F11-9AFA-A5DE-FC8E5D7829D1}"/>
          </ac:spMkLst>
        </pc:spChg>
        <pc:spChg chg="add del mod">
          <ac:chgData name="leonardo bezerra" userId="523db0b1992bd252" providerId="LiveId" clId="{4F09B992-EC4F-4C05-BF19-1B4E40C3FE80}" dt="2022-11-18T02:27:03.952" v="509" actId="26606"/>
          <ac:spMkLst>
            <pc:docMk/>
            <pc:sldMk cId="1870313796" sldId="258"/>
            <ac:spMk id="3" creationId="{FA278353-A32A-DD61-D510-EE8E0679B288}"/>
          </ac:spMkLst>
        </pc:spChg>
        <pc:spChg chg="add del">
          <ac:chgData name="leonardo bezerra" userId="523db0b1992bd252" providerId="LiveId" clId="{4F09B992-EC4F-4C05-BF19-1B4E40C3FE80}" dt="2022-11-18T02:27:03.920" v="508" actId="26606"/>
          <ac:spMkLst>
            <pc:docMk/>
            <pc:sldMk cId="1870313796" sldId="258"/>
            <ac:spMk id="9" creationId="{BACC6370-2D7E-4714-9D71-7542949D7D5D}"/>
          </ac:spMkLst>
        </pc:spChg>
        <pc:spChg chg="add del">
          <ac:chgData name="leonardo bezerra" userId="523db0b1992bd252" providerId="LiveId" clId="{4F09B992-EC4F-4C05-BF19-1B4E40C3FE80}" dt="2022-11-18T02:27:03.920" v="508" actId="26606"/>
          <ac:spMkLst>
            <pc:docMk/>
            <pc:sldMk cId="1870313796" sldId="258"/>
            <ac:spMk id="11" creationId="{F68B3F68-107C-434F-AA38-110D5EA91B85}"/>
          </ac:spMkLst>
        </pc:spChg>
        <pc:spChg chg="add del">
          <ac:chgData name="leonardo bezerra" userId="523db0b1992bd252" providerId="LiveId" clId="{4F09B992-EC4F-4C05-BF19-1B4E40C3FE80}" dt="2022-11-18T02:27:03.920" v="508" actId="26606"/>
          <ac:spMkLst>
            <pc:docMk/>
            <pc:sldMk cId="1870313796" sldId="258"/>
            <ac:spMk id="13" creationId="{AAD0DBB9-1A4B-4391-81D4-CB19F9AB918A}"/>
          </ac:spMkLst>
        </pc:spChg>
        <pc:spChg chg="add del">
          <ac:chgData name="leonardo bezerra" userId="523db0b1992bd252" providerId="LiveId" clId="{4F09B992-EC4F-4C05-BF19-1B4E40C3FE80}" dt="2022-11-18T02:27:03.920" v="508" actId="26606"/>
          <ac:spMkLst>
            <pc:docMk/>
            <pc:sldMk cId="1870313796" sldId="258"/>
            <ac:spMk id="15" creationId="{063BBA22-50EA-4C4D-BE05-F1CE4E63AA56}"/>
          </ac:spMkLst>
        </pc:spChg>
        <pc:spChg chg="add">
          <ac:chgData name="leonardo bezerra" userId="523db0b1992bd252" providerId="LiveId" clId="{4F09B992-EC4F-4C05-BF19-1B4E40C3FE80}" dt="2022-11-18T02:27:03.952" v="509" actId="26606"/>
          <ac:spMkLst>
            <pc:docMk/>
            <pc:sldMk cId="1870313796" sldId="258"/>
            <ac:spMk id="17" creationId="{BACC6370-2D7E-4714-9D71-7542949D7D5D}"/>
          </ac:spMkLst>
        </pc:spChg>
        <pc:spChg chg="add">
          <ac:chgData name="leonardo bezerra" userId="523db0b1992bd252" providerId="LiveId" clId="{4F09B992-EC4F-4C05-BF19-1B4E40C3FE80}" dt="2022-11-18T02:27:03.952" v="509" actId="26606"/>
          <ac:spMkLst>
            <pc:docMk/>
            <pc:sldMk cId="1870313796" sldId="258"/>
            <ac:spMk id="18" creationId="{F68B3F68-107C-434F-AA38-110D5EA91B85}"/>
          </ac:spMkLst>
        </pc:spChg>
        <pc:spChg chg="add">
          <ac:chgData name="leonardo bezerra" userId="523db0b1992bd252" providerId="LiveId" clId="{4F09B992-EC4F-4C05-BF19-1B4E40C3FE80}" dt="2022-11-18T02:27:03.952" v="509" actId="26606"/>
          <ac:spMkLst>
            <pc:docMk/>
            <pc:sldMk cId="1870313796" sldId="258"/>
            <ac:spMk id="19" creationId="{AAD0DBB9-1A4B-4391-81D4-CB19F9AB918A}"/>
          </ac:spMkLst>
        </pc:spChg>
        <pc:spChg chg="add">
          <ac:chgData name="leonardo bezerra" userId="523db0b1992bd252" providerId="LiveId" clId="{4F09B992-EC4F-4C05-BF19-1B4E40C3FE80}" dt="2022-11-18T02:27:03.952" v="509" actId="26606"/>
          <ac:spMkLst>
            <pc:docMk/>
            <pc:sldMk cId="1870313796" sldId="258"/>
            <ac:spMk id="20" creationId="{063BBA22-50EA-4C4D-BE05-F1CE4E63AA56}"/>
          </ac:spMkLst>
        </pc:spChg>
        <pc:graphicFrameChg chg="add del">
          <ac:chgData name="leonardo bezerra" userId="523db0b1992bd252" providerId="LiveId" clId="{4F09B992-EC4F-4C05-BF19-1B4E40C3FE80}" dt="2022-11-18T02:27:03.920" v="508" actId="26606"/>
          <ac:graphicFrameMkLst>
            <pc:docMk/>
            <pc:sldMk cId="1870313796" sldId="258"/>
            <ac:graphicFrameMk id="5" creationId="{256F0698-AD57-5266-8E46-652615BBB386}"/>
          </ac:graphicFrameMkLst>
        </pc:graphicFrameChg>
        <pc:graphicFrameChg chg="add">
          <ac:chgData name="leonardo bezerra" userId="523db0b1992bd252" providerId="LiveId" clId="{4F09B992-EC4F-4C05-BF19-1B4E40C3FE80}" dt="2022-11-18T02:27:03.952" v="509" actId="26606"/>
          <ac:graphicFrameMkLst>
            <pc:docMk/>
            <pc:sldMk cId="1870313796" sldId="258"/>
            <ac:graphicFrameMk id="21" creationId="{CE4720F9-9BBB-84D1-23D2-40DAC5C39083}"/>
          </ac:graphicFrameMkLst>
        </pc:graphicFrameChg>
      </pc:sldChg>
      <pc:sldChg chg="modSp new del mod">
        <pc:chgData name="leonardo bezerra" userId="523db0b1992bd252" providerId="LiveId" clId="{4F09B992-EC4F-4C05-BF19-1B4E40C3FE80}" dt="2022-11-18T02:25:37.786" v="386" actId="47"/>
        <pc:sldMkLst>
          <pc:docMk/>
          <pc:sldMk cId="2091217731" sldId="258"/>
        </pc:sldMkLst>
        <pc:spChg chg="mod">
          <ac:chgData name="leonardo bezerra" userId="523db0b1992bd252" providerId="LiveId" clId="{4F09B992-EC4F-4C05-BF19-1B4E40C3FE80}" dt="2022-11-18T02:24:00.234" v="385" actId="20577"/>
          <ac:spMkLst>
            <pc:docMk/>
            <pc:sldMk cId="2091217731" sldId="258"/>
            <ac:spMk id="2" creationId="{9BD36749-005C-3DBA-F2EF-36D7F82BFE5E}"/>
          </ac:spMkLst>
        </pc:spChg>
      </pc:sldChg>
      <pc:sldChg chg="addSp delSp modSp add del mod setBg setClrOvrMap delDesignElem chgLayout">
        <pc:chgData name="leonardo bezerra" userId="523db0b1992bd252" providerId="LiveId" clId="{4F09B992-EC4F-4C05-BF19-1B4E40C3FE80}" dt="2022-11-18T02:23:45.717" v="374" actId="47"/>
        <pc:sldMkLst>
          <pc:docMk/>
          <pc:sldMk cId="2150068585" sldId="258"/>
        </pc:sldMkLst>
        <pc:spChg chg="del mod ord">
          <ac:chgData name="leonardo bezerra" userId="523db0b1992bd252" providerId="LiveId" clId="{4F09B992-EC4F-4C05-BF19-1B4E40C3FE80}" dt="2022-11-18T02:22:49.167" v="352" actId="478"/>
          <ac:spMkLst>
            <pc:docMk/>
            <pc:sldMk cId="2150068585" sldId="258"/>
            <ac:spMk id="2" creationId="{3D33AED7-8AAE-773F-6483-9E75DA6B43F1}"/>
          </ac:spMkLst>
        </pc:spChg>
        <pc:spChg chg="add mod ord">
          <ac:chgData name="leonardo bezerra" userId="523db0b1992bd252" providerId="LiveId" clId="{4F09B992-EC4F-4C05-BF19-1B4E40C3FE80}" dt="2022-11-18T02:23:17.650" v="367" actId="1076"/>
          <ac:spMkLst>
            <pc:docMk/>
            <pc:sldMk cId="2150068585" sldId="258"/>
            <ac:spMk id="3" creationId="{F020E7AD-831D-B633-B64C-C69D9C194984}"/>
          </ac:spMkLst>
        </pc:spChg>
        <pc:spChg chg="del mod">
          <ac:chgData name="leonardo bezerra" userId="523db0b1992bd252" providerId="LiveId" clId="{4F09B992-EC4F-4C05-BF19-1B4E40C3FE80}" dt="2022-11-18T02:22:53.558" v="355" actId="478"/>
          <ac:spMkLst>
            <pc:docMk/>
            <pc:sldMk cId="2150068585" sldId="258"/>
            <ac:spMk id="4" creationId="{9BDC0A74-E465-D4F9-0DF9-37E2E1F9A688}"/>
          </ac:spMkLst>
        </pc:spChg>
        <pc:spChg chg="add del mod">
          <ac:chgData name="leonardo bezerra" userId="523db0b1992bd252" providerId="LiveId" clId="{4F09B992-EC4F-4C05-BF19-1B4E40C3FE80}" dt="2022-11-18T02:22:50.980" v="353" actId="478"/>
          <ac:spMkLst>
            <pc:docMk/>
            <pc:sldMk cId="2150068585" sldId="258"/>
            <ac:spMk id="6" creationId="{312994AE-F049-5AD0-153B-10E4E470BC47}"/>
          </ac:spMkLst>
        </pc:spChg>
        <pc:spChg chg="del">
          <ac:chgData name="leonardo bezerra" userId="523db0b1992bd252" providerId="LiveId" clId="{4F09B992-EC4F-4C05-BF19-1B4E40C3FE80}" dt="2022-11-18T02:22:04.390" v="350"/>
          <ac:spMkLst>
            <pc:docMk/>
            <pc:sldMk cId="2150068585" sldId="258"/>
            <ac:spMk id="271" creationId="{16A15A88-001A-4EEF-8984-D87E643599AB}"/>
          </ac:spMkLst>
        </pc:spChg>
        <pc:spChg chg="add del">
          <ac:chgData name="leonardo bezerra" userId="523db0b1992bd252" providerId="LiveId" clId="{4F09B992-EC4F-4C05-BF19-1B4E40C3FE80}" dt="2022-11-18T02:23:07.291" v="365" actId="26606"/>
          <ac:spMkLst>
            <pc:docMk/>
            <pc:sldMk cId="2150068585" sldId="258"/>
            <ac:spMk id="277" creationId="{325166D1-1B21-4128-AC42-61745528E4D6}"/>
          </ac:spMkLst>
        </pc:spChg>
        <pc:spChg chg="add">
          <ac:chgData name="leonardo bezerra" userId="523db0b1992bd252" providerId="LiveId" clId="{4F09B992-EC4F-4C05-BF19-1B4E40C3FE80}" dt="2022-11-18T02:23:07.296" v="366" actId="26606"/>
          <ac:spMkLst>
            <pc:docMk/>
            <pc:sldMk cId="2150068585" sldId="258"/>
            <ac:spMk id="283" creationId="{8F23F8A3-8FD7-4779-8323-FDC26BE99889}"/>
          </ac:spMkLst>
        </pc:spChg>
        <pc:spChg chg="add">
          <ac:chgData name="leonardo bezerra" userId="523db0b1992bd252" providerId="LiveId" clId="{4F09B992-EC4F-4C05-BF19-1B4E40C3FE80}" dt="2022-11-18T02:23:07.296" v="366" actId="26606"/>
          <ac:spMkLst>
            <pc:docMk/>
            <pc:sldMk cId="2150068585" sldId="258"/>
            <ac:spMk id="284" creationId="{F605C4CC-A25C-416F-8333-7CB7DC97D870}"/>
          </ac:spMkLst>
        </pc:spChg>
        <pc:grpChg chg="del">
          <ac:chgData name="leonardo bezerra" userId="523db0b1992bd252" providerId="LiveId" clId="{4F09B992-EC4F-4C05-BF19-1B4E40C3FE80}" dt="2022-11-18T02:22:04.390" v="350"/>
          <ac:grpSpMkLst>
            <pc:docMk/>
            <pc:sldMk cId="2150068585" sldId="258"/>
            <ac:grpSpMk id="273" creationId="{A7900967-84CA-47B4-9F1C-E787BAC1496A}"/>
          </ac:grpSpMkLst>
        </pc:grpChg>
        <pc:grpChg chg="add del">
          <ac:chgData name="leonardo bezerra" userId="523db0b1992bd252" providerId="LiveId" clId="{4F09B992-EC4F-4C05-BF19-1B4E40C3FE80}" dt="2022-11-18T02:23:07.291" v="365" actId="26606"/>
          <ac:grpSpMkLst>
            <pc:docMk/>
            <pc:sldMk cId="2150068585" sldId="258"/>
            <ac:grpSpMk id="279" creationId="{E6517BAC-C80F-4065-90D8-703493E0B353}"/>
          </ac:grpSpMkLst>
        </pc:grpChg>
        <pc:picChg chg="mod">
          <ac:chgData name="leonardo bezerra" userId="523db0b1992bd252" providerId="LiveId" clId="{4F09B992-EC4F-4C05-BF19-1B4E40C3FE80}" dt="2022-11-18T02:23:07.296" v="366" actId="26606"/>
          <ac:picMkLst>
            <pc:docMk/>
            <pc:sldMk cId="2150068585" sldId="258"/>
            <ac:picMk id="272" creationId="{4D693EF2-37CA-0C10-C528-3978D7623CD4}"/>
          </ac:picMkLst>
        </pc:picChg>
      </pc:sldChg>
      <pc:sldChg chg="new del ord">
        <pc:chgData name="leonardo bezerra" userId="523db0b1992bd252" providerId="LiveId" clId="{4F09B992-EC4F-4C05-BF19-1B4E40C3FE80}" dt="2022-11-16T22:32:24.671" v="3" actId="47"/>
        <pc:sldMkLst>
          <pc:docMk/>
          <pc:sldMk cId="2635849585" sldId="258"/>
        </pc:sldMkLst>
      </pc:sldChg>
      <pc:sldChg chg="new del">
        <pc:chgData name="leonardo bezerra" userId="523db0b1992bd252" providerId="LiveId" clId="{4F09B992-EC4F-4C05-BF19-1B4E40C3FE80}" dt="2022-11-18T02:21:51.840" v="346" actId="47"/>
        <pc:sldMkLst>
          <pc:docMk/>
          <pc:sldMk cId="3508728316" sldId="258"/>
        </pc:sldMkLst>
      </pc:sldChg>
      <pc:sldChg chg="delSp add del setBg delDesignElem">
        <pc:chgData name="leonardo bezerra" userId="523db0b1992bd252" providerId="LiveId" clId="{4F09B992-EC4F-4C05-BF19-1B4E40C3FE80}" dt="2022-11-18T02:23:52.589" v="377" actId="47"/>
        <pc:sldMkLst>
          <pc:docMk/>
          <pc:sldMk cId="4195396709" sldId="258"/>
        </pc:sldMkLst>
        <pc:spChg chg="del">
          <ac:chgData name="leonardo bezerra" userId="523db0b1992bd252" providerId="LiveId" clId="{4F09B992-EC4F-4C05-BF19-1B4E40C3FE80}" dt="2022-11-18T02:23:51.271" v="376"/>
          <ac:spMkLst>
            <pc:docMk/>
            <pc:sldMk cId="4195396709" sldId="258"/>
            <ac:spMk id="271" creationId="{16A15A88-001A-4EEF-8984-D87E643599AB}"/>
          </ac:spMkLst>
        </pc:spChg>
        <pc:grpChg chg="del">
          <ac:chgData name="leonardo bezerra" userId="523db0b1992bd252" providerId="LiveId" clId="{4F09B992-EC4F-4C05-BF19-1B4E40C3FE80}" dt="2022-11-18T02:23:51.271" v="376"/>
          <ac:grpSpMkLst>
            <pc:docMk/>
            <pc:sldMk cId="4195396709" sldId="258"/>
            <ac:grpSpMk id="273" creationId="{A7900967-84CA-47B4-9F1C-E787BAC1496A}"/>
          </ac:grpSpMkLst>
        </pc:grpChg>
      </pc:sldChg>
      <pc:sldChg chg="new del">
        <pc:chgData name="leonardo bezerra" userId="523db0b1992bd252" providerId="LiveId" clId="{4F09B992-EC4F-4C05-BF19-1B4E40C3FE80}" dt="2022-11-18T02:23:45.087" v="373" actId="47"/>
        <pc:sldMkLst>
          <pc:docMk/>
          <pc:sldMk cId="118571107" sldId="259"/>
        </pc:sldMkLst>
      </pc:sldChg>
      <pc:sldChg chg="new del">
        <pc:chgData name="leonardo bezerra" userId="523db0b1992bd252" providerId="LiveId" clId="{4F09B992-EC4F-4C05-BF19-1B4E40C3FE80}" dt="2022-11-18T02:23:39.471" v="371" actId="47"/>
        <pc:sldMkLst>
          <pc:docMk/>
          <pc:sldMk cId="1426783408" sldId="259"/>
        </pc:sldMkLst>
      </pc:sldChg>
      <pc:sldChg chg="addSp delSp modSp add del mod setBg delDesignElem">
        <pc:chgData name="leonardo bezerra" userId="523db0b1992bd252" providerId="LiveId" clId="{4F09B992-EC4F-4C05-BF19-1B4E40C3FE80}" dt="2022-11-18T02:28:54.688" v="520"/>
        <pc:sldMkLst>
          <pc:docMk/>
          <pc:sldMk cId="3431806247" sldId="259"/>
        </pc:sldMkLst>
        <pc:spChg chg="mod ord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2" creationId="{3D33AED7-8AAE-773F-6483-9E75DA6B43F1}"/>
          </ac:spMkLst>
        </pc:spChg>
        <pc:spChg chg="mod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4" creationId="{9BDC0A74-E465-D4F9-0DF9-37E2E1F9A688}"/>
          </ac:spMkLst>
        </pc:spChg>
        <pc:spChg chg="add del">
          <ac:chgData name="leonardo bezerra" userId="523db0b1992bd252" providerId="LiveId" clId="{4F09B992-EC4F-4C05-BF19-1B4E40C3FE80}" dt="2022-11-18T02:28:54.688" v="520"/>
          <ac:spMkLst>
            <pc:docMk/>
            <pc:sldMk cId="3431806247" sldId="259"/>
            <ac:spMk id="271" creationId="{16A15A88-001A-4EEF-8984-D87E643599AB}"/>
          </ac:spMkLst>
        </pc:spChg>
        <pc:spChg chg="add del">
          <ac:chgData name="leonardo bezerra" userId="523db0b1992bd252" providerId="LiveId" clId="{4F09B992-EC4F-4C05-BF19-1B4E40C3FE80}" dt="2022-11-18T02:28:39.555" v="514" actId="26606"/>
          <ac:spMkLst>
            <pc:docMk/>
            <pc:sldMk cId="3431806247" sldId="259"/>
            <ac:spMk id="277" creationId="{25549E48-55B4-43FA-96F3-A3F777E0F295}"/>
          </ac:spMkLst>
        </pc:spChg>
        <pc:spChg chg="add del">
          <ac:chgData name="leonardo bezerra" userId="523db0b1992bd252" providerId="LiveId" clId="{4F09B992-EC4F-4C05-BF19-1B4E40C3FE80}" dt="2022-11-18T02:28:39.555" v="514" actId="26606"/>
          <ac:spMkLst>
            <pc:docMk/>
            <pc:sldMk cId="3431806247" sldId="259"/>
            <ac:spMk id="279" creationId="{0ADDB668-2CA4-4D2B-9C34-3487CA330BA8}"/>
          </ac:spMkLst>
        </pc:spChg>
        <pc:spChg chg="add del">
          <ac:chgData name="leonardo bezerra" userId="523db0b1992bd252" providerId="LiveId" clId="{4F09B992-EC4F-4C05-BF19-1B4E40C3FE80}" dt="2022-11-18T02:28:39.555" v="514" actId="26606"/>
          <ac:spMkLst>
            <pc:docMk/>
            <pc:sldMk cId="3431806247" sldId="259"/>
            <ac:spMk id="281" creationId="{2568BC19-F052-4108-93E1-6A3D1DEC072F}"/>
          </ac:spMkLst>
        </pc:spChg>
        <pc:spChg chg="add del">
          <ac:chgData name="leonardo bezerra" userId="523db0b1992bd252" providerId="LiveId" clId="{4F09B992-EC4F-4C05-BF19-1B4E40C3FE80}" dt="2022-11-18T02:28:39.555" v="514" actId="26606"/>
          <ac:spMkLst>
            <pc:docMk/>
            <pc:sldMk cId="3431806247" sldId="259"/>
            <ac:spMk id="283" creationId="{D5FD337D-4D6B-4C8B-B6F5-121097E09881}"/>
          </ac:spMkLst>
        </pc:spChg>
        <pc:spChg chg="add del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285" creationId="{F86E49C8-40C0-4E80-BAC0-9A66298F1D1C}"/>
          </ac:spMkLst>
        </pc:spChg>
        <pc:spChg chg="add del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286" creationId="{FC3D2873-2194-4FB0-BFBA-7E7EEB984862}"/>
          </ac:spMkLst>
        </pc:spChg>
        <pc:spChg chg="add del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287" creationId="{B228652A-FD81-4A3C-B164-2012BF4EEA56}"/>
          </ac:spMkLst>
        </pc:spChg>
        <pc:spChg chg="add del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288" creationId="{FE8F25D8-4980-4C67-9E0C-7BE94C9CBFE6}"/>
          </ac:spMkLst>
        </pc:spChg>
        <pc:spChg chg="add del">
          <ac:chgData name="leonardo bezerra" userId="523db0b1992bd252" providerId="LiveId" clId="{4F09B992-EC4F-4C05-BF19-1B4E40C3FE80}" dt="2022-11-18T02:28:41.423" v="516" actId="26606"/>
          <ac:spMkLst>
            <pc:docMk/>
            <pc:sldMk cId="3431806247" sldId="259"/>
            <ac:spMk id="289" creationId="{1A214C69-1234-4E5D-91CD-BEA00204258E}"/>
          </ac:spMkLst>
        </pc:spChg>
        <pc:grpChg chg="add del">
          <ac:chgData name="leonardo bezerra" userId="523db0b1992bd252" providerId="LiveId" clId="{4F09B992-EC4F-4C05-BF19-1B4E40C3FE80}" dt="2022-11-18T02:28:54.688" v="520"/>
          <ac:grpSpMkLst>
            <pc:docMk/>
            <pc:sldMk cId="3431806247" sldId="259"/>
            <ac:grpSpMk id="273" creationId="{A7900967-84CA-47B4-9F1C-E787BAC1496A}"/>
          </ac:grpSpMkLst>
        </pc:grpChg>
        <pc:graphicFrameChg chg="add del mod modGraphic">
          <ac:chgData name="leonardo bezerra" userId="523db0b1992bd252" providerId="LiveId" clId="{4F09B992-EC4F-4C05-BF19-1B4E40C3FE80}" dt="2022-11-18T02:28:42.516" v="517"/>
          <ac:graphicFrameMkLst>
            <pc:docMk/>
            <pc:sldMk cId="3431806247" sldId="259"/>
            <ac:graphicFrameMk id="3" creationId="{3D0FE445-DC23-BA10-AAB0-E62D2705593C}"/>
          </ac:graphicFrameMkLst>
        </pc:graphicFrameChg>
        <pc:picChg chg="add del mod ord">
          <ac:chgData name="leonardo bezerra" userId="523db0b1992bd252" providerId="LiveId" clId="{4F09B992-EC4F-4C05-BF19-1B4E40C3FE80}" dt="2022-11-18T02:28:54.360" v="519" actId="478"/>
          <ac:picMkLst>
            <pc:docMk/>
            <pc:sldMk cId="3431806247" sldId="259"/>
            <ac:picMk id="272" creationId="{4D693EF2-37CA-0C10-C528-3978D7623CD4}"/>
          </ac:picMkLst>
        </pc:picChg>
      </pc:sldChg>
      <pc:sldChg chg="addSp delSp modSp new del mod modTransition setBg setClrOvrMap">
        <pc:chgData name="leonardo bezerra" userId="523db0b1992bd252" providerId="LiveId" clId="{4F09B992-EC4F-4C05-BF19-1B4E40C3FE80}" dt="2022-11-18T20:52:36.706" v="3150" actId="47"/>
        <pc:sldMkLst>
          <pc:docMk/>
          <pc:sldMk cId="3438673397" sldId="259"/>
        </pc:sldMkLst>
        <pc:spChg chg="mod ord">
          <ac:chgData name="leonardo bezerra" userId="523db0b1992bd252" providerId="LiveId" clId="{4F09B992-EC4F-4C05-BF19-1B4E40C3FE80}" dt="2022-11-18T20:37:54.429" v="2878" actId="26606"/>
          <ac:spMkLst>
            <pc:docMk/>
            <pc:sldMk cId="3438673397" sldId="259"/>
            <ac:spMk id="2" creationId="{3B702DAF-8D07-F901-265F-BC96F40E685A}"/>
          </ac:spMkLst>
        </pc:spChg>
        <pc:spChg chg="add del mod">
          <ac:chgData name="leonardo bezerra" userId="523db0b1992bd252" providerId="LiveId" clId="{4F09B992-EC4F-4C05-BF19-1B4E40C3FE80}" dt="2022-11-18T20:34:10.023" v="2805" actId="26606"/>
          <ac:spMkLst>
            <pc:docMk/>
            <pc:sldMk cId="3438673397" sldId="259"/>
            <ac:spMk id="3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4:03.514" v="2794" actId="26606"/>
          <ac:spMkLst>
            <pc:docMk/>
            <pc:sldMk cId="3438673397" sldId="259"/>
            <ac:spMk id="9" creationId="{AE2B703B-46F9-481A-A605-82E2A828C4FA}"/>
          </ac:spMkLst>
        </pc:spChg>
        <pc:spChg chg="add del">
          <ac:chgData name="leonardo bezerra" userId="523db0b1992bd252" providerId="LiveId" clId="{4F09B992-EC4F-4C05-BF19-1B4E40C3FE80}" dt="2022-11-18T20:34:01.044" v="2792" actId="26606"/>
          <ac:spMkLst>
            <pc:docMk/>
            <pc:sldMk cId="3438673397" sldId="259"/>
            <ac:spMk id="10" creationId="{C3896A03-3945-419A-B66B-4EE266EDD152}"/>
          </ac:spMkLst>
        </pc:spChg>
        <pc:spChg chg="add del">
          <ac:chgData name="leonardo bezerra" userId="523db0b1992bd252" providerId="LiveId" clId="{4F09B992-EC4F-4C05-BF19-1B4E40C3FE80}" dt="2022-11-18T20:34:03.514" v="2794" actId="26606"/>
          <ac:spMkLst>
            <pc:docMk/>
            <pc:sldMk cId="3438673397" sldId="259"/>
            <ac:spMk id="11" creationId="{F13BE4D7-0C3D-4906-B230-A1C5B4665CCF}"/>
          </ac:spMkLst>
        </pc:spChg>
        <pc:spChg chg="add del">
          <ac:chgData name="leonardo bezerra" userId="523db0b1992bd252" providerId="LiveId" clId="{4F09B992-EC4F-4C05-BF19-1B4E40C3FE80}" dt="2022-11-18T20:34:01.044" v="2792" actId="26606"/>
          <ac:spMkLst>
            <pc:docMk/>
            <pc:sldMk cId="3438673397" sldId="259"/>
            <ac:spMk id="12" creationId="{B34F5AD2-EDBD-4BBD-A55C-EAFFD0C7097A}"/>
          </ac:spMkLst>
        </pc:spChg>
        <pc:spChg chg="add del">
          <ac:chgData name="leonardo bezerra" userId="523db0b1992bd252" providerId="LiveId" clId="{4F09B992-EC4F-4C05-BF19-1B4E40C3FE80}" dt="2022-11-18T20:34:04.639" v="2796" actId="26606"/>
          <ac:spMkLst>
            <pc:docMk/>
            <pc:sldMk cId="3438673397" sldId="259"/>
            <ac:spMk id="13" creationId="{C5E6CFF1-2F42-4E10-9A97-F116F46F53FE}"/>
          </ac:spMkLst>
        </pc:spChg>
        <pc:spChg chg="add del">
          <ac:chgData name="leonardo bezerra" userId="523db0b1992bd252" providerId="LiveId" clId="{4F09B992-EC4F-4C05-BF19-1B4E40C3FE80}" dt="2022-11-18T20:34:01.044" v="2792" actId="26606"/>
          <ac:spMkLst>
            <pc:docMk/>
            <pc:sldMk cId="3438673397" sldId="259"/>
            <ac:spMk id="14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34:04.639" v="2796" actId="26606"/>
          <ac:spMkLst>
            <pc:docMk/>
            <pc:sldMk cId="3438673397" sldId="259"/>
            <ac:spMk id="17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4:05.538" v="2798" actId="26606"/>
          <ac:spMkLst>
            <pc:docMk/>
            <pc:sldMk cId="3438673397" sldId="259"/>
            <ac:spMk id="19" creationId="{6EA86598-DA2C-41D5-BC0C-E877F8818EEB}"/>
          </ac:spMkLst>
        </pc:spChg>
        <pc:spChg chg="add del">
          <ac:chgData name="leonardo bezerra" userId="523db0b1992bd252" providerId="LiveId" clId="{4F09B992-EC4F-4C05-BF19-1B4E40C3FE80}" dt="2022-11-18T20:34:05.538" v="2798" actId="26606"/>
          <ac:spMkLst>
            <pc:docMk/>
            <pc:sldMk cId="3438673397" sldId="259"/>
            <ac:spMk id="20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34:05.538" v="2798" actId="26606"/>
          <ac:spMkLst>
            <pc:docMk/>
            <pc:sldMk cId="3438673397" sldId="259"/>
            <ac:spMk id="21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4:05.538" v="2798" actId="26606"/>
          <ac:spMkLst>
            <pc:docMk/>
            <pc:sldMk cId="3438673397" sldId="259"/>
            <ac:spMk id="22" creationId="{87F16C5A-0D41-47A9-B0A2-9C2AD7A8CF32}"/>
          </ac:spMkLst>
        </pc:spChg>
        <pc:spChg chg="add del">
          <ac:chgData name="leonardo bezerra" userId="523db0b1992bd252" providerId="LiveId" clId="{4F09B992-EC4F-4C05-BF19-1B4E40C3FE80}" dt="2022-11-18T20:34:06.977" v="2800" actId="26606"/>
          <ac:spMkLst>
            <pc:docMk/>
            <pc:sldMk cId="3438673397" sldId="259"/>
            <ac:spMk id="25" creationId="{C5E6CFF1-2F42-4E10-9A97-F116F46F53FE}"/>
          </ac:spMkLst>
        </pc:spChg>
        <pc:spChg chg="add del">
          <ac:chgData name="leonardo bezerra" userId="523db0b1992bd252" providerId="LiveId" clId="{4F09B992-EC4F-4C05-BF19-1B4E40C3FE80}" dt="2022-11-18T20:34:06.977" v="2800" actId="26606"/>
          <ac:spMkLst>
            <pc:docMk/>
            <pc:sldMk cId="3438673397" sldId="259"/>
            <ac:spMk id="28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4:07.949" v="2802" actId="26606"/>
          <ac:spMkLst>
            <pc:docMk/>
            <pc:sldMk cId="3438673397" sldId="259"/>
            <ac:spMk id="30" creationId="{6EA86598-DA2C-41D5-BC0C-E877F8818EEB}"/>
          </ac:spMkLst>
        </pc:spChg>
        <pc:spChg chg="add del">
          <ac:chgData name="leonardo bezerra" userId="523db0b1992bd252" providerId="LiveId" clId="{4F09B992-EC4F-4C05-BF19-1B4E40C3FE80}" dt="2022-11-18T20:34:07.949" v="2802" actId="26606"/>
          <ac:spMkLst>
            <pc:docMk/>
            <pc:sldMk cId="3438673397" sldId="259"/>
            <ac:spMk id="31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34:07.949" v="2802" actId="26606"/>
          <ac:spMkLst>
            <pc:docMk/>
            <pc:sldMk cId="3438673397" sldId="259"/>
            <ac:spMk id="32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4:07.949" v="2802" actId="26606"/>
          <ac:spMkLst>
            <pc:docMk/>
            <pc:sldMk cId="3438673397" sldId="259"/>
            <ac:spMk id="33" creationId="{87F16C5A-0D41-47A9-B0A2-9C2AD7A8CF32}"/>
          </ac:spMkLst>
        </pc:spChg>
        <pc:spChg chg="add del">
          <ac:chgData name="leonardo bezerra" userId="523db0b1992bd252" providerId="LiveId" clId="{4F09B992-EC4F-4C05-BF19-1B4E40C3FE80}" dt="2022-11-18T20:34:10.013" v="2804" actId="26606"/>
          <ac:spMkLst>
            <pc:docMk/>
            <pc:sldMk cId="3438673397" sldId="259"/>
            <ac:spMk id="36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4:10.013" v="2804" actId="26606"/>
          <ac:spMkLst>
            <pc:docMk/>
            <pc:sldMk cId="3438673397" sldId="259"/>
            <ac:spMk id="37" creationId="{CF62D2A7-8207-488C-9F46-316BA81A16C8}"/>
          </ac:spMkLst>
        </pc:spChg>
        <pc:spChg chg="add del">
          <ac:chgData name="leonardo bezerra" userId="523db0b1992bd252" providerId="LiveId" clId="{4F09B992-EC4F-4C05-BF19-1B4E40C3FE80}" dt="2022-11-18T20:34:10.013" v="2804" actId="26606"/>
          <ac:spMkLst>
            <pc:docMk/>
            <pc:sldMk cId="3438673397" sldId="259"/>
            <ac:spMk id="38" creationId="{52AC6D7F-F068-4E11-BB06-F601D89BB980}"/>
          </ac:spMkLst>
        </pc:spChg>
        <pc:spChg chg="add del">
          <ac:chgData name="leonardo bezerra" userId="523db0b1992bd252" providerId="LiveId" clId="{4F09B992-EC4F-4C05-BF19-1B4E40C3FE80}" dt="2022-11-18T20:34:41.694" v="2808" actId="26606"/>
          <ac:spMkLst>
            <pc:docMk/>
            <pc:sldMk cId="3438673397" sldId="259"/>
            <ac:spMk id="41" creationId="{E0D60ECE-8986-45DC-B7FE-EC7699B466B8}"/>
          </ac:spMkLst>
        </pc:spChg>
        <pc:spChg chg="add del">
          <ac:chgData name="leonardo bezerra" userId="523db0b1992bd252" providerId="LiveId" clId="{4F09B992-EC4F-4C05-BF19-1B4E40C3FE80}" dt="2022-11-18T20:34:41.694" v="2808" actId="26606"/>
          <ac:spMkLst>
            <pc:docMk/>
            <pc:sldMk cId="3438673397" sldId="259"/>
            <ac:spMk id="42" creationId="{96964194-5878-40D2-8EC0-DDC58387FA56}"/>
          </ac:spMkLst>
        </pc:spChg>
        <pc:spChg chg="add mod">
          <ac:chgData name="leonardo bezerra" userId="523db0b1992bd252" providerId="LiveId" clId="{4F09B992-EC4F-4C05-BF19-1B4E40C3FE80}" dt="2022-11-18T20:52:03.503" v="3123" actId="1076"/>
          <ac:spMkLst>
            <pc:docMk/>
            <pc:sldMk cId="3438673397" sldId="259"/>
            <ac:spMk id="44" creationId="{DCA57765-1CC7-4693-C488-F032BF93B953}"/>
          </ac:spMkLst>
        </pc:spChg>
        <pc:spChg chg="add del">
          <ac:chgData name="leonardo bezerra" userId="523db0b1992bd252" providerId="LiveId" clId="{4F09B992-EC4F-4C05-BF19-1B4E40C3FE80}" dt="2022-11-18T20:37:54.429" v="2878" actId="26606"/>
          <ac:spMkLst>
            <pc:docMk/>
            <pc:sldMk cId="3438673397" sldId="259"/>
            <ac:spMk id="49" creationId="{C3896A03-3945-419A-B66B-4EE266EDD152}"/>
          </ac:spMkLst>
        </pc:spChg>
        <pc:spChg chg="add del">
          <ac:chgData name="leonardo bezerra" userId="523db0b1992bd252" providerId="LiveId" clId="{4F09B992-EC4F-4C05-BF19-1B4E40C3FE80}" dt="2022-11-18T20:37:54.429" v="2878" actId="26606"/>
          <ac:spMkLst>
            <pc:docMk/>
            <pc:sldMk cId="3438673397" sldId="259"/>
            <ac:spMk id="51" creationId="{B34F5AD2-EDBD-4BBD-A55C-EAFFD0C7097A}"/>
          </ac:spMkLst>
        </pc:spChg>
        <pc:spChg chg="add del">
          <ac:chgData name="leonardo bezerra" userId="523db0b1992bd252" providerId="LiveId" clId="{4F09B992-EC4F-4C05-BF19-1B4E40C3FE80}" dt="2022-11-18T20:37:54.429" v="2878" actId="26606"/>
          <ac:spMkLst>
            <pc:docMk/>
            <pc:sldMk cId="3438673397" sldId="259"/>
            <ac:spMk id="53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37:49.553" v="2867" actId="26606"/>
          <ac:spMkLst>
            <pc:docMk/>
            <pc:sldMk cId="3438673397" sldId="259"/>
            <ac:spMk id="58" creationId="{5A0118C5-4F8D-4CF4-BADD-53FEACC6C42A}"/>
          </ac:spMkLst>
        </pc:spChg>
        <pc:spChg chg="add del">
          <ac:chgData name="leonardo bezerra" userId="523db0b1992bd252" providerId="LiveId" clId="{4F09B992-EC4F-4C05-BF19-1B4E40C3FE80}" dt="2022-11-18T20:37:49.553" v="2867" actId="26606"/>
          <ac:spMkLst>
            <pc:docMk/>
            <pc:sldMk cId="3438673397" sldId="259"/>
            <ac:spMk id="60" creationId="{EAED1919-54A1-41C9-B30B-A3FF3F58E38B}"/>
          </ac:spMkLst>
        </pc:spChg>
        <pc:spChg chg="add del">
          <ac:chgData name="leonardo bezerra" userId="523db0b1992bd252" providerId="LiveId" clId="{4F09B992-EC4F-4C05-BF19-1B4E40C3FE80}" dt="2022-11-18T20:37:52.748" v="2873" actId="26606"/>
          <ac:spMkLst>
            <pc:docMk/>
            <pc:sldMk cId="3438673397" sldId="259"/>
            <ac:spMk id="64" creationId="{CAEBFCD5-5356-4326-8D39-8235A46CD7B2}"/>
          </ac:spMkLst>
        </pc:spChg>
        <pc:spChg chg="add del">
          <ac:chgData name="leonardo bezerra" userId="523db0b1992bd252" providerId="LiveId" clId="{4F09B992-EC4F-4C05-BF19-1B4E40C3FE80}" dt="2022-11-18T20:37:49.553" v="2867" actId="26606"/>
          <ac:spMkLst>
            <pc:docMk/>
            <pc:sldMk cId="3438673397" sldId="259"/>
            <ac:spMk id="66" creationId="{FFFEB18F-F81F-4CED-BE64-EB888A77C3B8}"/>
          </ac:spMkLst>
        </pc:spChg>
        <pc:spChg chg="add del">
          <ac:chgData name="leonardo bezerra" userId="523db0b1992bd252" providerId="LiveId" clId="{4F09B992-EC4F-4C05-BF19-1B4E40C3FE80}" dt="2022-11-18T20:37:50.772" v="2869" actId="26606"/>
          <ac:spMkLst>
            <pc:docMk/>
            <pc:sldMk cId="3438673397" sldId="259"/>
            <ac:spMk id="243" creationId="{4F74D28C-3268-4E35-8EE1-D92CB4A85A7D}"/>
          </ac:spMkLst>
        </pc:spChg>
        <pc:spChg chg="add del">
          <ac:chgData name="leonardo bezerra" userId="523db0b1992bd252" providerId="LiveId" clId="{4F09B992-EC4F-4C05-BF19-1B4E40C3FE80}" dt="2022-11-18T20:37:50.772" v="2869" actId="26606"/>
          <ac:spMkLst>
            <pc:docMk/>
            <pc:sldMk cId="3438673397" sldId="259"/>
            <ac:spMk id="244" creationId="{58D44E42-C462-4105-BC86-FE75B4E3C4AF}"/>
          </ac:spMkLst>
        </pc:spChg>
        <pc:spChg chg="add del">
          <ac:chgData name="leonardo bezerra" userId="523db0b1992bd252" providerId="LiveId" clId="{4F09B992-EC4F-4C05-BF19-1B4E40C3FE80}" dt="2022-11-18T20:37:51.607" v="2871" actId="26606"/>
          <ac:spMkLst>
            <pc:docMk/>
            <pc:sldMk cId="3438673397" sldId="259"/>
            <ac:spMk id="246" creationId="{B95B9BA8-1D69-4796-85F5-B6D0BD52354B}"/>
          </ac:spMkLst>
        </pc:spChg>
        <pc:spChg chg="add del">
          <ac:chgData name="leonardo bezerra" userId="523db0b1992bd252" providerId="LiveId" clId="{4F09B992-EC4F-4C05-BF19-1B4E40C3FE80}" dt="2022-11-18T20:37:52.748" v="2873" actId="26606"/>
          <ac:spMkLst>
            <pc:docMk/>
            <pc:sldMk cId="3438673397" sldId="259"/>
            <ac:spMk id="248" creationId="{5A0118C5-4F8D-4CF4-BADD-53FEACC6C42A}"/>
          </ac:spMkLst>
        </pc:spChg>
        <pc:spChg chg="add del">
          <ac:chgData name="leonardo bezerra" userId="523db0b1992bd252" providerId="LiveId" clId="{4F09B992-EC4F-4C05-BF19-1B4E40C3FE80}" dt="2022-11-18T20:37:53.773" v="2875" actId="26606"/>
          <ac:spMkLst>
            <pc:docMk/>
            <pc:sldMk cId="3438673397" sldId="259"/>
            <ac:spMk id="255" creationId="{8E20FA99-AAAC-4AF3-9FAE-707420324F1C}"/>
          </ac:spMkLst>
        </pc:spChg>
        <pc:spChg chg="add del">
          <ac:chgData name="leonardo bezerra" userId="523db0b1992bd252" providerId="LiveId" clId="{4F09B992-EC4F-4C05-BF19-1B4E40C3FE80}" dt="2022-11-18T20:37:53.773" v="2875" actId="26606"/>
          <ac:spMkLst>
            <pc:docMk/>
            <pc:sldMk cId="3438673397" sldId="259"/>
            <ac:spMk id="256" creationId="{9573BE85-6043-4C3A-A7DD-483A0A5FB740}"/>
          </ac:spMkLst>
        </pc:spChg>
        <pc:spChg chg="add del">
          <ac:chgData name="leonardo bezerra" userId="523db0b1992bd252" providerId="LiveId" clId="{4F09B992-EC4F-4C05-BF19-1B4E40C3FE80}" dt="2022-11-18T20:37:54.424" v="2877" actId="26606"/>
          <ac:spMkLst>
            <pc:docMk/>
            <pc:sldMk cId="3438673397" sldId="259"/>
            <ac:spMk id="258" creationId="{C3896A03-3945-419A-B66B-4EE266EDD152}"/>
          </ac:spMkLst>
        </pc:spChg>
        <pc:spChg chg="add del">
          <ac:chgData name="leonardo bezerra" userId="523db0b1992bd252" providerId="LiveId" clId="{4F09B992-EC4F-4C05-BF19-1B4E40C3FE80}" dt="2022-11-18T20:37:54.424" v="2877" actId="26606"/>
          <ac:spMkLst>
            <pc:docMk/>
            <pc:sldMk cId="3438673397" sldId="259"/>
            <ac:spMk id="259" creationId="{B34F5AD2-EDBD-4BBD-A55C-EAFFD0C7097A}"/>
          </ac:spMkLst>
        </pc:spChg>
        <pc:spChg chg="add del">
          <ac:chgData name="leonardo bezerra" userId="523db0b1992bd252" providerId="LiveId" clId="{4F09B992-EC4F-4C05-BF19-1B4E40C3FE80}" dt="2022-11-18T20:37:54.424" v="2877" actId="26606"/>
          <ac:spMkLst>
            <pc:docMk/>
            <pc:sldMk cId="3438673397" sldId="259"/>
            <ac:spMk id="260" creationId="{450D3AD2-FA80-415F-A9CE-54D884561CD7}"/>
          </ac:spMkLst>
        </pc:spChg>
        <pc:spChg chg="add">
          <ac:chgData name="leonardo bezerra" userId="523db0b1992bd252" providerId="LiveId" clId="{4F09B992-EC4F-4C05-BF19-1B4E40C3FE80}" dt="2022-11-18T20:37:54.429" v="2878" actId="26606"/>
          <ac:spMkLst>
            <pc:docMk/>
            <pc:sldMk cId="3438673397" sldId="259"/>
            <ac:spMk id="262" creationId="{8E20FA99-AAAC-4AF3-9FAE-707420324F1C}"/>
          </ac:spMkLst>
        </pc:spChg>
        <pc:spChg chg="add">
          <ac:chgData name="leonardo bezerra" userId="523db0b1992bd252" providerId="LiveId" clId="{4F09B992-EC4F-4C05-BF19-1B4E40C3FE80}" dt="2022-11-18T20:37:54.429" v="2878" actId="26606"/>
          <ac:spMkLst>
            <pc:docMk/>
            <pc:sldMk cId="3438673397" sldId="259"/>
            <ac:spMk id="263" creationId="{9573BE85-6043-4C3A-A7DD-483A0A5FB740}"/>
          </ac:spMkLst>
        </pc:spChg>
        <pc:grpChg chg="add del">
          <ac:chgData name="leonardo bezerra" userId="523db0b1992bd252" providerId="LiveId" clId="{4F09B992-EC4F-4C05-BF19-1B4E40C3FE80}" dt="2022-11-18T20:37:49.553" v="2867" actId="26606"/>
          <ac:grpSpMkLst>
            <pc:docMk/>
            <pc:sldMk cId="3438673397" sldId="259"/>
            <ac:grpSpMk id="62" creationId="{C4751043-2EE3-4222-9979-8E61D93DA8DC}"/>
          </ac:grpSpMkLst>
        </pc:grpChg>
        <pc:grpChg chg="add del">
          <ac:chgData name="leonardo bezerra" userId="523db0b1992bd252" providerId="LiveId" clId="{4F09B992-EC4F-4C05-BF19-1B4E40C3FE80}" dt="2022-11-18T20:37:49.553" v="2867" actId="26606"/>
          <ac:grpSpMkLst>
            <pc:docMk/>
            <pc:sldMk cId="3438673397" sldId="259"/>
            <ac:grpSpMk id="68" creationId="{00E015F5-1A99-4E40-BC3D-7707802996B5}"/>
          </ac:grpSpMkLst>
        </pc:grpChg>
        <pc:grpChg chg="add del">
          <ac:chgData name="leonardo bezerra" userId="523db0b1992bd252" providerId="LiveId" clId="{4F09B992-EC4F-4C05-BF19-1B4E40C3FE80}" dt="2022-11-18T20:37:49.553" v="2867" actId="26606"/>
          <ac:grpSpMkLst>
            <pc:docMk/>
            <pc:sldMk cId="3438673397" sldId="259"/>
            <ac:grpSpMk id="72" creationId="{5468B3A9-705E-43C3-A742-0619B0D8F2EE}"/>
          </ac:grpSpMkLst>
        </pc:grpChg>
        <pc:grpChg chg="add del">
          <ac:chgData name="leonardo bezerra" userId="523db0b1992bd252" providerId="LiveId" clId="{4F09B992-EC4F-4C05-BF19-1B4E40C3FE80}" dt="2022-11-18T20:37:52.748" v="2873" actId="26606"/>
          <ac:grpSpMkLst>
            <pc:docMk/>
            <pc:sldMk cId="3438673397" sldId="259"/>
            <ac:grpSpMk id="81" creationId="{BB32367D-C4F2-49D5-A586-298C7CA821B0}"/>
          </ac:grpSpMkLst>
        </pc:grpChg>
        <pc:grpChg chg="add del">
          <ac:chgData name="leonardo bezerra" userId="523db0b1992bd252" providerId="LiveId" clId="{4F09B992-EC4F-4C05-BF19-1B4E40C3FE80}" dt="2022-11-18T20:37:52.748" v="2873" actId="26606"/>
          <ac:grpSpMkLst>
            <pc:docMk/>
            <pc:sldMk cId="3438673397" sldId="259"/>
            <ac:grpSpMk id="249" creationId="{134CC3FF-7AA4-46F4-8B24-2F9383D86DBD}"/>
          </ac:grpSpMkLst>
        </pc:grpChg>
        <pc:grpChg chg="add del">
          <ac:chgData name="leonardo bezerra" userId="523db0b1992bd252" providerId="LiveId" clId="{4F09B992-EC4F-4C05-BF19-1B4E40C3FE80}" dt="2022-11-18T20:37:52.748" v="2873" actId="26606"/>
          <ac:grpSpMkLst>
            <pc:docMk/>
            <pc:sldMk cId="3438673397" sldId="259"/>
            <ac:grpSpMk id="251" creationId="{5F2AA49C-5AC0-41C7-BFAF-74B8D8293C8F}"/>
          </ac:grpSpMkLst>
        </pc:grpChg>
        <pc:graphicFrameChg chg="add del">
          <ac:chgData name="leonardo bezerra" userId="523db0b1992bd252" providerId="LiveId" clId="{4F09B992-EC4F-4C05-BF19-1B4E40C3FE80}" dt="2022-11-18T20:34:03.514" v="2794" actId="26606"/>
          <ac:graphicFrameMkLst>
            <pc:docMk/>
            <pc:sldMk cId="3438673397" sldId="259"/>
            <ac:graphicFrameMk id="5" creationId="{306E4E96-AFB2-6575-0232-F816BC2995C5}"/>
          </ac:graphicFrameMkLst>
        </pc:graphicFrameChg>
        <pc:picChg chg="add del">
          <ac:chgData name="leonardo bezerra" userId="523db0b1992bd252" providerId="LiveId" clId="{4F09B992-EC4F-4C05-BF19-1B4E40C3FE80}" dt="2022-11-18T20:34:01.044" v="2792" actId="26606"/>
          <ac:picMkLst>
            <pc:docMk/>
            <pc:sldMk cId="3438673397" sldId="259"/>
            <ac:picMk id="7" creationId="{5D40323C-7572-3788-20A7-14D017B11210}"/>
          </ac:picMkLst>
        </pc:picChg>
        <pc:picChg chg="add del">
          <ac:chgData name="leonardo bezerra" userId="523db0b1992bd252" providerId="LiveId" clId="{4F09B992-EC4F-4C05-BF19-1B4E40C3FE80}" dt="2022-11-18T20:34:04.639" v="2796" actId="26606"/>
          <ac:picMkLst>
            <pc:docMk/>
            <pc:sldMk cId="3438673397" sldId="259"/>
            <ac:picMk id="15" creationId="{96AC60DF-A2D7-5A8D-92CD-D499E9EBFCA1}"/>
          </ac:picMkLst>
        </pc:picChg>
        <pc:picChg chg="add del">
          <ac:chgData name="leonardo bezerra" userId="523db0b1992bd252" providerId="LiveId" clId="{4F09B992-EC4F-4C05-BF19-1B4E40C3FE80}" dt="2022-11-18T20:34:05.538" v="2798" actId="26606"/>
          <ac:picMkLst>
            <pc:docMk/>
            <pc:sldMk cId="3438673397" sldId="259"/>
            <ac:picMk id="23" creationId="{74D4CD49-3049-79FF-96A9-CE42A9E9C3DE}"/>
          </ac:picMkLst>
        </pc:picChg>
        <pc:picChg chg="add del">
          <ac:chgData name="leonardo bezerra" userId="523db0b1992bd252" providerId="LiveId" clId="{4F09B992-EC4F-4C05-BF19-1B4E40C3FE80}" dt="2022-11-18T20:34:06.977" v="2800" actId="26606"/>
          <ac:picMkLst>
            <pc:docMk/>
            <pc:sldMk cId="3438673397" sldId="259"/>
            <ac:picMk id="26" creationId="{96AC60DF-A2D7-5A8D-92CD-D499E9EBFCA1}"/>
          </ac:picMkLst>
        </pc:picChg>
        <pc:picChg chg="add del">
          <ac:chgData name="leonardo bezerra" userId="523db0b1992bd252" providerId="LiveId" clId="{4F09B992-EC4F-4C05-BF19-1B4E40C3FE80}" dt="2022-11-18T20:34:07.949" v="2802" actId="26606"/>
          <ac:picMkLst>
            <pc:docMk/>
            <pc:sldMk cId="3438673397" sldId="259"/>
            <ac:picMk id="34" creationId="{74D4CD49-3049-79FF-96A9-CE42A9E9C3DE}"/>
          </ac:picMkLst>
        </pc:picChg>
        <pc:picChg chg="add del">
          <ac:chgData name="leonardo bezerra" userId="523db0b1992bd252" providerId="LiveId" clId="{4F09B992-EC4F-4C05-BF19-1B4E40C3FE80}" dt="2022-11-18T20:34:10.013" v="2804" actId="26606"/>
          <ac:picMkLst>
            <pc:docMk/>
            <pc:sldMk cId="3438673397" sldId="259"/>
            <ac:picMk id="39" creationId="{2E992953-2D44-1E84-0087-81D84CC743F4}"/>
          </ac:picMkLst>
        </pc:picChg>
        <pc:picChg chg="add del mod">
          <ac:chgData name="leonardo bezerra" userId="523db0b1992bd252" providerId="LiveId" clId="{4F09B992-EC4F-4C05-BF19-1B4E40C3FE80}" dt="2022-11-18T20:52:03.664" v="3124" actId="478"/>
          <ac:picMkLst>
            <pc:docMk/>
            <pc:sldMk cId="3438673397" sldId="259"/>
            <ac:picMk id="43" creationId="{98960C9B-B4DA-1964-6FD1-AF080EBB50D1}"/>
          </ac:picMkLst>
        </pc:picChg>
        <pc:cxnChg chg="add del">
          <ac:chgData name="leonardo bezerra" userId="523db0b1992bd252" providerId="LiveId" clId="{4F09B992-EC4F-4C05-BF19-1B4E40C3FE80}" dt="2022-11-18T20:34:04.639" v="2796" actId="26606"/>
          <ac:cxnSpMkLst>
            <pc:docMk/>
            <pc:sldMk cId="3438673397" sldId="259"/>
            <ac:cxnSpMk id="16" creationId="{67182200-4859-4C8D-BCBB-55B245C28BA3}"/>
          </ac:cxnSpMkLst>
        </pc:cxnChg>
        <pc:cxnChg chg="add del">
          <ac:chgData name="leonardo bezerra" userId="523db0b1992bd252" providerId="LiveId" clId="{4F09B992-EC4F-4C05-BF19-1B4E40C3FE80}" dt="2022-11-18T20:34:06.977" v="2800" actId="26606"/>
          <ac:cxnSpMkLst>
            <pc:docMk/>
            <pc:sldMk cId="3438673397" sldId="259"/>
            <ac:cxnSpMk id="27" creationId="{67182200-4859-4C8D-BCBB-55B245C28BA3}"/>
          </ac:cxnSpMkLst>
        </pc:cxnChg>
      </pc:sldChg>
      <pc:sldChg chg="new del">
        <pc:chgData name="leonardo bezerra" userId="523db0b1992bd252" providerId="LiveId" clId="{4F09B992-EC4F-4C05-BF19-1B4E40C3FE80}" dt="2022-11-18T02:23:36.794" v="369" actId="47"/>
        <pc:sldMkLst>
          <pc:docMk/>
          <pc:sldMk cId="4034504152" sldId="259"/>
        </pc:sldMkLst>
      </pc:sldChg>
      <pc:sldChg chg="addSp delSp modSp new del mod ord modTransition setBg">
        <pc:chgData name="leonardo bezerra" userId="523db0b1992bd252" providerId="LiveId" clId="{4F09B992-EC4F-4C05-BF19-1B4E40C3FE80}" dt="2022-11-18T20:53:35.905" v="3177" actId="47"/>
        <pc:sldMkLst>
          <pc:docMk/>
          <pc:sldMk cId="738187559" sldId="260"/>
        </pc:sldMkLst>
        <pc:spChg chg="mod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2" creationId="{8C071B07-2ED1-EF52-1652-66A556B1F342}"/>
          </ac:spMkLst>
        </pc:spChg>
        <pc:spChg chg="add del mod">
          <ac:chgData name="leonardo bezerra" userId="523db0b1992bd252" providerId="LiveId" clId="{4F09B992-EC4F-4C05-BF19-1B4E40C3FE80}" dt="2022-11-18T20:34:47.341" v="2811" actId="26606"/>
          <ac:spMkLst>
            <pc:docMk/>
            <pc:sldMk cId="738187559" sldId="260"/>
            <ac:spMk id="3" creationId="{AA531A28-CCD0-DE7A-6F71-C277A02085DF}"/>
          </ac:spMkLst>
        </pc:spChg>
        <pc:spChg chg="add del">
          <ac:chgData name="leonardo bezerra" userId="523db0b1992bd252" providerId="LiveId" clId="{4F09B992-EC4F-4C05-BF19-1B4E40C3FE80}" dt="2022-11-18T20:34:47.341" v="2811" actId="26606"/>
          <ac:spMkLst>
            <pc:docMk/>
            <pc:sldMk cId="738187559" sldId="260"/>
            <ac:spMk id="8" creationId="{70DFC902-7D23-471A-B557-B6B6917D7A0D}"/>
          </ac:spMkLst>
        </pc:spChg>
        <pc:spChg chg="add del">
          <ac:chgData name="leonardo bezerra" userId="523db0b1992bd252" providerId="LiveId" clId="{4F09B992-EC4F-4C05-BF19-1B4E40C3FE80}" dt="2022-11-18T20:34:47.341" v="2811" actId="26606"/>
          <ac:spMkLst>
            <pc:docMk/>
            <pc:sldMk cId="738187559" sldId="260"/>
            <ac:spMk id="10" creationId="{A55D5633-D557-4DCA-982C-FF36EB7A1C00}"/>
          </ac:spMkLst>
        </pc:spChg>
        <pc:spChg chg="add del">
          <ac:chgData name="leonardo bezerra" userId="523db0b1992bd252" providerId="LiveId" clId="{4F09B992-EC4F-4C05-BF19-1B4E40C3FE80}" dt="2022-11-18T20:34:47.341" v="2811" actId="26606"/>
          <ac:spMkLst>
            <pc:docMk/>
            <pc:sldMk cId="738187559" sldId="260"/>
            <ac:spMk id="12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34:47.280" v="2810" actId="26606"/>
          <ac:spMkLst>
            <pc:docMk/>
            <pc:sldMk cId="738187559" sldId="260"/>
            <ac:spMk id="18" creationId="{35DB3719-6FDC-4E5D-891D-FF40B7300F64}"/>
          </ac:spMkLst>
        </pc:spChg>
        <pc:spChg chg="add del">
          <ac:chgData name="leonardo bezerra" userId="523db0b1992bd252" providerId="LiveId" clId="{4F09B992-EC4F-4C05-BF19-1B4E40C3FE80}" dt="2022-11-18T20:34:47.280" v="2810" actId="26606"/>
          <ac:spMkLst>
            <pc:docMk/>
            <pc:sldMk cId="738187559" sldId="260"/>
            <ac:spMk id="20" creationId="{E0CBAC23-2E3F-4A90-BA59-F8299F6A5439}"/>
          </ac:spMkLst>
        </pc:spChg>
        <pc:spChg chg="add del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22" creationId="{AAD0DBB9-1A4B-4391-81D4-CB19F9AB918A}"/>
          </ac:spMkLst>
        </pc:spChg>
        <pc:spChg chg="add del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23" creationId="{BACC6370-2D7E-4714-9D71-7542949D7D5D}"/>
          </ac:spMkLst>
        </pc:spChg>
        <pc:spChg chg="add del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24" creationId="{063BBA22-50EA-4C4D-BE05-F1CE4E63AA56}"/>
          </ac:spMkLst>
        </pc:spChg>
        <pc:spChg chg="add del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25" creationId="{F68B3F68-107C-434F-AA38-110D5EA91B85}"/>
          </ac:spMkLst>
        </pc:spChg>
        <pc:spChg chg="add del">
          <ac:chgData name="leonardo bezerra" userId="523db0b1992bd252" providerId="LiveId" clId="{4F09B992-EC4F-4C05-BF19-1B4E40C3FE80}" dt="2022-11-18T20:37:38.962" v="2864" actId="26606"/>
          <ac:spMkLst>
            <pc:docMk/>
            <pc:sldMk cId="738187559" sldId="260"/>
            <ac:spMk id="31" creationId="{BACC6370-2D7E-4714-9D71-7542949D7D5D}"/>
          </ac:spMkLst>
        </pc:spChg>
        <pc:spChg chg="add del">
          <ac:chgData name="leonardo bezerra" userId="523db0b1992bd252" providerId="LiveId" clId="{4F09B992-EC4F-4C05-BF19-1B4E40C3FE80}" dt="2022-11-18T20:37:38.962" v="2864" actId="26606"/>
          <ac:spMkLst>
            <pc:docMk/>
            <pc:sldMk cId="738187559" sldId="260"/>
            <ac:spMk id="33" creationId="{F68B3F68-107C-434F-AA38-110D5EA91B85}"/>
          </ac:spMkLst>
        </pc:spChg>
        <pc:spChg chg="add del">
          <ac:chgData name="leonardo bezerra" userId="523db0b1992bd252" providerId="LiveId" clId="{4F09B992-EC4F-4C05-BF19-1B4E40C3FE80}" dt="2022-11-18T20:37:38.962" v="2864" actId="26606"/>
          <ac:spMkLst>
            <pc:docMk/>
            <pc:sldMk cId="738187559" sldId="260"/>
            <ac:spMk id="35" creationId="{AAD0DBB9-1A4B-4391-81D4-CB19F9AB918A}"/>
          </ac:spMkLst>
        </pc:spChg>
        <pc:spChg chg="add del">
          <ac:chgData name="leonardo bezerra" userId="523db0b1992bd252" providerId="LiveId" clId="{4F09B992-EC4F-4C05-BF19-1B4E40C3FE80}" dt="2022-11-18T20:37:38.962" v="2864" actId="26606"/>
          <ac:spMkLst>
            <pc:docMk/>
            <pc:sldMk cId="738187559" sldId="260"/>
            <ac:spMk id="37" creationId="{063BBA22-50EA-4C4D-BE05-F1CE4E63AA56}"/>
          </ac:spMkLst>
        </pc:spChg>
        <pc:spChg chg="add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39" creationId="{89D16701-DA76-4F72-BB63-E2C3FFBDFE0F}"/>
          </ac:spMkLst>
        </pc:spChg>
        <pc:spChg chg="add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40" creationId="{0C541B88-1AE9-40C3-AFD5-967787C1979F}"/>
          </ac:spMkLst>
        </pc:spChg>
        <pc:spChg chg="add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41" creationId="{1CC28BE1-9DC6-43FE-9582-39F091098D77}"/>
          </ac:spMkLst>
        </pc:spChg>
        <pc:spChg chg="add">
          <ac:chgData name="leonardo bezerra" userId="523db0b1992bd252" providerId="LiveId" clId="{4F09B992-EC4F-4C05-BF19-1B4E40C3FE80}" dt="2022-11-18T20:37:39.036" v="2865" actId="26606"/>
          <ac:spMkLst>
            <pc:docMk/>
            <pc:sldMk cId="738187559" sldId="260"/>
            <ac:spMk id="42" creationId="{E5F17139-31EE-46AC-B04F-DBBD852DD6CB}"/>
          </ac:spMkLst>
        </pc:spChg>
        <pc:grpChg chg="add">
          <ac:chgData name="leonardo bezerra" userId="523db0b1992bd252" providerId="LiveId" clId="{4F09B992-EC4F-4C05-BF19-1B4E40C3FE80}" dt="2022-11-18T20:37:39.036" v="2865" actId="26606"/>
          <ac:grpSpMkLst>
            <pc:docMk/>
            <pc:sldMk cId="738187559" sldId="260"/>
            <ac:grpSpMk id="43" creationId="{AF9AF3F3-CE0C-4125-BDD7-346487FA0B40}"/>
          </ac:grpSpMkLst>
        </pc:grpChg>
        <pc:grpChg chg="add">
          <ac:chgData name="leonardo bezerra" userId="523db0b1992bd252" providerId="LiveId" clId="{4F09B992-EC4F-4C05-BF19-1B4E40C3FE80}" dt="2022-11-18T20:37:39.036" v="2865" actId="26606"/>
          <ac:grpSpMkLst>
            <pc:docMk/>
            <pc:sldMk cId="738187559" sldId="260"/>
            <ac:grpSpMk id="57" creationId="{7CF625D3-71A3-4F30-A096-8EF334E959D0}"/>
          </ac:grpSpMkLst>
        </pc:grpChg>
        <pc:graphicFrameChg chg="add del">
          <ac:chgData name="leonardo bezerra" userId="523db0b1992bd252" providerId="LiveId" clId="{4F09B992-EC4F-4C05-BF19-1B4E40C3FE80}" dt="2022-11-18T20:34:47.280" v="2810" actId="26606"/>
          <ac:graphicFrameMkLst>
            <pc:docMk/>
            <pc:sldMk cId="738187559" sldId="260"/>
            <ac:graphicFrameMk id="14" creationId="{89D8ABFA-490E-E1A2-7000-A602A595C4EF}"/>
          </ac:graphicFrameMkLst>
        </pc:graphicFrameChg>
        <pc:graphicFrameChg chg="add mod modGraphic">
          <ac:chgData name="leonardo bezerra" userId="523db0b1992bd252" providerId="LiveId" clId="{4F09B992-EC4F-4C05-BF19-1B4E40C3FE80}" dt="2022-11-18T20:49:55.303" v="3119" actId="20577"/>
          <ac:graphicFrameMkLst>
            <pc:docMk/>
            <pc:sldMk cId="738187559" sldId="260"/>
            <ac:graphicFrameMk id="26" creationId="{D155A078-1CF3-7BB5-0F38-FAA20E555120}"/>
          </ac:graphicFrameMkLst>
        </pc:graphicFrameChg>
        <pc:picChg chg="add del mod">
          <ac:chgData name="leonardo bezerra" userId="523db0b1992bd252" providerId="LiveId" clId="{4F09B992-EC4F-4C05-BF19-1B4E40C3FE80}" dt="2022-11-18T02:41:15.440" v="738" actId="478"/>
          <ac:picMkLst>
            <pc:docMk/>
            <pc:sldMk cId="738187559" sldId="260"/>
            <ac:picMk id="5" creationId="{570B5125-9BCD-3DFA-F551-59395947B4C5}"/>
          </ac:picMkLst>
        </pc:picChg>
      </pc:sldChg>
      <pc:sldChg chg="addSp delSp modSp add del mod modTransition setBg">
        <pc:chgData name="leonardo bezerra" userId="523db0b1992bd252" providerId="LiveId" clId="{4F09B992-EC4F-4C05-BF19-1B4E40C3FE80}" dt="2022-11-18T20:54:06.118" v="3195" actId="47"/>
        <pc:sldMkLst>
          <pc:docMk/>
          <pc:sldMk cId="3638035464" sldId="261"/>
        </pc:sldMkLst>
        <pc:spChg chg="mod">
          <ac:chgData name="leonardo bezerra" userId="523db0b1992bd252" providerId="LiveId" clId="{4F09B992-EC4F-4C05-BF19-1B4E40C3FE80}" dt="2022-11-18T20:39:12.669" v="2886" actId="26606"/>
          <ac:spMkLst>
            <pc:docMk/>
            <pc:sldMk cId="3638035464" sldId="261"/>
            <ac:spMk id="2" creationId="{8C071B07-2ED1-EF52-1652-66A556B1F342}"/>
          </ac:spMkLst>
        </pc:spChg>
        <pc:spChg chg="mod ord">
          <ac:chgData name="leonardo bezerra" userId="523db0b1992bd252" providerId="LiveId" clId="{4F09B992-EC4F-4C05-BF19-1B4E40C3FE80}" dt="2022-11-18T20:39:18.912" v="2890" actId="5793"/>
          <ac:spMkLst>
            <pc:docMk/>
            <pc:sldMk cId="3638035464" sldId="261"/>
            <ac:spMk id="3" creationId="{AA531A28-CCD0-DE7A-6F71-C277A02085DF}"/>
          </ac:spMkLst>
        </pc:spChg>
        <pc:spChg chg="add del">
          <ac:chgData name="leonardo bezerra" userId="523db0b1992bd252" providerId="LiveId" clId="{4F09B992-EC4F-4C05-BF19-1B4E40C3FE80}" dt="2022-11-18T20:39:12.669" v="2886" actId="26606"/>
          <ac:spMkLst>
            <pc:docMk/>
            <pc:sldMk cId="3638035464" sldId="261"/>
            <ac:spMk id="10" creationId="{5E39A796-BE83-48B1-B33F-35C4A32AAB57}"/>
          </ac:spMkLst>
        </pc:spChg>
        <pc:spChg chg="add del">
          <ac:chgData name="leonardo bezerra" userId="523db0b1992bd252" providerId="LiveId" clId="{4F09B992-EC4F-4C05-BF19-1B4E40C3FE80}" dt="2022-11-18T20:39:12.669" v="2886" actId="26606"/>
          <ac:spMkLst>
            <pc:docMk/>
            <pc:sldMk cId="3638035464" sldId="261"/>
            <ac:spMk id="12" creationId="{72F84B47-E267-4194-8194-831DB7B5547F}"/>
          </ac:spMkLst>
        </pc:spChg>
        <pc:spChg chg="add del">
          <ac:chgData name="leonardo bezerra" userId="523db0b1992bd252" providerId="LiveId" clId="{4F09B992-EC4F-4C05-BF19-1B4E40C3FE80}" dt="2022-11-18T20:39:12.669" v="2886" actId="26606"/>
          <ac:spMkLst>
            <pc:docMk/>
            <pc:sldMk cId="3638035464" sldId="261"/>
            <ac:spMk id="17" creationId="{8E20FA99-AAAC-4AF3-9FAE-707420324F1C}"/>
          </ac:spMkLst>
        </pc:spChg>
        <pc:spChg chg="add del">
          <ac:chgData name="leonardo bezerra" userId="523db0b1992bd252" providerId="LiveId" clId="{4F09B992-EC4F-4C05-BF19-1B4E40C3FE80}" dt="2022-11-18T20:39:12.669" v="2886" actId="26606"/>
          <ac:spMkLst>
            <pc:docMk/>
            <pc:sldMk cId="3638035464" sldId="261"/>
            <ac:spMk id="19" creationId="{9573BE85-6043-4C3A-A7DD-483A0A5FB740}"/>
          </ac:spMkLst>
        </pc:spChg>
        <pc:picChg chg="add mod">
          <ac:chgData name="leonardo bezerra" userId="523db0b1992bd252" providerId="LiveId" clId="{4F09B992-EC4F-4C05-BF19-1B4E40C3FE80}" dt="2022-11-18T20:39:12.669" v="2886" actId="26606"/>
          <ac:picMkLst>
            <pc:docMk/>
            <pc:sldMk cId="3638035464" sldId="261"/>
            <ac:picMk id="5" creationId="{24207433-AC05-9843-4049-34F3424828E0}"/>
          </ac:picMkLst>
        </pc:picChg>
      </pc:sldChg>
      <pc:sldChg chg="addSp delSp modSp add del mod ord modTransition setBg setClrOvrMap">
        <pc:chgData name="leonardo bezerra" userId="523db0b1992bd252" providerId="LiveId" clId="{4F09B992-EC4F-4C05-BF19-1B4E40C3FE80}" dt="2022-11-19T01:44:34.386" v="3236" actId="47"/>
        <pc:sldMkLst>
          <pc:docMk/>
          <pc:sldMk cId="4160178462" sldId="262"/>
        </pc:sldMkLst>
        <pc:spChg chg="mod">
          <ac:chgData name="leonardo bezerra" userId="523db0b1992bd252" providerId="LiveId" clId="{4F09B992-EC4F-4C05-BF19-1B4E40C3FE80}" dt="2022-11-18T20:43:12.671" v="3004" actId="403"/>
          <ac:spMkLst>
            <pc:docMk/>
            <pc:sldMk cId="4160178462" sldId="262"/>
            <ac:spMk id="2" creationId="{8C071B07-2ED1-EF52-1652-66A556B1F342}"/>
          </ac:spMkLst>
        </pc:spChg>
        <pc:spChg chg="mod ord">
          <ac:chgData name="leonardo bezerra" userId="523db0b1992bd252" providerId="LiveId" clId="{4F09B992-EC4F-4C05-BF19-1B4E40C3FE80}" dt="2022-11-18T20:42:40.197" v="2995" actId="20577"/>
          <ac:spMkLst>
            <pc:docMk/>
            <pc:sldMk cId="4160178462" sldId="262"/>
            <ac:spMk id="3" creationId="{AA531A28-CCD0-DE7A-6F71-C277A02085DF}"/>
          </ac:spMkLst>
        </pc:spChg>
        <pc:spChg chg="add del">
          <ac:chgData name="leonardo bezerra" userId="523db0b1992bd252" providerId="LiveId" clId="{4F09B992-EC4F-4C05-BF19-1B4E40C3FE80}" dt="2022-11-18T20:35:15.726" v="2814" actId="26606"/>
          <ac:spMkLst>
            <pc:docMk/>
            <pc:sldMk cId="4160178462" sldId="262"/>
            <ac:spMk id="8" creationId="{6166C6D1-23AC-49C4-BA07-238E4E9F8CEB}"/>
          </ac:spMkLst>
        </pc:spChg>
        <pc:spChg chg="add del">
          <ac:chgData name="leonardo bezerra" userId="523db0b1992bd252" providerId="LiveId" clId="{4F09B992-EC4F-4C05-BF19-1B4E40C3FE80}" dt="2022-11-18T20:35:15.726" v="2814" actId="26606"/>
          <ac:spMkLst>
            <pc:docMk/>
            <pc:sldMk cId="4160178462" sldId="262"/>
            <ac:spMk id="9" creationId="{B775CD93-9DF2-48CB-9F57-1BCA9A46C7FA}"/>
          </ac:spMkLst>
        </pc:spChg>
        <pc:spChg chg="add del">
          <ac:chgData name="leonardo bezerra" userId="523db0b1992bd252" providerId="LiveId" clId="{4F09B992-EC4F-4C05-BF19-1B4E40C3FE80}" dt="2022-11-18T20:35:15.726" v="2814" actId="26606"/>
          <ac:spMkLst>
            <pc:docMk/>
            <pc:sldMk cId="4160178462" sldId="262"/>
            <ac:spMk id="10" creationId="{E186B68C-84BC-4A6E-99D1-EE87483C1349}"/>
          </ac:spMkLst>
        </pc:spChg>
        <pc:spChg chg="add del">
          <ac:chgData name="leonardo bezerra" userId="523db0b1992bd252" providerId="LiveId" clId="{4F09B992-EC4F-4C05-BF19-1B4E40C3FE80}" dt="2022-11-18T20:11:07.436" v="1778" actId="26606"/>
          <ac:spMkLst>
            <pc:docMk/>
            <pc:sldMk cId="4160178462" sldId="262"/>
            <ac:spMk id="11" creationId="{EE1FC7B4-E4A7-4452-B413-1A623E3A7230}"/>
          </ac:spMkLst>
        </pc:spChg>
        <pc:spChg chg="add del">
          <ac:chgData name="leonardo bezerra" userId="523db0b1992bd252" providerId="LiveId" clId="{4F09B992-EC4F-4C05-BF19-1B4E40C3FE80}" dt="2022-11-18T20:35:19.128" v="2818" actId="26606"/>
          <ac:spMkLst>
            <pc:docMk/>
            <pc:sldMk cId="4160178462" sldId="262"/>
            <ac:spMk id="12" creationId="{6EA86598-DA2C-41D5-BC0C-E877F8818EEB}"/>
          </ac:spMkLst>
        </pc:spChg>
        <pc:spChg chg="add del">
          <ac:chgData name="leonardo bezerra" userId="523db0b1992bd252" providerId="LiveId" clId="{4F09B992-EC4F-4C05-BF19-1B4E40C3FE80}" dt="2022-11-18T20:11:07.436" v="1778" actId="26606"/>
          <ac:spMkLst>
            <pc:docMk/>
            <pc:sldMk cId="4160178462" sldId="262"/>
            <ac:spMk id="13" creationId="{E0709AF0-24F0-4486-B189-BE6386BDB198}"/>
          </ac:spMkLst>
        </pc:spChg>
        <pc:spChg chg="add del">
          <ac:chgData name="leonardo bezerra" userId="523db0b1992bd252" providerId="LiveId" clId="{4F09B992-EC4F-4C05-BF19-1B4E40C3FE80}" dt="2022-11-18T20:35:19.128" v="2818" actId="26606"/>
          <ac:spMkLst>
            <pc:docMk/>
            <pc:sldMk cId="4160178462" sldId="262"/>
            <ac:spMk id="14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11:07.436" v="1778" actId="26606"/>
          <ac:spMkLst>
            <pc:docMk/>
            <pc:sldMk cId="4160178462" sldId="262"/>
            <ac:spMk id="15" creationId="{FBE3B62F-5853-4A3C-B050-6186351A7176}"/>
          </ac:spMkLst>
        </pc:spChg>
        <pc:spChg chg="add del">
          <ac:chgData name="leonardo bezerra" userId="523db0b1992bd252" providerId="LiveId" clId="{4F09B992-EC4F-4C05-BF19-1B4E40C3FE80}" dt="2022-11-18T20:35:19.128" v="2818" actId="26606"/>
          <ac:spMkLst>
            <pc:docMk/>
            <pc:sldMk cId="4160178462" sldId="262"/>
            <ac:spMk id="16" creationId="{87F16C5A-0D41-47A9-B0A2-9C2AD7A8CF32}"/>
          </ac:spMkLst>
        </pc:spChg>
        <pc:spChg chg="add del">
          <ac:chgData name="leonardo bezerra" userId="523db0b1992bd252" providerId="LiveId" clId="{4F09B992-EC4F-4C05-BF19-1B4E40C3FE80}" dt="2022-11-18T20:35:15.726" v="2814" actId="26606"/>
          <ac:spMkLst>
            <pc:docMk/>
            <pc:sldMk cId="4160178462" sldId="262"/>
            <ac:spMk id="17" creationId="{1C091803-41C2-48E0-9228-5148460C7479}"/>
          </ac:spMkLst>
        </pc:spChg>
        <pc:spChg chg="add del">
          <ac:chgData name="leonardo bezerra" userId="523db0b1992bd252" providerId="LiveId" clId="{4F09B992-EC4F-4C05-BF19-1B4E40C3FE80}" dt="2022-11-18T20:37:12.479" v="2861" actId="26606"/>
          <ac:spMkLst>
            <pc:docMk/>
            <pc:sldMk cId="4160178462" sldId="262"/>
            <ac:spMk id="18" creationId="{C4285719-470E-454C-AF62-8323075F1F5B}"/>
          </ac:spMkLst>
        </pc:spChg>
        <pc:spChg chg="add del">
          <ac:chgData name="leonardo bezerra" userId="523db0b1992bd252" providerId="LiveId" clId="{4F09B992-EC4F-4C05-BF19-1B4E40C3FE80}" dt="2022-11-18T20:37:12.479" v="2861" actId="26606"/>
          <ac:spMkLst>
            <pc:docMk/>
            <pc:sldMk cId="4160178462" sldId="262"/>
            <ac:spMk id="19" creationId="{38FAA1A1-D861-433F-88FA-1E9D6FD31D11}"/>
          </ac:spMkLst>
        </pc:spChg>
        <pc:spChg chg="add del">
          <ac:chgData name="leonardo bezerra" userId="523db0b1992bd252" providerId="LiveId" clId="{4F09B992-EC4F-4C05-BF19-1B4E40C3FE80}" dt="2022-11-18T20:37:12.479" v="2861" actId="26606"/>
          <ac:spMkLst>
            <pc:docMk/>
            <pc:sldMk cId="4160178462" sldId="262"/>
            <ac:spMk id="20" creationId="{CD9FE4EF-C4D8-49A0-B2FF-81D8DB7D8A24}"/>
          </ac:spMkLst>
        </pc:spChg>
        <pc:spChg chg="add del">
          <ac:chgData name="leonardo bezerra" userId="523db0b1992bd252" providerId="LiveId" clId="{4F09B992-EC4F-4C05-BF19-1B4E40C3FE80}" dt="2022-11-18T20:37:12.479" v="2861" actId="26606"/>
          <ac:spMkLst>
            <pc:docMk/>
            <pc:sldMk cId="4160178462" sldId="262"/>
            <ac:spMk id="21" creationId="{8D71EDA1-87BF-4D5D-AB79-F346FD19278A}"/>
          </ac:spMkLst>
        </pc:spChg>
        <pc:spChg chg="add del">
          <ac:chgData name="leonardo bezerra" userId="523db0b1992bd252" providerId="LiveId" clId="{4F09B992-EC4F-4C05-BF19-1B4E40C3FE80}" dt="2022-11-18T20:11:09.938" v="1780" actId="26606"/>
          <ac:spMkLst>
            <pc:docMk/>
            <pc:sldMk cId="4160178462" sldId="262"/>
            <ac:spMk id="22" creationId="{D7A453D2-15D8-4403-815F-291FA16340D9}"/>
          </ac:spMkLst>
        </pc:spChg>
        <pc:spChg chg="add del">
          <ac:chgData name="leonardo bezerra" userId="523db0b1992bd252" providerId="LiveId" clId="{4F09B992-EC4F-4C05-BF19-1B4E40C3FE80}" dt="2022-11-18T20:11:09.938" v="1780" actId="26606"/>
          <ac:spMkLst>
            <pc:docMk/>
            <pc:sldMk cId="4160178462" sldId="262"/>
            <ac:spMk id="23" creationId="{B8114C98-A349-4111-A123-E8EAB86ABE30}"/>
          </ac:spMkLst>
        </pc:spChg>
        <pc:spChg chg="add del">
          <ac:chgData name="leonardo bezerra" userId="523db0b1992bd252" providerId="LiveId" clId="{4F09B992-EC4F-4C05-BF19-1B4E40C3FE80}" dt="2022-11-18T20:11:09.938" v="1780" actId="26606"/>
          <ac:spMkLst>
            <pc:docMk/>
            <pc:sldMk cId="4160178462" sldId="262"/>
            <ac:spMk id="24" creationId="{8161EA6B-09CA-445B-AB0D-8DF76FA92DEF}"/>
          </ac:spMkLst>
        </pc:spChg>
        <pc:spChg chg="add del">
          <ac:chgData name="leonardo bezerra" userId="523db0b1992bd252" providerId="LiveId" clId="{4F09B992-EC4F-4C05-BF19-1B4E40C3FE80}" dt="2022-11-18T20:37:12.479" v="2861" actId="26606"/>
          <ac:spMkLst>
            <pc:docMk/>
            <pc:sldMk cId="4160178462" sldId="262"/>
            <ac:spMk id="26" creationId="{4300840D-0A0B-4512-BACA-B439D5B9C57C}"/>
          </ac:spMkLst>
        </pc:spChg>
        <pc:spChg chg="add del">
          <ac:chgData name="leonardo bezerra" userId="523db0b1992bd252" providerId="LiveId" clId="{4F09B992-EC4F-4C05-BF19-1B4E40C3FE80}" dt="2022-11-18T20:37:12.479" v="2861" actId="26606"/>
          <ac:spMkLst>
            <pc:docMk/>
            <pc:sldMk cId="4160178462" sldId="262"/>
            <ac:spMk id="27" creationId="{D2B78728-A580-49A7-84F9-6EF6F583ADE0}"/>
          </ac:spMkLst>
        </pc:spChg>
        <pc:spChg chg="add del">
          <ac:chgData name="leonardo bezerra" userId="523db0b1992bd252" providerId="LiveId" clId="{4F09B992-EC4F-4C05-BF19-1B4E40C3FE80}" dt="2022-11-18T20:40:37.766" v="2908" actId="26606"/>
          <ac:spMkLst>
            <pc:docMk/>
            <pc:sldMk cId="4160178462" sldId="262"/>
            <ac:spMk id="28" creationId="{AA474011-A49D-4C7A-BF41-0ACD0A2693B3}"/>
          </ac:spMkLst>
        </pc:spChg>
        <pc:spChg chg="add del">
          <ac:chgData name="leonardo bezerra" userId="523db0b1992bd252" providerId="LiveId" clId="{4F09B992-EC4F-4C05-BF19-1B4E40C3FE80}" dt="2022-11-18T20:40:37.766" v="2908" actId="26606"/>
          <ac:spMkLst>
            <pc:docMk/>
            <pc:sldMk cId="4160178462" sldId="262"/>
            <ac:spMk id="29" creationId="{6D72081E-AD41-4FBB-B02B-698A68DBCA5E}"/>
          </ac:spMkLst>
        </pc:spChg>
        <pc:spChg chg="add del">
          <ac:chgData name="leonardo bezerra" userId="523db0b1992bd252" providerId="LiveId" clId="{4F09B992-EC4F-4C05-BF19-1B4E40C3FE80}" dt="2022-11-18T20:40:37.766" v="2908" actId="26606"/>
          <ac:spMkLst>
            <pc:docMk/>
            <pc:sldMk cId="4160178462" sldId="262"/>
            <ac:spMk id="32" creationId="{716248AD-805F-41BF-9B57-FC53E5B32F98}"/>
          </ac:spMkLst>
        </pc:spChg>
        <pc:spChg chg="add del">
          <ac:chgData name="leonardo bezerra" userId="523db0b1992bd252" providerId="LiveId" clId="{4F09B992-EC4F-4C05-BF19-1B4E40C3FE80}" dt="2022-11-18T20:40:37.766" v="2908" actId="26606"/>
          <ac:spMkLst>
            <pc:docMk/>
            <pc:sldMk cId="4160178462" sldId="262"/>
            <ac:spMk id="33" creationId="{1F82758F-B2B3-4F0A-BB90-4BFFEDD166D6}"/>
          </ac:spMkLst>
        </pc:spChg>
        <pc:spChg chg="add del">
          <ac:chgData name="leonardo bezerra" userId="523db0b1992bd252" providerId="LiveId" clId="{4F09B992-EC4F-4C05-BF19-1B4E40C3FE80}" dt="2022-11-18T20:40:45.763" v="2916" actId="26606"/>
          <ac:spMkLst>
            <pc:docMk/>
            <pc:sldMk cId="4160178462" sldId="262"/>
            <ac:spMk id="34" creationId="{C4285719-470E-454C-AF62-8323075F1F5B}"/>
          </ac:spMkLst>
        </pc:spChg>
        <pc:spChg chg="add del">
          <ac:chgData name="leonardo bezerra" userId="523db0b1992bd252" providerId="LiveId" clId="{4F09B992-EC4F-4C05-BF19-1B4E40C3FE80}" dt="2022-11-18T20:40:39.040" v="2910" actId="26606"/>
          <ac:spMkLst>
            <pc:docMk/>
            <pc:sldMk cId="4160178462" sldId="262"/>
            <ac:spMk id="35" creationId="{68A4132F-DEC6-4332-A00C-A11AD4519B6C}"/>
          </ac:spMkLst>
        </pc:spChg>
        <pc:spChg chg="add del">
          <ac:chgData name="leonardo bezerra" userId="523db0b1992bd252" providerId="LiveId" clId="{4F09B992-EC4F-4C05-BF19-1B4E40C3FE80}" dt="2022-11-18T20:40:39.040" v="2910" actId="26606"/>
          <ac:spMkLst>
            <pc:docMk/>
            <pc:sldMk cId="4160178462" sldId="262"/>
            <ac:spMk id="36" creationId="{64965EAE-E41A-435F-B993-07E824B6C977}"/>
          </ac:spMkLst>
        </pc:spChg>
        <pc:spChg chg="add del">
          <ac:chgData name="leonardo bezerra" userId="523db0b1992bd252" providerId="LiveId" clId="{4F09B992-EC4F-4C05-BF19-1B4E40C3FE80}" dt="2022-11-18T20:11:09.938" v="1780" actId="26606"/>
          <ac:spMkLst>
            <pc:docMk/>
            <pc:sldMk cId="4160178462" sldId="262"/>
            <ac:spMk id="37" creationId="{E2D3D3F2-ABBB-4453-B1C5-1BEBF7E4DD56}"/>
          </ac:spMkLst>
        </pc:spChg>
        <pc:spChg chg="add del">
          <ac:chgData name="leonardo bezerra" userId="523db0b1992bd252" providerId="LiveId" clId="{4F09B992-EC4F-4C05-BF19-1B4E40C3FE80}" dt="2022-11-18T20:40:39.040" v="2910" actId="26606"/>
          <ac:spMkLst>
            <pc:docMk/>
            <pc:sldMk cId="4160178462" sldId="262"/>
            <ac:spMk id="38" creationId="{152F8994-E6D4-4311-9548-C3607BC43645}"/>
          </ac:spMkLst>
        </pc:spChg>
        <pc:spChg chg="add del">
          <ac:chgData name="leonardo bezerra" userId="523db0b1992bd252" providerId="LiveId" clId="{4F09B992-EC4F-4C05-BF19-1B4E40C3FE80}" dt="2022-11-18T20:40:42.231" v="2912" actId="26606"/>
          <ac:spMkLst>
            <pc:docMk/>
            <pc:sldMk cId="4160178462" sldId="262"/>
            <ac:spMk id="40" creationId="{5A0118C5-4F8D-4CF4-BADD-53FEACC6C42A}"/>
          </ac:spMkLst>
        </pc:spChg>
        <pc:spChg chg="add del">
          <ac:chgData name="leonardo bezerra" userId="523db0b1992bd252" providerId="LiveId" clId="{4F09B992-EC4F-4C05-BF19-1B4E40C3FE80}" dt="2022-11-18T20:40:42.231" v="2912" actId="26606"/>
          <ac:spMkLst>
            <pc:docMk/>
            <pc:sldMk cId="4160178462" sldId="262"/>
            <ac:spMk id="41" creationId="{3C1D1FA3-6212-4B97-9B1E-C7F81247C2B9}"/>
          </ac:spMkLst>
        </pc:spChg>
        <pc:spChg chg="add del">
          <ac:chgData name="leonardo bezerra" userId="523db0b1992bd252" providerId="LiveId" clId="{4F09B992-EC4F-4C05-BF19-1B4E40C3FE80}" dt="2022-11-18T20:40:42.231" v="2912" actId="26606"/>
          <ac:spMkLst>
            <pc:docMk/>
            <pc:sldMk cId="4160178462" sldId="262"/>
            <ac:spMk id="42" creationId="{11C51958-04D4-4687-95A2-95DCDCF47464}"/>
          </ac:spMkLst>
        </pc:spChg>
        <pc:spChg chg="add del">
          <ac:chgData name="leonardo bezerra" userId="523db0b1992bd252" providerId="LiveId" clId="{4F09B992-EC4F-4C05-BF19-1B4E40C3FE80}" dt="2022-11-18T20:40:42.231" v="2912" actId="26606"/>
          <ac:spMkLst>
            <pc:docMk/>
            <pc:sldMk cId="4160178462" sldId="262"/>
            <ac:spMk id="43" creationId="{79AFCB35-9C04-4524-A0B1-57FF6865D013}"/>
          </ac:spMkLst>
        </pc:spChg>
        <pc:spChg chg="add del">
          <ac:chgData name="leonardo bezerra" userId="523db0b1992bd252" providerId="LiveId" clId="{4F09B992-EC4F-4C05-BF19-1B4E40C3FE80}" dt="2022-11-18T20:40:42.231" v="2912" actId="26606"/>
          <ac:spMkLst>
            <pc:docMk/>
            <pc:sldMk cId="4160178462" sldId="262"/>
            <ac:spMk id="44" creationId="{D11AD2AD-0BA0-4DD3-8EEA-84686A0E718C}"/>
          </ac:spMkLst>
        </pc:spChg>
        <pc:spChg chg="add del">
          <ac:chgData name="leonardo bezerra" userId="523db0b1992bd252" providerId="LiveId" clId="{4F09B992-EC4F-4C05-BF19-1B4E40C3FE80}" dt="2022-11-18T20:11:10.274" v="1782" actId="26606"/>
          <ac:spMkLst>
            <pc:docMk/>
            <pc:sldMk cId="4160178462" sldId="262"/>
            <ac:spMk id="45" creationId="{6EFFF4A2-EB01-4738-9824-8D9A72A51BB9}"/>
          </ac:spMkLst>
        </pc:spChg>
        <pc:spChg chg="add del">
          <ac:chgData name="leonardo bezerra" userId="523db0b1992bd252" providerId="LiveId" clId="{4F09B992-EC4F-4C05-BF19-1B4E40C3FE80}" dt="2022-11-18T20:11:10.274" v="1782" actId="26606"/>
          <ac:spMkLst>
            <pc:docMk/>
            <pc:sldMk cId="4160178462" sldId="262"/>
            <ac:spMk id="46" creationId="{23D97D8B-CFC5-431A-AA32-93C4522A6EE6}"/>
          </ac:spMkLst>
        </pc:spChg>
        <pc:spChg chg="add del">
          <ac:chgData name="leonardo bezerra" userId="523db0b1992bd252" providerId="LiveId" clId="{4F09B992-EC4F-4C05-BF19-1B4E40C3FE80}" dt="2022-11-18T20:40:45.763" v="2916" actId="26606"/>
          <ac:spMkLst>
            <pc:docMk/>
            <pc:sldMk cId="4160178462" sldId="262"/>
            <ac:spMk id="49" creationId="{CD9FE4EF-C4D8-49A0-B2FF-81D8DB7D8A24}"/>
          </ac:spMkLst>
        </pc:spChg>
        <pc:spChg chg="add del">
          <ac:chgData name="leonardo bezerra" userId="523db0b1992bd252" providerId="LiveId" clId="{4F09B992-EC4F-4C05-BF19-1B4E40C3FE80}" dt="2022-11-18T20:40:45.763" v="2916" actId="26606"/>
          <ac:spMkLst>
            <pc:docMk/>
            <pc:sldMk cId="4160178462" sldId="262"/>
            <ac:spMk id="50" creationId="{4300840D-0A0B-4512-BACA-B439D5B9C57C}"/>
          </ac:spMkLst>
        </pc:spChg>
        <pc:spChg chg="add del">
          <ac:chgData name="leonardo bezerra" userId="523db0b1992bd252" providerId="LiveId" clId="{4F09B992-EC4F-4C05-BF19-1B4E40C3FE80}" dt="2022-11-18T20:11:18.314" v="1785" actId="26606"/>
          <ac:spMkLst>
            <pc:docMk/>
            <pc:sldMk cId="4160178462" sldId="262"/>
            <ac:spMk id="51" creationId="{C3896A03-3945-419A-B66B-4EE266EDD152}"/>
          </ac:spMkLst>
        </pc:spChg>
        <pc:spChg chg="add del">
          <ac:chgData name="leonardo bezerra" userId="523db0b1992bd252" providerId="LiveId" clId="{4F09B992-EC4F-4C05-BF19-1B4E40C3FE80}" dt="2022-11-18T20:11:18.314" v="1785" actId="26606"/>
          <ac:spMkLst>
            <pc:docMk/>
            <pc:sldMk cId="4160178462" sldId="262"/>
            <ac:spMk id="52" creationId="{B34F5AD2-EDBD-4BBD-A55C-EAFFD0C7097A}"/>
          </ac:spMkLst>
        </pc:spChg>
        <pc:spChg chg="add del">
          <ac:chgData name="leonardo bezerra" userId="523db0b1992bd252" providerId="LiveId" clId="{4F09B992-EC4F-4C05-BF19-1B4E40C3FE80}" dt="2022-11-18T20:11:18.314" v="1785" actId="26606"/>
          <ac:spMkLst>
            <pc:docMk/>
            <pc:sldMk cId="4160178462" sldId="262"/>
            <ac:spMk id="53" creationId="{450D3AD2-FA80-415F-A9CE-54D884561CD7}"/>
          </ac:spMkLst>
        </pc:spChg>
        <pc:spChg chg="add del">
          <ac:chgData name="leonardo bezerra" userId="523db0b1992bd252" providerId="LiveId" clId="{4F09B992-EC4F-4C05-BF19-1B4E40C3FE80}" dt="2022-11-18T20:40:45.763" v="2916" actId="26606"/>
          <ac:spMkLst>
            <pc:docMk/>
            <pc:sldMk cId="4160178462" sldId="262"/>
            <ac:spMk id="54" creationId="{D2B78728-A580-49A7-84F9-6EF6F583ADE0}"/>
          </ac:spMkLst>
        </pc:spChg>
        <pc:spChg chg="add del">
          <ac:chgData name="leonardo bezerra" userId="523db0b1992bd252" providerId="LiveId" clId="{4F09B992-EC4F-4C05-BF19-1B4E40C3FE80}" dt="2022-11-18T20:40:45.763" v="2916" actId="26606"/>
          <ac:spMkLst>
            <pc:docMk/>
            <pc:sldMk cId="4160178462" sldId="262"/>
            <ac:spMk id="55" creationId="{38FAA1A1-D861-433F-88FA-1E9D6FD31D11}"/>
          </ac:spMkLst>
        </pc:spChg>
        <pc:spChg chg="add del">
          <ac:chgData name="leonardo bezerra" userId="523db0b1992bd252" providerId="LiveId" clId="{4F09B992-EC4F-4C05-BF19-1B4E40C3FE80}" dt="2022-11-18T20:40:45.763" v="2916" actId="26606"/>
          <ac:spMkLst>
            <pc:docMk/>
            <pc:sldMk cId="4160178462" sldId="262"/>
            <ac:spMk id="56" creationId="{8D71EDA1-87BF-4D5D-AB79-F346FD19278A}"/>
          </ac:spMkLst>
        </pc:spChg>
        <pc:spChg chg="add del">
          <ac:chgData name="leonardo bezerra" userId="523db0b1992bd252" providerId="LiveId" clId="{4F09B992-EC4F-4C05-BF19-1B4E40C3FE80}" dt="2022-11-18T20:40:48.650" v="2918" actId="26606"/>
          <ac:spMkLst>
            <pc:docMk/>
            <pc:sldMk cId="4160178462" sldId="262"/>
            <ac:spMk id="58" creationId="{F2AC420E-F79A-4FB7-8013-94B1E8B6320D}"/>
          </ac:spMkLst>
        </pc:spChg>
        <pc:spChg chg="add del">
          <ac:chgData name="leonardo bezerra" userId="523db0b1992bd252" providerId="LiveId" clId="{4F09B992-EC4F-4C05-BF19-1B4E40C3FE80}" dt="2022-11-18T20:40:48.650" v="2918" actId="26606"/>
          <ac:spMkLst>
            <pc:docMk/>
            <pc:sldMk cId="4160178462" sldId="262"/>
            <ac:spMk id="59" creationId="{3CD1EA40-7116-4FCB-9369-70F29FAA91EC}"/>
          </ac:spMkLst>
        </pc:spChg>
        <pc:spChg chg="add del">
          <ac:chgData name="leonardo bezerra" userId="523db0b1992bd252" providerId="LiveId" clId="{4F09B992-EC4F-4C05-BF19-1B4E40C3FE80}" dt="2022-11-18T20:40:48.650" v="2918" actId="26606"/>
          <ac:spMkLst>
            <pc:docMk/>
            <pc:sldMk cId="4160178462" sldId="262"/>
            <ac:spMk id="60" creationId="{BF647E38-F93D-4661-8D77-CE13EEB65B5A}"/>
          </ac:spMkLst>
        </pc:spChg>
        <pc:spChg chg="add del">
          <ac:chgData name="leonardo bezerra" userId="523db0b1992bd252" providerId="LiveId" clId="{4F09B992-EC4F-4C05-BF19-1B4E40C3FE80}" dt="2022-11-18T20:40:48.650" v="2918" actId="26606"/>
          <ac:spMkLst>
            <pc:docMk/>
            <pc:sldMk cId="4160178462" sldId="262"/>
            <ac:spMk id="82" creationId="{D6C80E47-971C-437F-B030-191115B01D68}"/>
          </ac:spMkLst>
        </pc:spChg>
        <pc:spChg chg="add del">
          <ac:chgData name="leonardo bezerra" userId="523db0b1992bd252" providerId="LiveId" clId="{4F09B992-EC4F-4C05-BF19-1B4E40C3FE80}" dt="2022-11-18T20:40:59.289" v="2920" actId="26606"/>
          <ac:spMkLst>
            <pc:docMk/>
            <pc:sldMk cId="4160178462" sldId="262"/>
            <ac:spMk id="84" creationId="{C4285719-470E-454C-AF62-8323075F1F5B}"/>
          </ac:spMkLst>
        </pc:spChg>
        <pc:spChg chg="add del">
          <ac:chgData name="leonardo bezerra" userId="523db0b1992bd252" providerId="LiveId" clId="{4F09B992-EC4F-4C05-BF19-1B4E40C3FE80}" dt="2022-11-18T20:40:59.289" v="2920" actId="26606"/>
          <ac:spMkLst>
            <pc:docMk/>
            <pc:sldMk cId="4160178462" sldId="262"/>
            <ac:spMk id="85" creationId="{CD9FE4EF-C4D8-49A0-B2FF-81D8DB7D8A24}"/>
          </ac:spMkLst>
        </pc:spChg>
        <pc:spChg chg="add del">
          <ac:chgData name="leonardo bezerra" userId="523db0b1992bd252" providerId="LiveId" clId="{4F09B992-EC4F-4C05-BF19-1B4E40C3FE80}" dt="2022-11-18T20:40:59.289" v="2920" actId="26606"/>
          <ac:spMkLst>
            <pc:docMk/>
            <pc:sldMk cId="4160178462" sldId="262"/>
            <ac:spMk id="86" creationId="{4300840D-0A0B-4512-BACA-B439D5B9C57C}"/>
          </ac:spMkLst>
        </pc:spChg>
        <pc:spChg chg="add del">
          <ac:chgData name="leonardo bezerra" userId="523db0b1992bd252" providerId="LiveId" clId="{4F09B992-EC4F-4C05-BF19-1B4E40C3FE80}" dt="2022-11-18T20:40:59.289" v="2920" actId="26606"/>
          <ac:spMkLst>
            <pc:docMk/>
            <pc:sldMk cId="4160178462" sldId="262"/>
            <ac:spMk id="87" creationId="{D2B78728-A580-49A7-84F9-6EF6F583ADE0}"/>
          </ac:spMkLst>
        </pc:spChg>
        <pc:spChg chg="add del">
          <ac:chgData name="leonardo bezerra" userId="523db0b1992bd252" providerId="LiveId" clId="{4F09B992-EC4F-4C05-BF19-1B4E40C3FE80}" dt="2022-11-18T20:40:59.289" v="2920" actId="26606"/>
          <ac:spMkLst>
            <pc:docMk/>
            <pc:sldMk cId="4160178462" sldId="262"/>
            <ac:spMk id="88" creationId="{38FAA1A1-D861-433F-88FA-1E9D6FD31D11}"/>
          </ac:spMkLst>
        </pc:spChg>
        <pc:spChg chg="add del">
          <ac:chgData name="leonardo bezerra" userId="523db0b1992bd252" providerId="LiveId" clId="{4F09B992-EC4F-4C05-BF19-1B4E40C3FE80}" dt="2022-11-18T20:40:59.289" v="2920" actId="26606"/>
          <ac:spMkLst>
            <pc:docMk/>
            <pc:sldMk cId="4160178462" sldId="262"/>
            <ac:spMk id="89" creationId="{8D71EDA1-87BF-4D5D-AB79-F346FD19278A}"/>
          </ac:spMkLst>
        </pc:spChg>
        <pc:spChg chg="add del">
          <ac:chgData name="leonardo bezerra" userId="523db0b1992bd252" providerId="LiveId" clId="{4F09B992-EC4F-4C05-BF19-1B4E40C3FE80}" dt="2022-11-18T20:41:02.177" v="2922" actId="26606"/>
          <ac:spMkLst>
            <pc:docMk/>
            <pc:sldMk cId="4160178462" sldId="262"/>
            <ac:spMk id="91" creationId="{4038CB10-1F5C-4D54-9DF7-12586DE5B007}"/>
          </ac:spMkLst>
        </pc:spChg>
        <pc:spChg chg="add del">
          <ac:chgData name="leonardo bezerra" userId="523db0b1992bd252" providerId="LiveId" clId="{4F09B992-EC4F-4C05-BF19-1B4E40C3FE80}" dt="2022-11-18T20:41:02.177" v="2922" actId="26606"/>
          <ac:spMkLst>
            <pc:docMk/>
            <pc:sldMk cId="4160178462" sldId="262"/>
            <ac:spMk id="92" creationId="{36D30126-6314-4A93-B27E-5C66CF781924}"/>
          </ac:spMkLst>
        </pc:spChg>
        <pc:spChg chg="add del">
          <ac:chgData name="leonardo bezerra" userId="523db0b1992bd252" providerId="LiveId" clId="{4F09B992-EC4F-4C05-BF19-1B4E40C3FE80}" dt="2022-11-18T20:41:02.177" v="2922" actId="26606"/>
          <ac:spMkLst>
            <pc:docMk/>
            <pc:sldMk cId="4160178462" sldId="262"/>
            <ac:spMk id="93" creationId="{73ED6512-6858-4552-B699-9A97FE9A4EA2}"/>
          </ac:spMkLst>
        </pc:spChg>
        <pc:spChg chg="add del">
          <ac:chgData name="leonardo bezerra" userId="523db0b1992bd252" providerId="LiveId" clId="{4F09B992-EC4F-4C05-BF19-1B4E40C3FE80}" dt="2022-11-18T20:41:02.881" v="2924" actId="26606"/>
          <ac:spMkLst>
            <pc:docMk/>
            <pc:sldMk cId="4160178462" sldId="262"/>
            <ac:spMk id="95" creationId="{2E17E911-875F-4DE5-8699-99D9F1805A5D}"/>
          </ac:spMkLst>
        </pc:spChg>
        <pc:spChg chg="add del">
          <ac:chgData name="leonardo bezerra" userId="523db0b1992bd252" providerId="LiveId" clId="{4F09B992-EC4F-4C05-BF19-1B4E40C3FE80}" dt="2022-11-18T20:41:02.881" v="2924" actId="26606"/>
          <ac:spMkLst>
            <pc:docMk/>
            <pc:sldMk cId="4160178462" sldId="262"/>
            <ac:spMk id="96" creationId="{CD9FE4EF-C4D8-49A0-B2FF-81D8DB7D8A24}"/>
          </ac:spMkLst>
        </pc:spChg>
        <pc:spChg chg="add del">
          <ac:chgData name="leonardo bezerra" userId="523db0b1992bd252" providerId="LiveId" clId="{4F09B992-EC4F-4C05-BF19-1B4E40C3FE80}" dt="2022-11-18T20:41:02.881" v="2924" actId="26606"/>
          <ac:spMkLst>
            <pc:docMk/>
            <pc:sldMk cId="4160178462" sldId="262"/>
            <ac:spMk id="97" creationId="{4300840D-0A0B-4512-BACA-B439D5B9C57C}"/>
          </ac:spMkLst>
        </pc:spChg>
        <pc:spChg chg="add del">
          <ac:chgData name="leonardo bezerra" userId="523db0b1992bd252" providerId="LiveId" clId="{4F09B992-EC4F-4C05-BF19-1B4E40C3FE80}" dt="2022-11-18T20:41:02.881" v="2924" actId="26606"/>
          <ac:spMkLst>
            <pc:docMk/>
            <pc:sldMk cId="4160178462" sldId="262"/>
            <ac:spMk id="98" creationId="{D2B78728-A580-49A7-84F9-6EF6F583ADE0}"/>
          </ac:spMkLst>
        </pc:spChg>
        <pc:spChg chg="add del">
          <ac:chgData name="leonardo bezerra" userId="523db0b1992bd252" providerId="LiveId" clId="{4F09B992-EC4F-4C05-BF19-1B4E40C3FE80}" dt="2022-11-18T20:41:02.881" v="2924" actId="26606"/>
          <ac:spMkLst>
            <pc:docMk/>
            <pc:sldMk cId="4160178462" sldId="262"/>
            <ac:spMk id="99" creationId="{38FAA1A1-D861-433F-88FA-1E9D6FD31D11}"/>
          </ac:spMkLst>
        </pc:spChg>
        <pc:spChg chg="add del">
          <ac:chgData name="leonardo bezerra" userId="523db0b1992bd252" providerId="LiveId" clId="{4F09B992-EC4F-4C05-BF19-1B4E40C3FE80}" dt="2022-11-18T20:41:02.881" v="2924" actId="26606"/>
          <ac:spMkLst>
            <pc:docMk/>
            <pc:sldMk cId="4160178462" sldId="262"/>
            <ac:spMk id="100" creationId="{8D71EDA1-87BF-4D5D-AB79-F346FD19278A}"/>
          </ac:spMkLst>
        </pc:spChg>
        <pc:spChg chg="add del">
          <ac:chgData name="leonardo bezerra" userId="523db0b1992bd252" providerId="LiveId" clId="{4F09B992-EC4F-4C05-BF19-1B4E40C3FE80}" dt="2022-11-18T20:41:03.505" v="2926" actId="26606"/>
          <ac:spMkLst>
            <pc:docMk/>
            <pc:sldMk cId="4160178462" sldId="262"/>
            <ac:spMk id="102" creationId="{931DE728-8710-4D0D-ABEA-46145891733A}"/>
          </ac:spMkLst>
        </pc:spChg>
        <pc:spChg chg="add del">
          <ac:chgData name="leonardo bezerra" userId="523db0b1992bd252" providerId="LiveId" clId="{4F09B992-EC4F-4C05-BF19-1B4E40C3FE80}" dt="2022-11-18T20:41:03.505" v="2926" actId="26606"/>
          <ac:spMkLst>
            <pc:docMk/>
            <pc:sldMk cId="4160178462" sldId="262"/>
            <ac:spMk id="103" creationId="{5AAE9118-0436-4488-AC4A-C14DF6A7B6B1}"/>
          </ac:spMkLst>
        </pc:spChg>
        <pc:spChg chg="add del">
          <ac:chgData name="leonardo bezerra" userId="523db0b1992bd252" providerId="LiveId" clId="{4F09B992-EC4F-4C05-BF19-1B4E40C3FE80}" dt="2022-11-18T20:41:03.505" v="2926" actId="26606"/>
          <ac:spMkLst>
            <pc:docMk/>
            <pc:sldMk cId="4160178462" sldId="262"/>
            <ac:spMk id="104" creationId="{07A0C51E-5464-4470-855E-CA530A59BF98}"/>
          </ac:spMkLst>
        </pc:spChg>
        <pc:spChg chg="add del">
          <ac:chgData name="leonardo bezerra" userId="523db0b1992bd252" providerId="LiveId" clId="{4F09B992-EC4F-4C05-BF19-1B4E40C3FE80}" dt="2022-11-18T20:41:04.785" v="2928" actId="26606"/>
          <ac:spMkLst>
            <pc:docMk/>
            <pc:sldMk cId="4160178462" sldId="262"/>
            <ac:spMk id="106" creationId="{85016AEC-0320-4ED0-8ECB-FE11DDDFE17A}"/>
          </ac:spMkLst>
        </pc:spChg>
        <pc:spChg chg="add del">
          <ac:chgData name="leonardo bezerra" userId="523db0b1992bd252" providerId="LiveId" clId="{4F09B992-EC4F-4C05-BF19-1B4E40C3FE80}" dt="2022-11-18T20:41:04.785" v="2928" actId="26606"/>
          <ac:spMkLst>
            <pc:docMk/>
            <pc:sldMk cId="4160178462" sldId="262"/>
            <ac:spMk id="107" creationId="{C70C3B59-DE2C-4611-8148-812575C5CA48}"/>
          </ac:spMkLst>
        </pc:spChg>
        <pc:spChg chg="add del">
          <ac:chgData name="leonardo bezerra" userId="523db0b1992bd252" providerId="LiveId" clId="{4F09B992-EC4F-4C05-BF19-1B4E40C3FE80}" dt="2022-11-18T20:41:06.145" v="2930" actId="26606"/>
          <ac:spMkLst>
            <pc:docMk/>
            <pc:sldMk cId="4160178462" sldId="262"/>
            <ac:spMk id="109" creationId="{4038CB10-1F5C-4D54-9DF7-12586DE5B007}"/>
          </ac:spMkLst>
        </pc:spChg>
        <pc:spChg chg="add del">
          <ac:chgData name="leonardo bezerra" userId="523db0b1992bd252" providerId="LiveId" clId="{4F09B992-EC4F-4C05-BF19-1B4E40C3FE80}" dt="2022-11-18T20:41:06.145" v="2930" actId="26606"/>
          <ac:spMkLst>
            <pc:docMk/>
            <pc:sldMk cId="4160178462" sldId="262"/>
            <ac:spMk id="110" creationId="{36D30126-6314-4A93-B27E-5C66CF781924}"/>
          </ac:spMkLst>
        </pc:spChg>
        <pc:spChg chg="add del">
          <ac:chgData name="leonardo bezerra" userId="523db0b1992bd252" providerId="LiveId" clId="{4F09B992-EC4F-4C05-BF19-1B4E40C3FE80}" dt="2022-11-18T20:41:06.145" v="2930" actId="26606"/>
          <ac:spMkLst>
            <pc:docMk/>
            <pc:sldMk cId="4160178462" sldId="262"/>
            <ac:spMk id="111" creationId="{73ED6512-6858-4552-B699-9A97FE9A4EA2}"/>
          </ac:spMkLst>
        </pc:spChg>
        <pc:spChg chg="add del">
          <ac:chgData name="leonardo bezerra" userId="523db0b1992bd252" providerId="LiveId" clId="{4F09B992-EC4F-4C05-BF19-1B4E40C3FE80}" dt="2022-11-18T20:41:06.706" v="2932" actId="26606"/>
          <ac:spMkLst>
            <pc:docMk/>
            <pc:sldMk cId="4160178462" sldId="262"/>
            <ac:spMk id="113" creationId="{8B3A2D1A-45FC-4F95-B150-1C13EF2F6D09}"/>
          </ac:spMkLst>
        </pc:spChg>
        <pc:spChg chg="add del">
          <ac:chgData name="leonardo bezerra" userId="523db0b1992bd252" providerId="LiveId" clId="{4F09B992-EC4F-4C05-BF19-1B4E40C3FE80}" dt="2022-11-18T20:41:06.706" v="2932" actId="26606"/>
          <ac:spMkLst>
            <pc:docMk/>
            <pc:sldMk cId="4160178462" sldId="262"/>
            <ac:spMk id="114" creationId="{F3768FD5-DD7A-43C7-8DEA-1F5DB3CB5B95}"/>
          </ac:spMkLst>
        </pc:spChg>
        <pc:spChg chg="add del">
          <ac:chgData name="leonardo bezerra" userId="523db0b1992bd252" providerId="LiveId" clId="{4F09B992-EC4F-4C05-BF19-1B4E40C3FE80}" dt="2022-11-18T20:41:07.961" v="2934" actId="26606"/>
          <ac:spMkLst>
            <pc:docMk/>
            <pc:sldMk cId="4160178462" sldId="262"/>
            <ac:spMk id="116" creationId="{C7FA33FF-088D-4F16-95A2-2C64D353DEA8}"/>
          </ac:spMkLst>
        </pc:spChg>
        <pc:spChg chg="add del">
          <ac:chgData name="leonardo bezerra" userId="523db0b1992bd252" providerId="LiveId" clId="{4F09B992-EC4F-4C05-BF19-1B4E40C3FE80}" dt="2022-11-18T20:41:07.961" v="2934" actId="26606"/>
          <ac:spMkLst>
            <pc:docMk/>
            <pc:sldMk cId="4160178462" sldId="262"/>
            <ac:spMk id="117" creationId="{A376EFB1-01CF-419F-ABF1-2AF02BBFCBD1}"/>
          </ac:spMkLst>
        </pc:spChg>
        <pc:spChg chg="add del">
          <ac:chgData name="leonardo bezerra" userId="523db0b1992bd252" providerId="LiveId" clId="{4F09B992-EC4F-4C05-BF19-1B4E40C3FE80}" dt="2022-11-18T20:41:07.961" v="2934" actId="26606"/>
          <ac:spMkLst>
            <pc:docMk/>
            <pc:sldMk cId="4160178462" sldId="262"/>
            <ac:spMk id="118" creationId="{FF9DEA15-78BD-4750-AA18-B9F28A6D5AB8}"/>
          </ac:spMkLst>
        </pc:spChg>
        <pc:spChg chg="add del">
          <ac:chgData name="leonardo bezerra" userId="523db0b1992bd252" providerId="LiveId" clId="{4F09B992-EC4F-4C05-BF19-1B4E40C3FE80}" dt="2022-11-18T20:41:08.525" v="2936" actId="26606"/>
          <ac:spMkLst>
            <pc:docMk/>
            <pc:sldMk cId="4160178462" sldId="262"/>
            <ac:spMk id="120" creationId="{32AEEBC8-9D30-42EF-95F2-386C2653FBF0}"/>
          </ac:spMkLst>
        </pc:spChg>
        <pc:spChg chg="add del">
          <ac:chgData name="leonardo bezerra" userId="523db0b1992bd252" providerId="LiveId" clId="{4F09B992-EC4F-4C05-BF19-1B4E40C3FE80}" dt="2022-11-18T20:41:08.525" v="2936" actId="26606"/>
          <ac:spMkLst>
            <pc:docMk/>
            <pc:sldMk cId="4160178462" sldId="262"/>
            <ac:spMk id="121" creationId="{2E92FA66-67D7-4CB4-94D3-E643A9AD4757}"/>
          </ac:spMkLst>
        </pc:spChg>
        <pc:spChg chg="add del">
          <ac:chgData name="leonardo bezerra" userId="523db0b1992bd252" providerId="LiveId" clId="{4F09B992-EC4F-4C05-BF19-1B4E40C3FE80}" dt="2022-11-18T20:41:09.659" v="2938" actId="26606"/>
          <ac:spMkLst>
            <pc:docMk/>
            <pc:sldMk cId="4160178462" sldId="262"/>
            <ac:spMk id="123" creationId="{1B15ED52-F352-441B-82BF-E0EA34836D08}"/>
          </ac:spMkLst>
        </pc:spChg>
        <pc:spChg chg="add del">
          <ac:chgData name="leonardo bezerra" userId="523db0b1992bd252" providerId="LiveId" clId="{4F09B992-EC4F-4C05-BF19-1B4E40C3FE80}" dt="2022-11-18T20:41:09.659" v="2938" actId="26606"/>
          <ac:spMkLst>
            <pc:docMk/>
            <pc:sldMk cId="4160178462" sldId="262"/>
            <ac:spMk id="124" creationId="{3B2E3793-BFE6-45A2-9B7B-E18844431C99}"/>
          </ac:spMkLst>
        </pc:spChg>
        <pc:spChg chg="add del">
          <ac:chgData name="leonardo bezerra" userId="523db0b1992bd252" providerId="LiveId" clId="{4F09B992-EC4F-4C05-BF19-1B4E40C3FE80}" dt="2022-11-18T20:41:09.659" v="2938" actId="26606"/>
          <ac:spMkLst>
            <pc:docMk/>
            <pc:sldMk cId="4160178462" sldId="262"/>
            <ac:spMk id="125" creationId="{BC4C4868-CB8F-4AF9-9CDB-8108F2C19B67}"/>
          </ac:spMkLst>
        </pc:spChg>
        <pc:spChg chg="add del">
          <ac:chgData name="leonardo bezerra" userId="523db0b1992bd252" providerId="LiveId" clId="{4F09B992-EC4F-4C05-BF19-1B4E40C3FE80}" dt="2022-11-18T20:41:09.659" v="2938" actId="26606"/>
          <ac:spMkLst>
            <pc:docMk/>
            <pc:sldMk cId="4160178462" sldId="262"/>
            <ac:spMk id="126" creationId="{375E0459-6403-40CD-989D-56A4407CA12E}"/>
          </ac:spMkLst>
        </pc:spChg>
        <pc:spChg chg="add del">
          <ac:chgData name="leonardo bezerra" userId="523db0b1992bd252" providerId="LiveId" clId="{4F09B992-EC4F-4C05-BF19-1B4E40C3FE80}" dt="2022-11-18T20:41:09.659" v="2938" actId="26606"/>
          <ac:spMkLst>
            <pc:docMk/>
            <pc:sldMk cId="4160178462" sldId="262"/>
            <ac:spMk id="127" creationId="{53E5B1A8-3AC9-4BD1-9BBC-78CA94F2D1BA}"/>
          </ac:spMkLst>
        </pc:spChg>
        <pc:spChg chg="add">
          <ac:chgData name="leonardo bezerra" userId="523db0b1992bd252" providerId="LiveId" clId="{4F09B992-EC4F-4C05-BF19-1B4E40C3FE80}" dt="2022-11-18T20:41:09.671" v="2939" actId="26606"/>
          <ac:spMkLst>
            <pc:docMk/>
            <pc:sldMk cId="4160178462" sldId="262"/>
            <ac:spMk id="129" creationId="{C4285719-470E-454C-AF62-8323075F1F5B}"/>
          </ac:spMkLst>
        </pc:spChg>
        <pc:spChg chg="add">
          <ac:chgData name="leonardo bezerra" userId="523db0b1992bd252" providerId="LiveId" clId="{4F09B992-EC4F-4C05-BF19-1B4E40C3FE80}" dt="2022-11-18T20:41:09.671" v="2939" actId="26606"/>
          <ac:spMkLst>
            <pc:docMk/>
            <pc:sldMk cId="4160178462" sldId="262"/>
            <ac:spMk id="130" creationId="{CD9FE4EF-C4D8-49A0-B2FF-81D8DB7D8A24}"/>
          </ac:spMkLst>
        </pc:spChg>
        <pc:spChg chg="add">
          <ac:chgData name="leonardo bezerra" userId="523db0b1992bd252" providerId="LiveId" clId="{4F09B992-EC4F-4C05-BF19-1B4E40C3FE80}" dt="2022-11-18T20:41:09.671" v="2939" actId="26606"/>
          <ac:spMkLst>
            <pc:docMk/>
            <pc:sldMk cId="4160178462" sldId="262"/>
            <ac:spMk id="131" creationId="{4300840D-0A0B-4512-BACA-B439D5B9C57C}"/>
          </ac:spMkLst>
        </pc:spChg>
        <pc:spChg chg="add">
          <ac:chgData name="leonardo bezerra" userId="523db0b1992bd252" providerId="LiveId" clId="{4F09B992-EC4F-4C05-BF19-1B4E40C3FE80}" dt="2022-11-18T20:41:09.671" v="2939" actId="26606"/>
          <ac:spMkLst>
            <pc:docMk/>
            <pc:sldMk cId="4160178462" sldId="262"/>
            <ac:spMk id="132" creationId="{D2B78728-A580-49A7-84F9-6EF6F583ADE0}"/>
          </ac:spMkLst>
        </pc:spChg>
        <pc:spChg chg="add">
          <ac:chgData name="leonardo bezerra" userId="523db0b1992bd252" providerId="LiveId" clId="{4F09B992-EC4F-4C05-BF19-1B4E40C3FE80}" dt="2022-11-18T20:41:09.671" v="2939" actId="26606"/>
          <ac:spMkLst>
            <pc:docMk/>
            <pc:sldMk cId="4160178462" sldId="262"/>
            <ac:spMk id="133" creationId="{38FAA1A1-D861-433F-88FA-1E9D6FD31D11}"/>
          </ac:spMkLst>
        </pc:spChg>
        <pc:spChg chg="add">
          <ac:chgData name="leonardo bezerra" userId="523db0b1992bd252" providerId="LiveId" clId="{4F09B992-EC4F-4C05-BF19-1B4E40C3FE80}" dt="2022-11-18T20:41:09.671" v="2939" actId="26606"/>
          <ac:spMkLst>
            <pc:docMk/>
            <pc:sldMk cId="4160178462" sldId="262"/>
            <ac:spMk id="134" creationId="{8D71EDA1-87BF-4D5D-AB79-F346FD19278A}"/>
          </ac:spMkLst>
        </pc:spChg>
        <pc:grpChg chg="add del">
          <ac:chgData name="leonardo bezerra" userId="523db0b1992bd252" providerId="LiveId" clId="{4F09B992-EC4F-4C05-BF19-1B4E40C3FE80}" dt="2022-11-18T20:11:09.938" v="1780" actId="26606"/>
          <ac:grpSpMkLst>
            <pc:docMk/>
            <pc:sldMk cId="4160178462" sldId="262"/>
            <ac:grpSpMk id="25" creationId="{670FB431-AE18-414D-92F4-1D12D1991152}"/>
          </ac:grpSpMkLst>
        </pc:grpChg>
        <pc:grpChg chg="add del">
          <ac:chgData name="leonardo bezerra" userId="523db0b1992bd252" providerId="LiveId" clId="{4F09B992-EC4F-4C05-BF19-1B4E40C3FE80}" dt="2022-11-18T20:11:09.938" v="1780" actId="26606"/>
          <ac:grpSpMkLst>
            <pc:docMk/>
            <pc:sldMk cId="4160178462" sldId="262"/>
            <ac:grpSpMk id="30" creationId="{1EA1DAFF-CECA-492F-BFA1-22C64956B8D9}"/>
          </ac:grpSpMkLst>
        </pc:grpChg>
        <pc:grpChg chg="add del">
          <ac:chgData name="leonardo bezerra" userId="523db0b1992bd252" providerId="LiveId" clId="{4F09B992-EC4F-4C05-BF19-1B4E40C3FE80}" dt="2022-11-18T20:11:09.938" v="1780" actId="26606"/>
          <ac:grpSpMkLst>
            <pc:docMk/>
            <pc:sldMk cId="4160178462" sldId="262"/>
            <ac:grpSpMk id="31" creationId="{AF19A774-30A5-488B-9BAF-629C6440294E}"/>
          </ac:grpSpMkLst>
        </pc:grpChg>
        <pc:grpChg chg="add del">
          <ac:chgData name="leonardo bezerra" userId="523db0b1992bd252" providerId="LiveId" clId="{4F09B992-EC4F-4C05-BF19-1B4E40C3FE80}" dt="2022-11-18T20:11:09.938" v="1780" actId="26606"/>
          <ac:grpSpMkLst>
            <pc:docMk/>
            <pc:sldMk cId="4160178462" sldId="262"/>
            <ac:grpSpMk id="39" creationId="{8214E4A5-A0D2-42C4-8D14-D2A7E495F041}"/>
          </ac:grpSpMkLst>
        </pc:grpChg>
        <pc:grpChg chg="add del">
          <ac:chgData name="leonardo bezerra" userId="523db0b1992bd252" providerId="LiveId" clId="{4F09B992-EC4F-4C05-BF19-1B4E40C3FE80}" dt="2022-11-18T20:11:10.274" v="1782" actId="26606"/>
          <ac:grpSpMkLst>
            <pc:docMk/>
            <pc:sldMk cId="4160178462" sldId="262"/>
            <ac:grpSpMk id="47" creationId="{F91EAA54-AC0A-4AEF-ACE5-B1DD3DC8173B}"/>
          </ac:grpSpMkLst>
        </pc:grpChg>
        <pc:grpChg chg="add del">
          <ac:chgData name="leonardo bezerra" userId="523db0b1992bd252" providerId="LiveId" clId="{4F09B992-EC4F-4C05-BF19-1B4E40C3FE80}" dt="2022-11-18T20:40:42.231" v="2912" actId="26606"/>
          <ac:grpSpMkLst>
            <pc:docMk/>
            <pc:sldMk cId="4160178462" sldId="262"/>
            <ac:grpSpMk id="48" creationId="{0C156BF8-7FF7-440F-BE2B-417DFFE8BFA5}"/>
          </ac:grpSpMkLst>
        </pc:grpChg>
        <pc:grpChg chg="add del">
          <ac:chgData name="leonardo bezerra" userId="523db0b1992bd252" providerId="LiveId" clId="{4F09B992-EC4F-4C05-BF19-1B4E40C3FE80}" dt="2022-11-18T20:40:48.650" v="2918" actId="26606"/>
          <ac:grpSpMkLst>
            <pc:docMk/>
            <pc:sldMk cId="4160178462" sldId="262"/>
            <ac:grpSpMk id="61" creationId="{8E8872B6-836E-4281-A971-D133C61875CB}"/>
          </ac:grpSpMkLst>
        </pc:grpChg>
        <pc:picChg chg="del mod">
          <ac:chgData name="leonardo bezerra" userId="523db0b1992bd252" providerId="LiveId" clId="{4F09B992-EC4F-4C05-BF19-1B4E40C3FE80}" dt="2022-11-18T20:02:14.227" v="1630" actId="478"/>
          <ac:picMkLst>
            <pc:docMk/>
            <pc:sldMk cId="4160178462" sldId="262"/>
            <ac:picMk id="5" creationId="{24207433-AC05-9843-4049-34F3424828E0}"/>
          </ac:picMkLst>
        </pc:picChg>
        <pc:picChg chg="add mod ord">
          <ac:chgData name="leonardo bezerra" userId="523db0b1992bd252" providerId="LiveId" clId="{4F09B992-EC4F-4C05-BF19-1B4E40C3FE80}" dt="2022-11-18T20:41:58.854" v="2980" actId="14100"/>
          <ac:picMkLst>
            <pc:docMk/>
            <pc:sldMk cId="4160178462" sldId="262"/>
            <ac:picMk id="6" creationId="{C1689E52-D5EB-B220-DAFB-B0F175F8D0DE}"/>
          </ac:picMkLst>
        </pc:picChg>
      </pc:sldChg>
      <pc:sldChg chg="addSp delSp modSp add del mod">
        <pc:chgData name="leonardo bezerra" userId="523db0b1992bd252" providerId="LiveId" clId="{4F09B992-EC4F-4C05-BF19-1B4E40C3FE80}" dt="2022-11-18T20:45:29.493" v="3070" actId="47"/>
        <pc:sldMkLst>
          <pc:docMk/>
          <pc:sldMk cId="1803294759" sldId="263"/>
        </pc:sldMkLst>
        <pc:spChg chg="mod">
          <ac:chgData name="leonardo bezerra" userId="523db0b1992bd252" providerId="LiveId" clId="{4F09B992-EC4F-4C05-BF19-1B4E40C3FE80}" dt="2022-11-18T20:27:10.938" v="2169" actId="20577"/>
          <ac:spMkLst>
            <pc:docMk/>
            <pc:sldMk cId="1803294759" sldId="263"/>
            <ac:spMk id="3" creationId="{AA531A28-CCD0-DE7A-6F71-C277A02085DF}"/>
          </ac:spMkLst>
        </pc:spChg>
        <pc:picChg chg="add mod">
          <ac:chgData name="leonardo bezerra" userId="523db0b1992bd252" providerId="LiveId" clId="{4F09B992-EC4F-4C05-BF19-1B4E40C3FE80}" dt="2022-11-18T20:20:47.496" v="2050" actId="14100"/>
          <ac:picMkLst>
            <pc:docMk/>
            <pc:sldMk cId="1803294759" sldId="263"/>
            <ac:picMk id="5" creationId="{69E15259-8DA6-A3BE-50B8-5F517B8F79E7}"/>
          </ac:picMkLst>
        </pc:picChg>
        <pc:picChg chg="del">
          <ac:chgData name="leonardo bezerra" userId="523db0b1992bd252" providerId="LiveId" clId="{4F09B992-EC4F-4C05-BF19-1B4E40C3FE80}" dt="2022-11-18T20:10:10.884" v="1752" actId="478"/>
          <ac:picMkLst>
            <pc:docMk/>
            <pc:sldMk cId="1803294759" sldId="263"/>
            <ac:picMk id="6" creationId="{C1689E52-D5EB-B220-DAFB-B0F175F8D0DE}"/>
          </ac:picMkLst>
        </pc:picChg>
      </pc:sldChg>
      <pc:sldChg chg="addSp delSp modSp add del mod">
        <pc:chgData name="leonardo bezerra" userId="523db0b1992bd252" providerId="LiveId" clId="{4F09B992-EC4F-4C05-BF19-1B4E40C3FE80}" dt="2022-11-18T20:46:25.474" v="3092" actId="47"/>
        <pc:sldMkLst>
          <pc:docMk/>
          <pc:sldMk cId="2465547567" sldId="264"/>
        </pc:sldMkLst>
        <pc:spChg chg="mod">
          <ac:chgData name="leonardo bezerra" userId="523db0b1992bd252" providerId="LiveId" clId="{4F09B992-EC4F-4C05-BF19-1B4E40C3FE80}" dt="2022-11-18T20:27:12.915" v="2170" actId="20577"/>
          <ac:spMkLst>
            <pc:docMk/>
            <pc:sldMk cId="2465547567" sldId="264"/>
            <ac:spMk id="3" creationId="{AA531A28-CCD0-DE7A-6F71-C277A02085DF}"/>
          </ac:spMkLst>
        </pc:spChg>
        <pc:picChg chg="add mod">
          <ac:chgData name="leonardo bezerra" userId="523db0b1992bd252" providerId="LiveId" clId="{4F09B992-EC4F-4C05-BF19-1B4E40C3FE80}" dt="2022-11-18T20:27:02.086" v="2168" actId="14100"/>
          <ac:picMkLst>
            <pc:docMk/>
            <pc:sldMk cId="2465547567" sldId="264"/>
            <ac:picMk id="5" creationId="{DFF1090E-8569-F2B3-BDEB-160C6F1D787B}"/>
          </ac:picMkLst>
        </pc:picChg>
        <pc:picChg chg="del">
          <ac:chgData name="leonardo bezerra" userId="523db0b1992bd252" providerId="LiveId" clId="{4F09B992-EC4F-4C05-BF19-1B4E40C3FE80}" dt="2022-11-18T20:10:45.012" v="1774" actId="478"/>
          <ac:picMkLst>
            <pc:docMk/>
            <pc:sldMk cId="2465547567" sldId="264"/>
            <ac:picMk id="6" creationId="{C1689E52-D5EB-B220-DAFB-B0F175F8D0DE}"/>
          </ac:picMkLst>
        </pc:picChg>
      </pc:sldChg>
      <pc:sldChg chg="addSp delSp modSp add del mod modTransition setBg">
        <pc:chgData name="leonardo bezerra" userId="523db0b1992bd252" providerId="LiveId" clId="{4F09B992-EC4F-4C05-BF19-1B4E40C3FE80}" dt="2022-11-18T20:55:04.756" v="3219" actId="47"/>
        <pc:sldMkLst>
          <pc:docMk/>
          <pc:sldMk cId="3052786938" sldId="265"/>
        </pc:sldMkLst>
        <pc:spChg chg="mod">
          <ac:chgData name="leonardo bezerra" userId="523db0b1992bd252" providerId="LiveId" clId="{4F09B992-EC4F-4C05-BF19-1B4E40C3FE80}" dt="2022-11-18T20:35:00.690" v="2812" actId="26606"/>
          <ac:spMkLst>
            <pc:docMk/>
            <pc:sldMk cId="3052786938" sldId="265"/>
            <ac:spMk id="2" creationId="{8C071B07-2ED1-EF52-1652-66A556B1F342}"/>
          </ac:spMkLst>
        </pc:spChg>
        <pc:spChg chg="del mod">
          <ac:chgData name="leonardo bezerra" userId="523db0b1992bd252" providerId="LiveId" clId="{4F09B992-EC4F-4C05-BF19-1B4E40C3FE80}" dt="2022-11-18T20:35:00.690" v="2812" actId="26606"/>
          <ac:spMkLst>
            <pc:docMk/>
            <pc:sldMk cId="3052786938" sldId="265"/>
            <ac:spMk id="3" creationId="{AA531A28-CCD0-DE7A-6F71-C277A02085DF}"/>
          </ac:spMkLst>
        </pc:spChg>
        <pc:spChg chg="add">
          <ac:chgData name="leonardo bezerra" userId="523db0b1992bd252" providerId="LiveId" clId="{4F09B992-EC4F-4C05-BF19-1B4E40C3FE80}" dt="2022-11-18T20:35:00.690" v="2812" actId="26606"/>
          <ac:spMkLst>
            <pc:docMk/>
            <pc:sldMk cId="3052786938" sldId="265"/>
            <ac:spMk id="9" creationId="{BACC6370-2D7E-4714-9D71-7542949D7D5D}"/>
          </ac:spMkLst>
        </pc:spChg>
        <pc:spChg chg="add">
          <ac:chgData name="leonardo bezerra" userId="523db0b1992bd252" providerId="LiveId" clId="{4F09B992-EC4F-4C05-BF19-1B4E40C3FE80}" dt="2022-11-18T20:35:00.690" v="2812" actId="26606"/>
          <ac:spMkLst>
            <pc:docMk/>
            <pc:sldMk cId="3052786938" sldId="265"/>
            <ac:spMk id="11" creationId="{F68B3F68-107C-434F-AA38-110D5EA91B85}"/>
          </ac:spMkLst>
        </pc:spChg>
        <pc:spChg chg="add">
          <ac:chgData name="leonardo bezerra" userId="523db0b1992bd252" providerId="LiveId" clId="{4F09B992-EC4F-4C05-BF19-1B4E40C3FE80}" dt="2022-11-18T20:35:00.690" v="2812" actId="26606"/>
          <ac:spMkLst>
            <pc:docMk/>
            <pc:sldMk cId="3052786938" sldId="265"/>
            <ac:spMk id="13" creationId="{AAD0DBB9-1A4B-4391-81D4-CB19F9AB918A}"/>
          </ac:spMkLst>
        </pc:spChg>
        <pc:spChg chg="add">
          <ac:chgData name="leonardo bezerra" userId="523db0b1992bd252" providerId="LiveId" clId="{4F09B992-EC4F-4C05-BF19-1B4E40C3FE80}" dt="2022-11-18T20:35:00.690" v="2812" actId="26606"/>
          <ac:spMkLst>
            <pc:docMk/>
            <pc:sldMk cId="3052786938" sldId="265"/>
            <ac:spMk id="15" creationId="{063BBA22-50EA-4C4D-BE05-F1CE4E63AA56}"/>
          </ac:spMkLst>
        </pc:spChg>
        <pc:graphicFrameChg chg="add modGraphic">
          <ac:chgData name="leonardo bezerra" userId="523db0b1992bd252" providerId="LiveId" clId="{4F09B992-EC4F-4C05-BF19-1B4E40C3FE80}" dt="2022-11-18T20:37:24.874" v="2862" actId="26606"/>
          <ac:graphicFrameMkLst>
            <pc:docMk/>
            <pc:sldMk cId="3052786938" sldId="265"/>
            <ac:graphicFrameMk id="5" creationId="{C16997ED-2BA8-DABD-3C4E-1B9FBA497484}"/>
          </ac:graphicFrameMkLst>
        </pc:graphicFrameChg>
        <pc:picChg chg="del">
          <ac:chgData name="leonardo bezerra" userId="523db0b1992bd252" providerId="LiveId" clId="{4F09B992-EC4F-4C05-BF19-1B4E40C3FE80}" dt="2022-11-18T20:17:01.760" v="1790" actId="478"/>
          <ac:picMkLst>
            <pc:docMk/>
            <pc:sldMk cId="3052786938" sldId="265"/>
            <ac:picMk id="6" creationId="{C1689E52-D5EB-B220-DAFB-B0F175F8D0DE}"/>
          </ac:picMkLst>
        </pc:picChg>
      </pc:sldChg>
      <pc:sldChg chg="add del">
        <pc:chgData name="leonardo bezerra" userId="523db0b1992bd252" providerId="LiveId" clId="{4F09B992-EC4F-4C05-BF19-1B4E40C3FE80}" dt="2022-11-18T20:16:56.584" v="1787" actId="47"/>
        <pc:sldMkLst>
          <pc:docMk/>
          <pc:sldMk cId="4230611314" sldId="265"/>
        </pc:sldMkLst>
      </pc:sldChg>
      <pc:sldChg chg="modSp add del mod ord modTransition">
        <pc:chgData name="leonardo bezerra" userId="523db0b1992bd252" providerId="LiveId" clId="{4F09B992-EC4F-4C05-BF19-1B4E40C3FE80}" dt="2022-11-18T20:46:49.983" v="3100"/>
        <pc:sldMkLst>
          <pc:docMk/>
          <pc:sldMk cId="121224573" sldId="266"/>
        </pc:sldMkLst>
        <pc:spChg chg="mod">
          <ac:chgData name="leonardo bezerra" userId="523db0b1992bd252" providerId="LiveId" clId="{4F09B992-EC4F-4C05-BF19-1B4E40C3FE80}" dt="2022-11-18T20:27:47.239" v="2198" actId="20577"/>
          <ac:spMkLst>
            <pc:docMk/>
            <pc:sldMk cId="121224573" sldId="266"/>
            <ac:spMk id="2" creationId="{8C071B07-2ED1-EF52-1652-66A556B1F342}"/>
          </ac:spMkLst>
        </pc:spChg>
        <pc:spChg chg="mod">
          <ac:chgData name="leonardo bezerra" userId="523db0b1992bd252" providerId="LiveId" clId="{4F09B992-EC4F-4C05-BF19-1B4E40C3FE80}" dt="2022-11-18T20:30:11.503" v="2710" actId="20577"/>
          <ac:spMkLst>
            <pc:docMk/>
            <pc:sldMk cId="121224573" sldId="266"/>
            <ac:spMk id="3" creationId="{AA531A28-CCD0-DE7A-6F71-C277A02085DF}"/>
          </ac:spMkLst>
        </pc:spChg>
      </pc:sldChg>
      <pc:sldChg chg="modSp add mod modTransition">
        <pc:chgData name="leonardo bezerra" userId="523db0b1992bd252" providerId="LiveId" clId="{4F09B992-EC4F-4C05-BF19-1B4E40C3FE80}" dt="2022-11-18T20:46:49.983" v="3100"/>
        <pc:sldMkLst>
          <pc:docMk/>
          <pc:sldMk cId="3286309123" sldId="267"/>
        </pc:sldMkLst>
        <pc:spChg chg="mod">
          <ac:chgData name="leonardo bezerra" userId="523db0b1992bd252" providerId="LiveId" clId="{4F09B992-EC4F-4C05-BF19-1B4E40C3FE80}" dt="2022-11-18T20:28:49.103" v="2408" actId="20577"/>
          <ac:spMkLst>
            <pc:docMk/>
            <pc:sldMk cId="3286309123" sldId="267"/>
            <ac:spMk id="2" creationId="{8C071B07-2ED1-EF52-1652-66A556B1F342}"/>
          </ac:spMkLst>
        </pc:spChg>
        <pc:spChg chg="mod">
          <ac:chgData name="leonardo bezerra" userId="523db0b1992bd252" providerId="LiveId" clId="{4F09B992-EC4F-4C05-BF19-1B4E40C3FE80}" dt="2022-11-18T20:30:05.823" v="2689" actId="20577"/>
          <ac:spMkLst>
            <pc:docMk/>
            <pc:sldMk cId="3286309123" sldId="267"/>
            <ac:spMk id="3" creationId="{AA531A28-CCD0-DE7A-6F71-C277A02085DF}"/>
          </ac:spMkLst>
        </pc:spChg>
      </pc:sldChg>
      <pc:sldChg chg="modSp add mod modTransition">
        <pc:chgData name="leonardo bezerra" userId="523db0b1992bd252" providerId="LiveId" clId="{4F09B992-EC4F-4C05-BF19-1B4E40C3FE80}" dt="2022-11-18T20:46:49.983" v="3100"/>
        <pc:sldMkLst>
          <pc:docMk/>
          <pc:sldMk cId="1093505917" sldId="268"/>
        </pc:sldMkLst>
        <pc:spChg chg="mod">
          <ac:chgData name="leonardo bezerra" userId="523db0b1992bd252" providerId="LiveId" clId="{4F09B992-EC4F-4C05-BF19-1B4E40C3FE80}" dt="2022-11-18T20:30:22.640" v="2733" actId="6549"/>
          <ac:spMkLst>
            <pc:docMk/>
            <pc:sldMk cId="1093505917" sldId="268"/>
            <ac:spMk id="2" creationId="{8C071B07-2ED1-EF52-1652-66A556B1F342}"/>
          </ac:spMkLst>
        </pc:spChg>
        <pc:spChg chg="mod">
          <ac:chgData name="leonardo bezerra" userId="523db0b1992bd252" providerId="LiveId" clId="{4F09B992-EC4F-4C05-BF19-1B4E40C3FE80}" dt="2022-11-18T20:46:37.006" v="3095" actId="5793"/>
          <ac:spMkLst>
            <pc:docMk/>
            <pc:sldMk cId="1093505917" sldId="268"/>
            <ac:spMk id="3" creationId="{AA531A28-CCD0-DE7A-6F71-C277A02085DF}"/>
          </ac:spMkLst>
        </pc:spChg>
      </pc:sldChg>
      <pc:sldChg chg="addSp delSp modSp add del mod modTransition setBg delDesignElem">
        <pc:chgData name="leonardo bezerra" userId="523db0b1992bd252" providerId="LiveId" clId="{4F09B992-EC4F-4C05-BF19-1B4E40C3FE80}" dt="2022-11-19T01:44:54.888" v="3246" actId="47"/>
        <pc:sldMkLst>
          <pc:docMk/>
          <pc:sldMk cId="2494738715" sldId="269"/>
        </pc:sldMkLst>
        <pc:spChg chg="del mod">
          <ac:chgData name="leonardo bezerra" userId="523db0b1992bd252" providerId="LiveId" clId="{4F09B992-EC4F-4C05-BF19-1B4E40C3FE80}" dt="2022-11-18T20:43:26.290" v="3007" actId="478"/>
          <ac:spMkLst>
            <pc:docMk/>
            <pc:sldMk cId="2494738715" sldId="269"/>
            <ac:spMk id="2" creationId="{8C071B07-2ED1-EF52-1652-66A556B1F342}"/>
          </ac:spMkLst>
        </pc:spChg>
        <pc:spChg chg="del mod">
          <ac:chgData name="leonardo bezerra" userId="523db0b1992bd252" providerId="LiveId" clId="{4F09B992-EC4F-4C05-BF19-1B4E40C3FE80}" dt="2022-11-18T20:43:32.018" v="3011" actId="478"/>
          <ac:spMkLst>
            <pc:docMk/>
            <pc:sldMk cId="2494738715" sldId="269"/>
            <ac:spMk id="3" creationId="{AA531A28-CCD0-DE7A-6F71-C277A02085DF}"/>
          </ac:spMkLst>
        </pc:spChg>
        <pc:spChg chg="add del mod">
          <ac:chgData name="leonardo bezerra" userId="523db0b1992bd252" providerId="LiveId" clId="{4F09B992-EC4F-4C05-BF19-1B4E40C3FE80}" dt="2022-11-18T20:43:33.294" v="3013" actId="478"/>
          <ac:spMkLst>
            <pc:docMk/>
            <pc:sldMk cId="2494738715" sldId="269"/>
            <ac:spMk id="5" creationId="{7EB66886-603C-7C3A-5109-A29882AD24BD}"/>
          </ac:spMkLst>
        </pc:spChg>
        <pc:spChg chg="add del mod">
          <ac:chgData name="leonardo bezerra" userId="523db0b1992bd252" providerId="LiveId" clId="{4F09B992-EC4F-4C05-BF19-1B4E40C3FE80}" dt="2022-11-18T20:43:32.747" v="3012" actId="478"/>
          <ac:spMkLst>
            <pc:docMk/>
            <pc:sldMk cId="2494738715" sldId="269"/>
            <ac:spMk id="8" creationId="{99D83C3A-95AA-78EF-AC25-A70A90704674}"/>
          </ac:spMkLst>
        </pc:spChg>
        <pc:spChg chg="add mod">
          <ac:chgData name="leonardo bezerra" userId="523db0b1992bd252" providerId="LiveId" clId="{4F09B992-EC4F-4C05-BF19-1B4E40C3FE80}" dt="2022-11-18T20:43:34.065" v="3014"/>
          <ac:spMkLst>
            <pc:docMk/>
            <pc:sldMk cId="2494738715" sldId="269"/>
            <ac:spMk id="9" creationId="{07C56FCA-885F-D495-DA91-D8DF6816AC9F}"/>
          </ac:spMkLst>
        </pc:spChg>
        <pc:spChg chg="add mod">
          <ac:chgData name="leonardo bezerra" userId="523db0b1992bd252" providerId="LiveId" clId="{4F09B992-EC4F-4C05-BF19-1B4E40C3FE80}" dt="2022-11-18T20:44:08.774" v="3029" actId="20577"/>
          <ac:spMkLst>
            <pc:docMk/>
            <pc:sldMk cId="2494738715" sldId="269"/>
            <ac:spMk id="10" creationId="{0B2A09AA-A25A-4F4E-C42E-CE16BF259910}"/>
          </ac:spMkLst>
        </pc:spChg>
        <pc:spChg chg="add">
          <ac:chgData name="leonardo bezerra" userId="523db0b1992bd252" providerId="LiveId" clId="{4F09B992-EC4F-4C05-BF19-1B4E40C3FE80}" dt="2022-11-18T20:42:57.102" v="2998" actId="26606"/>
          <ac:spMkLst>
            <pc:docMk/>
            <pc:sldMk cId="2494738715" sldId="269"/>
            <ac:spMk id="11" creationId="{2E17E911-875F-4DE5-8699-99D9F1805A5D}"/>
          </ac:spMkLst>
        </pc:spChg>
        <pc:spChg chg="add">
          <ac:chgData name="leonardo bezerra" userId="523db0b1992bd252" providerId="LiveId" clId="{4F09B992-EC4F-4C05-BF19-1B4E40C3FE80}" dt="2022-11-18T20:42:57.102" v="2998" actId="26606"/>
          <ac:spMkLst>
            <pc:docMk/>
            <pc:sldMk cId="2494738715" sldId="269"/>
            <ac:spMk id="13" creationId="{CD9FE4EF-C4D8-49A0-B2FF-81D8DB7D8A24}"/>
          </ac:spMkLst>
        </pc:spChg>
        <pc:spChg chg="add">
          <ac:chgData name="leonardo bezerra" userId="523db0b1992bd252" providerId="LiveId" clId="{4F09B992-EC4F-4C05-BF19-1B4E40C3FE80}" dt="2022-11-18T20:42:57.102" v="2998" actId="26606"/>
          <ac:spMkLst>
            <pc:docMk/>
            <pc:sldMk cId="2494738715" sldId="269"/>
            <ac:spMk id="15" creationId="{4300840D-0A0B-4512-BACA-B439D5B9C57C}"/>
          </ac:spMkLst>
        </pc:spChg>
        <pc:spChg chg="add del mod">
          <ac:chgData name="leonardo bezerra" userId="523db0b1992bd252" providerId="LiveId" clId="{4F09B992-EC4F-4C05-BF19-1B4E40C3FE80}" dt="2022-11-18T20:44:58.235" v="3049"/>
          <ac:spMkLst>
            <pc:docMk/>
            <pc:sldMk cId="2494738715" sldId="269"/>
            <ac:spMk id="16" creationId="{D070C2F0-36AF-2309-022C-D4AEC35A25C6}"/>
          </ac:spMkLst>
        </pc:spChg>
        <pc:spChg chg="add">
          <ac:chgData name="leonardo bezerra" userId="523db0b1992bd252" providerId="LiveId" clId="{4F09B992-EC4F-4C05-BF19-1B4E40C3FE80}" dt="2022-11-18T20:42:57.102" v="2998" actId="26606"/>
          <ac:spMkLst>
            <pc:docMk/>
            <pc:sldMk cId="2494738715" sldId="269"/>
            <ac:spMk id="17" creationId="{D2B78728-A580-49A7-84F9-6EF6F583ADE0}"/>
          </ac:spMkLst>
        </pc:spChg>
        <pc:spChg chg="add del mod">
          <ac:chgData name="leonardo bezerra" userId="523db0b1992bd252" providerId="LiveId" clId="{4F09B992-EC4F-4C05-BF19-1B4E40C3FE80}" dt="2022-11-18T20:44:58.235" v="3049"/>
          <ac:spMkLst>
            <pc:docMk/>
            <pc:sldMk cId="2494738715" sldId="269"/>
            <ac:spMk id="18" creationId="{17AD795A-41F3-EE86-DCB3-0DA6B66AE59C}"/>
          </ac:spMkLst>
        </pc:spChg>
        <pc:spChg chg="add">
          <ac:chgData name="leonardo bezerra" userId="523db0b1992bd252" providerId="LiveId" clId="{4F09B992-EC4F-4C05-BF19-1B4E40C3FE80}" dt="2022-11-18T20:42:57.102" v="2998" actId="26606"/>
          <ac:spMkLst>
            <pc:docMk/>
            <pc:sldMk cId="2494738715" sldId="269"/>
            <ac:spMk id="19" creationId="{38FAA1A1-D861-433F-88FA-1E9D6FD31D11}"/>
          </ac:spMkLst>
        </pc:spChg>
        <pc:spChg chg="add">
          <ac:chgData name="leonardo bezerra" userId="523db0b1992bd252" providerId="LiveId" clId="{4F09B992-EC4F-4C05-BF19-1B4E40C3FE80}" dt="2022-11-18T20:42:57.102" v="2998" actId="26606"/>
          <ac:spMkLst>
            <pc:docMk/>
            <pc:sldMk cId="2494738715" sldId="269"/>
            <ac:spMk id="21" creationId="{8D71EDA1-87BF-4D5D-AB79-F346FD19278A}"/>
          </ac:spMkLst>
        </pc:spChg>
        <pc:spChg chg="del">
          <ac:chgData name="leonardo bezerra" userId="523db0b1992bd252" providerId="LiveId" clId="{4F09B992-EC4F-4C05-BF19-1B4E40C3FE80}" dt="2022-11-18T20:42:43.152" v="2997"/>
          <ac:spMkLst>
            <pc:docMk/>
            <pc:sldMk cId="2494738715" sldId="269"/>
            <ac:spMk id="129" creationId="{C4285719-470E-454C-AF62-8323075F1F5B}"/>
          </ac:spMkLst>
        </pc:spChg>
        <pc:spChg chg="del">
          <ac:chgData name="leonardo bezerra" userId="523db0b1992bd252" providerId="LiveId" clId="{4F09B992-EC4F-4C05-BF19-1B4E40C3FE80}" dt="2022-11-18T20:42:43.152" v="2997"/>
          <ac:spMkLst>
            <pc:docMk/>
            <pc:sldMk cId="2494738715" sldId="269"/>
            <ac:spMk id="130" creationId="{CD9FE4EF-C4D8-49A0-B2FF-81D8DB7D8A24}"/>
          </ac:spMkLst>
        </pc:spChg>
        <pc:spChg chg="del">
          <ac:chgData name="leonardo bezerra" userId="523db0b1992bd252" providerId="LiveId" clId="{4F09B992-EC4F-4C05-BF19-1B4E40C3FE80}" dt="2022-11-18T20:42:43.152" v="2997"/>
          <ac:spMkLst>
            <pc:docMk/>
            <pc:sldMk cId="2494738715" sldId="269"/>
            <ac:spMk id="131" creationId="{4300840D-0A0B-4512-BACA-B439D5B9C57C}"/>
          </ac:spMkLst>
        </pc:spChg>
        <pc:spChg chg="del">
          <ac:chgData name="leonardo bezerra" userId="523db0b1992bd252" providerId="LiveId" clId="{4F09B992-EC4F-4C05-BF19-1B4E40C3FE80}" dt="2022-11-18T20:42:43.152" v="2997"/>
          <ac:spMkLst>
            <pc:docMk/>
            <pc:sldMk cId="2494738715" sldId="269"/>
            <ac:spMk id="132" creationId="{D2B78728-A580-49A7-84F9-6EF6F583ADE0}"/>
          </ac:spMkLst>
        </pc:spChg>
        <pc:spChg chg="del">
          <ac:chgData name="leonardo bezerra" userId="523db0b1992bd252" providerId="LiveId" clId="{4F09B992-EC4F-4C05-BF19-1B4E40C3FE80}" dt="2022-11-18T20:42:43.152" v="2997"/>
          <ac:spMkLst>
            <pc:docMk/>
            <pc:sldMk cId="2494738715" sldId="269"/>
            <ac:spMk id="133" creationId="{38FAA1A1-D861-433F-88FA-1E9D6FD31D11}"/>
          </ac:spMkLst>
        </pc:spChg>
        <pc:spChg chg="del">
          <ac:chgData name="leonardo bezerra" userId="523db0b1992bd252" providerId="LiveId" clId="{4F09B992-EC4F-4C05-BF19-1B4E40C3FE80}" dt="2022-11-18T20:42:43.152" v="2997"/>
          <ac:spMkLst>
            <pc:docMk/>
            <pc:sldMk cId="2494738715" sldId="269"/>
            <ac:spMk id="134" creationId="{8D71EDA1-87BF-4D5D-AB79-F346FD19278A}"/>
          </ac:spMkLst>
        </pc:spChg>
        <pc:picChg chg="del mod">
          <ac:chgData name="leonardo bezerra" userId="523db0b1992bd252" providerId="LiveId" clId="{4F09B992-EC4F-4C05-BF19-1B4E40C3FE80}" dt="2022-11-18T20:43:27.758" v="3009" actId="478"/>
          <ac:picMkLst>
            <pc:docMk/>
            <pc:sldMk cId="2494738715" sldId="269"/>
            <ac:picMk id="6" creationId="{C1689E52-D5EB-B220-DAFB-B0F175F8D0DE}"/>
          </ac:picMkLst>
        </pc:picChg>
        <pc:picChg chg="add del mod">
          <ac:chgData name="leonardo bezerra" userId="523db0b1992bd252" providerId="LiveId" clId="{4F09B992-EC4F-4C05-BF19-1B4E40C3FE80}" dt="2022-11-18T20:44:33.630" v="3035" actId="478"/>
          <ac:picMkLst>
            <pc:docMk/>
            <pc:sldMk cId="2494738715" sldId="269"/>
            <ac:picMk id="12" creationId="{CC3564F5-6B4C-FFE0-E754-A52207B7DA46}"/>
          </ac:picMkLst>
        </pc:picChg>
        <pc:picChg chg="add mod">
          <ac:chgData name="leonardo bezerra" userId="523db0b1992bd252" providerId="LiveId" clId="{4F09B992-EC4F-4C05-BF19-1B4E40C3FE80}" dt="2022-11-18T20:44:37.855" v="3036" actId="1076"/>
          <ac:picMkLst>
            <pc:docMk/>
            <pc:sldMk cId="2494738715" sldId="269"/>
            <ac:picMk id="14" creationId="{C15E34D1-CF10-670A-8423-19295774AF31}"/>
          </ac:picMkLst>
        </pc:picChg>
      </pc:sldChg>
      <pc:sldChg chg="addSp delSp add del setBg delDesignElem">
        <pc:chgData name="leonardo bezerra" userId="523db0b1992bd252" providerId="LiveId" clId="{4F09B992-EC4F-4C05-BF19-1B4E40C3FE80}" dt="2022-11-18T20:37:08.371" v="2844"/>
        <pc:sldMkLst>
          <pc:docMk/>
          <pc:sldMk cId="2685979336" sldId="269"/>
        </pc:sldMkLst>
        <pc:spChg chg="add del">
          <ac:chgData name="leonardo bezerra" userId="523db0b1992bd252" providerId="LiveId" clId="{4F09B992-EC4F-4C05-BF19-1B4E40C3FE80}" dt="2022-11-18T20:37:08.371" v="2844"/>
          <ac:spMkLst>
            <pc:docMk/>
            <pc:sldMk cId="2685979336" sldId="269"/>
            <ac:spMk id="18" creationId="{C4285719-470E-454C-AF62-8323075F1F5B}"/>
          </ac:spMkLst>
        </pc:spChg>
        <pc:spChg chg="add del">
          <ac:chgData name="leonardo bezerra" userId="523db0b1992bd252" providerId="LiveId" clId="{4F09B992-EC4F-4C05-BF19-1B4E40C3FE80}" dt="2022-11-18T20:37:08.371" v="2844"/>
          <ac:spMkLst>
            <pc:docMk/>
            <pc:sldMk cId="2685979336" sldId="269"/>
            <ac:spMk id="19" creationId="{38FAA1A1-D861-433F-88FA-1E9D6FD31D11}"/>
          </ac:spMkLst>
        </pc:spChg>
        <pc:spChg chg="add del">
          <ac:chgData name="leonardo bezerra" userId="523db0b1992bd252" providerId="LiveId" clId="{4F09B992-EC4F-4C05-BF19-1B4E40C3FE80}" dt="2022-11-18T20:37:08.371" v="2844"/>
          <ac:spMkLst>
            <pc:docMk/>
            <pc:sldMk cId="2685979336" sldId="269"/>
            <ac:spMk id="20" creationId="{CD9FE4EF-C4D8-49A0-B2FF-81D8DB7D8A24}"/>
          </ac:spMkLst>
        </pc:spChg>
        <pc:spChg chg="add del">
          <ac:chgData name="leonardo bezerra" userId="523db0b1992bd252" providerId="LiveId" clId="{4F09B992-EC4F-4C05-BF19-1B4E40C3FE80}" dt="2022-11-18T20:37:08.371" v="2844"/>
          <ac:spMkLst>
            <pc:docMk/>
            <pc:sldMk cId="2685979336" sldId="269"/>
            <ac:spMk id="21" creationId="{8D71EDA1-87BF-4D5D-AB79-F346FD19278A}"/>
          </ac:spMkLst>
        </pc:spChg>
        <pc:spChg chg="add del">
          <ac:chgData name="leonardo bezerra" userId="523db0b1992bd252" providerId="LiveId" clId="{4F09B992-EC4F-4C05-BF19-1B4E40C3FE80}" dt="2022-11-18T20:37:08.371" v="2844"/>
          <ac:spMkLst>
            <pc:docMk/>
            <pc:sldMk cId="2685979336" sldId="269"/>
            <ac:spMk id="26" creationId="{4300840D-0A0B-4512-BACA-B439D5B9C57C}"/>
          </ac:spMkLst>
        </pc:spChg>
        <pc:spChg chg="add del">
          <ac:chgData name="leonardo bezerra" userId="523db0b1992bd252" providerId="LiveId" clId="{4F09B992-EC4F-4C05-BF19-1B4E40C3FE80}" dt="2022-11-18T20:37:08.371" v="2844"/>
          <ac:spMkLst>
            <pc:docMk/>
            <pc:sldMk cId="2685979336" sldId="269"/>
            <ac:spMk id="27" creationId="{D2B78728-A580-49A7-84F9-6EF6F583ADE0}"/>
          </ac:spMkLst>
        </pc:spChg>
      </pc:sldChg>
      <pc:sldChg chg="addSp delSp modSp add del mod modTransition setBg delDesignElem">
        <pc:chgData name="leonardo bezerra" userId="523db0b1992bd252" providerId="LiveId" clId="{4F09B992-EC4F-4C05-BF19-1B4E40C3FE80}" dt="2022-11-19T01:45:17.185" v="3255" actId="47"/>
        <pc:sldMkLst>
          <pc:docMk/>
          <pc:sldMk cId="3860731041" sldId="270"/>
        </pc:sldMkLst>
        <pc:spChg chg="add del mod">
          <ac:chgData name="leonardo bezerra" userId="523db0b1992bd252" providerId="LiveId" clId="{4F09B992-EC4F-4C05-BF19-1B4E40C3FE80}" dt="2022-11-18T20:44:51.102" v="3042" actId="478"/>
          <ac:spMkLst>
            <pc:docMk/>
            <pc:sldMk cId="3860731041" sldId="270"/>
            <ac:spMk id="3" creationId="{B7654E51-34AA-D347-8645-CC8976503B7E}"/>
          </ac:spMkLst>
        </pc:spChg>
        <pc:spChg chg="add del mod">
          <ac:chgData name="leonardo bezerra" userId="523db0b1992bd252" providerId="LiveId" clId="{4F09B992-EC4F-4C05-BF19-1B4E40C3FE80}" dt="2022-11-18T20:44:53.827" v="3045" actId="478"/>
          <ac:spMkLst>
            <pc:docMk/>
            <pc:sldMk cId="3860731041" sldId="270"/>
            <ac:spMk id="5" creationId="{877AB410-D149-0E81-17ED-EAAC030E6BD0}"/>
          </ac:spMkLst>
        </pc:spChg>
        <pc:spChg chg="add del mod">
          <ac:chgData name="leonardo bezerra" userId="523db0b1992bd252" providerId="LiveId" clId="{4F09B992-EC4F-4C05-BF19-1B4E40C3FE80}" dt="2022-11-18T20:45:05.939" v="3051" actId="478"/>
          <ac:spMkLst>
            <pc:docMk/>
            <pc:sldMk cId="3860731041" sldId="270"/>
            <ac:spMk id="6" creationId="{93D75218-1127-F228-C44D-0B75D455418F}"/>
          </ac:spMkLst>
        </pc:spChg>
        <pc:spChg chg="add del mod">
          <ac:chgData name="leonardo bezerra" userId="523db0b1992bd252" providerId="LiveId" clId="{4F09B992-EC4F-4C05-BF19-1B4E40C3FE80}" dt="2022-11-18T20:45:09.800" v="3053" actId="478"/>
          <ac:spMkLst>
            <pc:docMk/>
            <pc:sldMk cId="3860731041" sldId="270"/>
            <ac:spMk id="7" creationId="{86F9C549-CA76-29DD-EF09-D694271E9378}"/>
          </ac:spMkLst>
        </pc:spChg>
        <pc:spChg chg="del mod">
          <ac:chgData name="leonardo bezerra" userId="523db0b1992bd252" providerId="LiveId" clId="{4F09B992-EC4F-4C05-BF19-1B4E40C3FE80}" dt="2022-11-18T20:44:52.592" v="3044" actId="478"/>
          <ac:spMkLst>
            <pc:docMk/>
            <pc:sldMk cId="3860731041" sldId="270"/>
            <ac:spMk id="9" creationId="{07C56FCA-885F-D495-DA91-D8DF6816AC9F}"/>
          </ac:spMkLst>
        </pc:spChg>
        <pc:spChg chg="del mod">
          <ac:chgData name="leonardo bezerra" userId="523db0b1992bd252" providerId="LiveId" clId="{4F09B992-EC4F-4C05-BF19-1B4E40C3FE80}" dt="2022-11-18T20:44:49.947" v="3041" actId="478"/>
          <ac:spMkLst>
            <pc:docMk/>
            <pc:sldMk cId="3860731041" sldId="270"/>
            <ac:spMk id="10" creationId="{0B2A09AA-A25A-4F4E-C42E-CE16BF259910}"/>
          </ac:spMkLst>
        </pc:spChg>
        <pc:spChg chg="del">
          <ac:chgData name="leonardo bezerra" userId="523db0b1992bd252" providerId="LiveId" clId="{4F09B992-EC4F-4C05-BF19-1B4E40C3FE80}" dt="2022-11-18T20:44:44.021" v="3038"/>
          <ac:spMkLst>
            <pc:docMk/>
            <pc:sldMk cId="3860731041" sldId="270"/>
            <ac:spMk id="11" creationId="{2E17E911-875F-4DE5-8699-99D9F1805A5D}"/>
          </ac:spMkLst>
        </pc:spChg>
        <pc:spChg chg="add del mod">
          <ac:chgData name="leonardo bezerra" userId="523db0b1992bd252" providerId="LiveId" clId="{4F09B992-EC4F-4C05-BF19-1B4E40C3FE80}" dt="2022-11-18T20:45:08.365" v="3052" actId="478"/>
          <ac:spMkLst>
            <pc:docMk/>
            <pc:sldMk cId="3860731041" sldId="270"/>
            <ac:spMk id="12" creationId="{D55A55ED-5D76-3B65-F582-DCE41558D0FF}"/>
          </ac:spMkLst>
        </pc:spChg>
        <pc:spChg chg="del">
          <ac:chgData name="leonardo bezerra" userId="523db0b1992bd252" providerId="LiveId" clId="{4F09B992-EC4F-4C05-BF19-1B4E40C3FE80}" dt="2022-11-18T20:44:44.021" v="3038"/>
          <ac:spMkLst>
            <pc:docMk/>
            <pc:sldMk cId="3860731041" sldId="270"/>
            <ac:spMk id="13" creationId="{CD9FE4EF-C4D8-49A0-B2FF-81D8DB7D8A24}"/>
          </ac:spMkLst>
        </pc:spChg>
        <pc:spChg chg="del">
          <ac:chgData name="leonardo bezerra" userId="523db0b1992bd252" providerId="LiveId" clId="{4F09B992-EC4F-4C05-BF19-1B4E40C3FE80}" dt="2022-11-18T20:44:44.021" v="3038"/>
          <ac:spMkLst>
            <pc:docMk/>
            <pc:sldMk cId="3860731041" sldId="270"/>
            <ac:spMk id="15" creationId="{4300840D-0A0B-4512-BACA-B439D5B9C57C}"/>
          </ac:spMkLst>
        </pc:spChg>
        <pc:spChg chg="add">
          <ac:chgData name="leonardo bezerra" userId="523db0b1992bd252" providerId="LiveId" clId="{4F09B992-EC4F-4C05-BF19-1B4E40C3FE80}" dt="2022-11-18T20:44:46.942" v="3039" actId="26606"/>
          <ac:spMkLst>
            <pc:docMk/>
            <pc:sldMk cId="3860731041" sldId="270"/>
            <ac:spMk id="16" creationId="{2E17E911-875F-4DE5-8699-99D9F1805A5D}"/>
          </ac:spMkLst>
        </pc:spChg>
        <pc:spChg chg="del">
          <ac:chgData name="leonardo bezerra" userId="523db0b1992bd252" providerId="LiveId" clId="{4F09B992-EC4F-4C05-BF19-1B4E40C3FE80}" dt="2022-11-18T20:44:44.021" v="3038"/>
          <ac:spMkLst>
            <pc:docMk/>
            <pc:sldMk cId="3860731041" sldId="270"/>
            <ac:spMk id="17" creationId="{D2B78728-A580-49A7-84F9-6EF6F583ADE0}"/>
          </ac:spMkLst>
        </pc:spChg>
        <pc:spChg chg="add">
          <ac:chgData name="leonardo bezerra" userId="523db0b1992bd252" providerId="LiveId" clId="{4F09B992-EC4F-4C05-BF19-1B4E40C3FE80}" dt="2022-11-18T20:44:46.942" v="3039" actId="26606"/>
          <ac:spMkLst>
            <pc:docMk/>
            <pc:sldMk cId="3860731041" sldId="270"/>
            <ac:spMk id="18" creationId="{CD9FE4EF-C4D8-49A0-B2FF-81D8DB7D8A24}"/>
          </ac:spMkLst>
        </pc:spChg>
        <pc:spChg chg="del">
          <ac:chgData name="leonardo bezerra" userId="523db0b1992bd252" providerId="LiveId" clId="{4F09B992-EC4F-4C05-BF19-1B4E40C3FE80}" dt="2022-11-18T20:44:44.021" v="3038"/>
          <ac:spMkLst>
            <pc:docMk/>
            <pc:sldMk cId="3860731041" sldId="270"/>
            <ac:spMk id="19" creationId="{38FAA1A1-D861-433F-88FA-1E9D6FD31D11}"/>
          </ac:spMkLst>
        </pc:spChg>
        <pc:spChg chg="del">
          <ac:chgData name="leonardo bezerra" userId="523db0b1992bd252" providerId="LiveId" clId="{4F09B992-EC4F-4C05-BF19-1B4E40C3FE80}" dt="2022-11-18T20:44:44.021" v="3038"/>
          <ac:spMkLst>
            <pc:docMk/>
            <pc:sldMk cId="3860731041" sldId="270"/>
            <ac:spMk id="21" creationId="{8D71EDA1-87BF-4D5D-AB79-F346FD19278A}"/>
          </ac:spMkLst>
        </pc:spChg>
        <pc:spChg chg="add del mod">
          <ac:chgData name="leonardo bezerra" userId="523db0b1992bd252" providerId="LiveId" clId="{4F09B992-EC4F-4C05-BF19-1B4E40C3FE80}" dt="2022-11-18T20:45:10.575" v="3054" actId="478"/>
          <ac:spMkLst>
            <pc:docMk/>
            <pc:sldMk cId="3860731041" sldId="270"/>
            <ac:spMk id="22" creationId="{B70E348F-18E2-6520-27E6-B8349185727A}"/>
          </ac:spMkLst>
        </pc:spChg>
        <pc:spChg chg="add">
          <ac:chgData name="leonardo bezerra" userId="523db0b1992bd252" providerId="LiveId" clId="{4F09B992-EC4F-4C05-BF19-1B4E40C3FE80}" dt="2022-11-18T20:44:46.942" v="3039" actId="26606"/>
          <ac:spMkLst>
            <pc:docMk/>
            <pc:sldMk cId="3860731041" sldId="270"/>
            <ac:spMk id="23" creationId="{4300840D-0A0B-4512-BACA-B439D5B9C57C}"/>
          </ac:spMkLst>
        </pc:spChg>
        <pc:spChg chg="add mod">
          <ac:chgData name="leonardo bezerra" userId="523db0b1992bd252" providerId="LiveId" clId="{4F09B992-EC4F-4C05-BF19-1B4E40C3FE80}" dt="2022-11-18T20:45:11.459" v="3055"/>
          <ac:spMkLst>
            <pc:docMk/>
            <pc:sldMk cId="3860731041" sldId="270"/>
            <ac:spMk id="24" creationId="{45F5C8EF-A866-EA0A-A9FA-990FD916734B}"/>
          </ac:spMkLst>
        </pc:spChg>
        <pc:spChg chg="add">
          <ac:chgData name="leonardo bezerra" userId="523db0b1992bd252" providerId="LiveId" clId="{4F09B992-EC4F-4C05-BF19-1B4E40C3FE80}" dt="2022-11-18T20:44:46.942" v="3039" actId="26606"/>
          <ac:spMkLst>
            <pc:docMk/>
            <pc:sldMk cId="3860731041" sldId="270"/>
            <ac:spMk id="25" creationId="{D2B78728-A580-49A7-84F9-6EF6F583ADE0}"/>
          </ac:spMkLst>
        </pc:spChg>
        <pc:spChg chg="add mod">
          <ac:chgData name="leonardo bezerra" userId="523db0b1992bd252" providerId="LiveId" clId="{4F09B992-EC4F-4C05-BF19-1B4E40C3FE80}" dt="2022-11-18T20:45:45.947" v="3084" actId="20577"/>
          <ac:spMkLst>
            <pc:docMk/>
            <pc:sldMk cId="3860731041" sldId="270"/>
            <ac:spMk id="26" creationId="{E466270B-0E54-E1F9-7C9A-76719CEA1C73}"/>
          </ac:spMkLst>
        </pc:spChg>
        <pc:spChg chg="add">
          <ac:chgData name="leonardo bezerra" userId="523db0b1992bd252" providerId="LiveId" clId="{4F09B992-EC4F-4C05-BF19-1B4E40C3FE80}" dt="2022-11-18T20:44:46.942" v="3039" actId="26606"/>
          <ac:spMkLst>
            <pc:docMk/>
            <pc:sldMk cId="3860731041" sldId="270"/>
            <ac:spMk id="27" creationId="{38FAA1A1-D861-433F-88FA-1E9D6FD31D11}"/>
          </ac:spMkLst>
        </pc:spChg>
        <pc:spChg chg="add">
          <ac:chgData name="leonardo bezerra" userId="523db0b1992bd252" providerId="LiveId" clId="{4F09B992-EC4F-4C05-BF19-1B4E40C3FE80}" dt="2022-11-18T20:44:46.942" v="3039" actId="26606"/>
          <ac:spMkLst>
            <pc:docMk/>
            <pc:sldMk cId="3860731041" sldId="270"/>
            <ac:spMk id="29" creationId="{8D71EDA1-87BF-4D5D-AB79-F346FD19278A}"/>
          </ac:spMkLst>
        </pc:spChg>
        <pc:picChg chg="del mod">
          <ac:chgData name="leonardo bezerra" userId="523db0b1992bd252" providerId="LiveId" clId="{4F09B992-EC4F-4C05-BF19-1B4E40C3FE80}" dt="2022-11-18T20:44:48.294" v="3040" actId="478"/>
          <ac:picMkLst>
            <pc:docMk/>
            <pc:sldMk cId="3860731041" sldId="270"/>
            <ac:picMk id="14" creationId="{C15E34D1-CF10-670A-8423-19295774AF31}"/>
          </ac:picMkLst>
        </pc:picChg>
        <pc:picChg chg="add del mod">
          <ac:chgData name="leonardo bezerra" userId="523db0b1992bd252" providerId="LiveId" clId="{4F09B992-EC4F-4C05-BF19-1B4E40C3FE80}" dt="2022-11-18T20:46:07.936" v="3090" actId="478"/>
          <ac:picMkLst>
            <pc:docMk/>
            <pc:sldMk cId="3860731041" sldId="270"/>
            <ac:picMk id="28" creationId="{7C49EB30-1AD5-8258-68CC-12C3769A0041}"/>
          </ac:picMkLst>
        </pc:picChg>
        <pc:picChg chg="add mod">
          <ac:chgData name="leonardo bezerra" userId="523db0b1992bd252" providerId="LiveId" clId="{4F09B992-EC4F-4C05-BF19-1B4E40C3FE80}" dt="2022-11-18T20:46:09.861" v="3091" actId="1076"/>
          <ac:picMkLst>
            <pc:docMk/>
            <pc:sldMk cId="3860731041" sldId="270"/>
            <ac:picMk id="30" creationId="{B1940F4A-8B6F-B518-E46A-A4CEFAE9D52E}"/>
          </ac:picMkLst>
        </pc:picChg>
      </pc:sldChg>
      <pc:sldChg chg="addSp delSp add del setBg delDesignElem">
        <pc:chgData name="leonardo bezerra" userId="523db0b1992bd252" providerId="LiveId" clId="{4F09B992-EC4F-4C05-BF19-1B4E40C3FE80}" dt="2022-11-18T20:52:15.564" v="3127"/>
        <pc:sldMkLst>
          <pc:docMk/>
          <pc:sldMk cId="1665269835" sldId="271"/>
        </pc:sldMkLst>
        <pc:spChg chg="add del">
          <ac:chgData name="leonardo bezerra" userId="523db0b1992bd252" providerId="LiveId" clId="{4F09B992-EC4F-4C05-BF19-1B4E40C3FE80}" dt="2022-11-18T20:52:15.564" v="3127"/>
          <ac:spMkLst>
            <pc:docMk/>
            <pc:sldMk cId="1665269835" sldId="271"/>
            <ac:spMk id="271" creationId="{16A15A88-001A-4EEF-8984-D87E643599AB}"/>
          </ac:spMkLst>
        </pc:spChg>
        <pc:grpChg chg="add del">
          <ac:chgData name="leonardo bezerra" userId="523db0b1992bd252" providerId="LiveId" clId="{4F09B992-EC4F-4C05-BF19-1B4E40C3FE80}" dt="2022-11-18T20:52:15.564" v="3127"/>
          <ac:grpSpMkLst>
            <pc:docMk/>
            <pc:sldMk cId="1665269835" sldId="271"/>
            <ac:grpSpMk id="273" creationId="{A7900967-84CA-47B4-9F1C-E787BAC1496A}"/>
          </ac:grpSpMkLst>
        </pc:grpChg>
      </pc:sldChg>
      <pc:sldChg chg="modSp new mod">
        <pc:chgData name="leonardo bezerra" userId="523db0b1992bd252" providerId="LiveId" clId="{4F09B992-EC4F-4C05-BF19-1B4E40C3FE80}" dt="2022-11-18T20:52:30.479" v="3139" actId="403"/>
        <pc:sldMkLst>
          <pc:docMk/>
          <pc:sldMk cId="2503807155" sldId="271"/>
        </pc:sldMkLst>
        <pc:spChg chg="mod">
          <ac:chgData name="leonardo bezerra" userId="523db0b1992bd252" providerId="LiveId" clId="{4F09B992-EC4F-4C05-BF19-1B4E40C3FE80}" dt="2022-11-18T20:52:20.869" v="3129"/>
          <ac:spMkLst>
            <pc:docMk/>
            <pc:sldMk cId="2503807155" sldId="271"/>
            <ac:spMk id="2" creationId="{43C09731-6630-C2A1-F179-DE6A4C983BB8}"/>
          </ac:spMkLst>
        </pc:spChg>
        <pc:spChg chg="mod">
          <ac:chgData name="leonardo bezerra" userId="523db0b1992bd252" providerId="LiveId" clId="{4F09B992-EC4F-4C05-BF19-1B4E40C3FE80}" dt="2022-11-18T20:52:30.479" v="3139" actId="403"/>
          <ac:spMkLst>
            <pc:docMk/>
            <pc:sldMk cId="2503807155" sldId="271"/>
            <ac:spMk id="3" creationId="{51AF40CE-0D82-9017-849A-A7AEAEBB0535}"/>
          </ac:spMkLst>
        </pc:spChg>
      </pc:sldChg>
      <pc:sldChg chg="add del ord modTransition">
        <pc:chgData name="leonardo bezerra" userId="523db0b1992bd252" providerId="LiveId" clId="{4F09B992-EC4F-4C05-BF19-1B4E40C3FE80}" dt="2022-11-18T20:51:09.602" v="3120" actId="47"/>
        <pc:sldMkLst>
          <pc:docMk/>
          <pc:sldMk cId="3664971503" sldId="271"/>
        </pc:sldMkLst>
      </pc:sldChg>
      <pc:sldChg chg="modSp add mod">
        <pc:chgData name="leonardo bezerra" userId="523db0b1992bd252" providerId="LiveId" clId="{4F09B992-EC4F-4C05-BF19-1B4E40C3FE80}" dt="2022-11-18T20:53:30.301" v="3176" actId="5793"/>
        <pc:sldMkLst>
          <pc:docMk/>
          <pc:sldMk cId="643757640" sldId="272"/>
        </pc:sldMkLst>
        <pc:spChg chg="mod">
          <ac:chgData name="leonardo bezerra" userId="523db0b1992bd252" providerId="LiveId" clId="{4F09B992-EC4F-4C05-BF19-1B4E40C3FE80}" dt="2022-11-18T20:52:43.012" v="3153"/>
          <ac:spMkLst>
            <pc:docMk/>
            <pc:sldMk cId="643757640" sldId="272"/>
            <ac:spMk id="2" creationId="{43C09731-6630-C2A1-F179-DE6A4C983BB8}"/>
          </ac:spMkLst>
        </pc:spChg>
        <pc:spChg chg="mod">
          <ac:chgData name="leonardo bezerra" userId="523db0b1992bd252" providerId="LiveId" clId="{4F09B992-EC4F-4C05-BF19-1B4E40C3FE80}" dt="2022-11-18T20:53:30.301" v="3176" actId="5793"/>
          <ac:spMkLst>
            <pc:docMk/>
            <pc:sldMk cId="643757640" sldId="272"/>
            <ac:spMk id="3" creationId="{51AF40CE-0D82-9017-849A-A7AEAEBB0535}"/>
          </ac:spMkLst>
        </pc:spChg>
      </pc:sldChg>
      <pc:sldChg chg="add del">
        <pc:chgData name="leonardo bezerra" userId="523db0b1992bd252" providerId="LiveId" clId="{4F09B992-EC4F-4C05-BF19-1B4E40C3FE80}" dt="2022-11-18T20:53:38.152" v="3178" actId="47"/>
        <pc:sldMkLst>
          <pc:docMk/>
          <pc:sldMk cId="1270491837" sldId="273"/>
        </pc:sldMkLst>
      </pc:sldChg>
      <pc:sldChg chg="addSp delSp modSp add mod">
        <pc:chgData name="leonardo bezerra" userId="523db0b1992bd252" providerId="LiveId" clId="{4F09B992-EC4F-4C05-BF19-1B4E40C3FE80}" dt="2022-11-18T20:54:32.387" v="3206"/>
        <pc:sldMkLst>
          <pc:docMk/>
          <pc:sldMk cId="3390561185" sldId="273"/>
        </pc:sldMkLst>
        <pc:spChg chg="mod">
          <ac:chgData name="leonardo bezerra" userId="523db0b1992bd252" providerId="LiveId" clId="{4F09B992-EC4F-4C05-BF19-1B4E40C3FE80}" dt="2022-11-18T20:54:32.387" v="3206"/>
          <ac:spMkLst>
            <pc:docMk/>
            <pc:sldMk cId="3390561185" sldId="273"/>
            <ac:spMk id="2" creationId="{43C09731-6630-C2A1-F179-DE6A4C983BB8}"/>
          </ac:spMkLst>
        </pc:spChg>
        <pc:spChg chg="mod">
          <ac:chgData name="leonardo bezerra" userId="523db0b1992bd252" providerId="LiveId" clId="{4F09B992-EC4F-4C05-BF19-1B4E40C3FE80}" dt="2022-11-18T20:54:00.013" v="3192" actId="20577"/>
          <ac:spMkLst>
            <pc:docMk/>
            <pc:sldMk cId="3390561185" sldId="273"/>
            <ac:spMk id="3" creationId="{51AF40CE-0D82-9017-849A-A7AEAEBB0535}"/>
          </ac:spMkLst>
        </pc:spChg>
        <pc:picChg chg="add mod">
          <ac:chgData name="leonardo bezerra" userId="523db0b1992bd252" providerId="LiveId" clId="{4F09B992-EC4F-4C05-BF19-1B4E40C3FE80}" dt="2022-11-18T20:54:04.438" v="3194" actId="1076"/>
          <ac:picMkLst>
            <pc:docMk/>
            <pc:sldMk cId="3390561185" sldId="273"/>
            <ac:picMk id="4" creationId="{29CCEC75-C1CA-68AE-B67F-424C0EBC1EEC}"/>
          </ac:picMkLst>
        </pc:picChg>
        <pc:picChg chg="add del">
          <ac:chgData name="leonardo bezerra" userId="523db0b1992bd252" providerId="LiveId" clId="{4F09B992-EC4F-4C05-BF19-1B4E40C3FE80}" dt="2022-11-18T20:54:13.786" v="3202" actId="22"/>
          <ac:picMkLst>
            <pc:docMk/>
            <pc:sldMk cId="3390561185" sldId="273"/>
            <ac:picMk id="6" creationId="{C384A98D-B5EB-7C14-55A7-4A95B8D6F68E}"/>
          </ac:picMkLst>
        </pc:picChg>
      </pc:sldChg>
      <pc:sldChg chg="add del">
        <pc:chgData name="leonardo bezerra" userId="523db0b1992bd252" providerId="LiveId" clId="{4F09B992-EC4F-4C05-BF19-1B4E40C3FE80}" dt="2022-11-18T20:53:38.835" v="3179" actId="47"/>
        <pc:sldMkLst>
          <pc:docMk/>
          <pc:sldMk cId="2411915692" sldId="274"/>
        </pc:sldMkLst>
      </pc:sldChg>
      <pc:sldChg chg="modSp add mod ord">
        <pc:chgData name="leonardo bezerra" userId="523db0b1992bd252" providerId="LiveId" clId="{4F09B992-EC4F-4C05-BF19-1B4E40C3FE80}" dt="2022-11-18T20:55:03.310" v="3218" actId="790"/>
        <pc:sldMkLst>
          <pc:docMk/>
          <pc:sldMk cId="2565169628" sldId="274"/>
        </pc:sldMkLst>
        <pc:spChg chg="mod">
          <ac:chgData name="leonardo bezerra" userId="523db0b1992bd252" providerId="LiveId" clId="{4F09B992-EC4F-4C05-BF19-1B4E40C3FE80}" dt="2022-11-18T20:54:41.554" v="3210"/>
          <ac:spMkLst>
            <pc:docMk/>
            <pc:sldMk cId="2565169628" sldId="274"/>
            <ac:spMk id="2" creationId="{43C09731-6630-C2A1-F179-DE6A4C983BB8}"/>
          </ac:spMkLst>
        </pc:spChg>
        <pc:spChg chg="mod">
          <ac:chgData name="leonardo bezerra" userId="523db0b1992bd252" providerId="LiveId" clId="{4F09B992-EC4F-4C05-BF19-1B4E40C3FE80}" dt="2022-11-18T20:55:03.310" v="3218" actId="790"/>
          <ac:spMkLst>
            <pc:docMk/>
            <pc:sldMk cId="2565169628" sldId="274"/>
            <ac:spMk id="3" creationId="{51AF40CE-0D82-9017-849A-A7AEAEBB0535}"/>
          </ac:spMkLst>
        </pc:spChg>
      </pc:sldChg>
      <pc:sldChg chg="addSp modSp add mod">
        <pc:chgData name="leonardo bezerra" userId="523db0b1992bd252" providerId="LiveId" clId="{4F09B992-EC4F-4C05-BF19-1B4E40C3FE80}" dt="2022-11-19T01:44:27.606" v="3234" actId="1076"/>
        <pc:sldMkLst>
          <pc:docMk/>
          <pc:sldMk cId="3136681804" sldId="275"/>
        </pc:sldMkLst>
        <pc:spChg chg="mod">
          <ac:chgData name="leonardo bezerra" userId="523db0b1992bd252" providerId="LiveId" clId="{4F09B992-EC4F-4C05-BF19-1B4E40C3FE80}" dt="2022-11-19T01:44:17.345" v="3232" actId="20577"/>
          <ac:spMkLst>
            <pc:docMk/>
            <pc:sldMk cId="3136681804" sldId="275"/>
            <ac:spMk id="3" creationId="{51AF40CE-0D82-9017-849A-A7AEAEBB0535}"/>
          </ac:spMkLst>
        </pc:spChg>
        <pc:picChg chg="add mod">
          <ac:chgData name="leonardo bezerra" userId="523db0b1992bd252" providerId="LiveId" clId="{4F09B992-EC4F-4C05-BF19-1B4E40C3FE80}" dt="2022-11-19T01:44:27.606" v="3234" actId="1076"/>
          <ac:picMkLst>
            <pc:docMk/>
            <pc:sldMk cId="3136681804" sldId="275"/>
            <ac:picMk id="4" creationId="{A8279CBC-2A90-BB72-2B2B-18B6B7D8CCD4}"/>
          </ac:picMkLst>
        </pc:picChg>
      </pc:sldChg>
      <pc:sldChg chg="add del">
        <pc:chgData name="leonardo bezerra" userId="523db0b1992bd252" providerId="LiveId" clId="{4F09B992-EC4F-4C05-BF19-1B4E40C3FE80}" dt="2022-11-18T20:53:39.294" v="3180" actId="47"/>
        <pc:sldMkLst>
          <pc:docMk/>
          <pc:sldMk cId="3283944232" sldId="275"/>
        </pc:sldMkLst>
      </pc:sldChg>
      <pc:sldChg chg="addSp delSp modSp add mod">
        <pc:chgData name="leonardo bezerra" userId="523db0b1992bd252" providerId="LiveId" clId="{4F09B992-EC4F-4C05-BF19-1B4E40C3FE80}" dt="2022-11-19T01:44:53.412" v="3245" actId="1076"/>
        <pc:sldMkLst>
          <pc:docMk/>
          <pc:sldMk cId="1679261416" sldId="276"/>
        </pc:sldMkLst>
        <pc:spChg chg="mod">
          <ac:chgData name="leonardo bezerra" userId="523db0b1992bd252" providerId="LiveId" clId="{4F09B992-EC4F-4C05-BF19-1B4E40C3FE80}" dt="2022-11-19T01:44:47.931" v="3242"/>
          <ac:spMkLst>
            <pc:docMk/>
            <pc:sldMk cId="1679261416" sldId="276"/>
            <ac:spMk id="3" creationId="{51AF40CE-0D82-9017-849A-A7AEAEBB0535}"/>
          </ac:spMkLst>
        </pc:spChg>
        <pc:picChg chg="del">
          <ac:chgData name="leonardo bezerra" userId="523db0b1992bd252" providerId="LiveId" clId="{4F09B992-EC4F-4C05-BF19-1B4E40C3FE80}" dt="2022-11-19T01:44:49.268" v="3243" actId="478"/>
          <ac:picMkLst>
            <pc:docMk/>
            <pc:sldMk cId="1679261416" sldId="276"/>
            <ac:picMk id="4" creationId="{A8279CBC-2A90-BB72-2B2B-18B6B7D8CCD4}"/>
          </ac:picMkLst>
        </pc:picChg>
        <pc:picChg chg="add mod">
          <ac:chgData name="leonardo bezerra" userId="523db0b1992bd252" providerId="LiveId" clId="{4F09B992-EC4F-4C05-BF19-1B4E40C3FE80}" dt="2022-11-19T01:44:53.412" v="3245" actId="1076"/>
          <ac:picMkLst>
            <pc:docMk/>
            <pc:sldMk cId="1679261416" sldId="276"/>
            <ac:picMk id="5" creationId="{EABD1173-65E4-28E5-F705-C36002A345B1}"/>
          </ac:picMkLst>
        </pc:picChg>
      </pc:sldChg>
      <pc:sldChg chg="add del">
        <pc:chgData name="leonardo bezerra" userId="523db0b1992bd252" providerId="LiveId" clId="{4F09B992-EC4F-4C05-BF19-1B4E40C3FE80}" dt="2022-11-18T20:53:39.486" v="3181" actId="47"/>
        <pc:sldMkLst>
          <pc:docMk/>
          <pc:sldMk cId="2567738081" sldId="276"/>
        </pc:sldMkLst>
      </pc:sldChg>
      <pc:sldChg chg="addSp delSp modSp add mod">
        <pc:chgData name="leonardo bezerra" userId="523db0b1992bd252" providerId="LiveId" clId="{4F09B992-EC4F-4C05-BF19-1B4E40C3FE80}" dt="2022-11-19T01:45:15.732" v="3254" actId="1076"/>
        <pc:sldMkLst>
          <pc:docMk/>
          <pc:sldMk cId="412637822" sldId="277"/>
        </pc:sldMkLst>
        <pc:spChg chg="mod">
          <ac:chgData name="leonardo bezerra" userId="523db0b1992bd252" providerId="LiveId" clId="{4F09B992-EC4F-4C05-BF19-1B4E40C3FE80}" dt="2022-11-19T01:45:06.971" v="3251"/>
          <ac:spMkLst>
            <pc:docMk/>
            <pc:sldMk cId="412637822" sldId="277"/>
            <ac:spMk id="3" creationId="{51AF40CE-0D82-9017-849A-A7AEAEBB0535}"/>
          </ac:spMkLst>
        </pc:spChg>
        <pc:picChg chg="add mod">
          <ac:chgData name="leonardo bezerra" userId="523db0b1992bd252" providerId="LiveId" clId="{4F09B992-EC4F-4C05-BF19-1B4E40C3FE80}" dt="2022-11-19T01:45:15.732" v="3254" actId="1076"/>
          <ac:picMkLst>
            <pc:docMk/>
            <pc:sldMk cId="412637822" sldId="277"/>
            <ac:picMk id="4" creationId="{7599C864-600D-6201-1839-AC89B5350DDD}"/>
          </ac:picMkLst>
        </pc:picChg>
        <pc:picChg chg="del">
          <ac:chgData name="leonardo bezerra" userId="523db0b1992bd252" providerId="LiveId" clId="{4F09B992-EC4F-4C05-BF19-1B4E40C3FE80}" dt="2022-11-19T01:45:08.217" v="3252" actId="478"/>
          <ac:picMkLst>
            <pc:docMk/>
            <pc:sldMk cId="412637822" sldId="277"/>
            <ac:picMk id="5" creationId="{EABD1173-65E4-28E5-F705-C36002A345B1}"/>
          </ac:picMkLst>
        </pc:picChg>
      </pc:sldChg>
      <pc:sldChg chg="add del">
        <pc:chgData name="leonardo bezerra" userId="523db0b1992bd252" providerId="LiveId" clId="{4F09B992-EC4F-4C05-BF19-1B4E40C3FE80}" dt="2022-11-18T20:53:39.664" v="3182" actId="47"/>
        <pc:sldMkLst>
          <pc:docMk/>
          <pc:sldMk cId="784484453" sldId="277"/>
        </pc:sldMkLst>
      </pc:sldChg>
      <pc:sldChg chg="add del">
        <pc:chgData name="leonardo bezerra" userId="523db0b1992bd252" providerId="LiveId" clId="{4F09B992-EC4F-4C05-BF19-1B4E40C3FE80}" dt="2022-11-18T20:53:39.910" v="3183" actId="47"/>
        <pc:sldMkLst>
          <pc:docMk/>
          <pc:sldMk cId="3558369390" sldId="278"/>
        </pc:sldMkLst>
      </pc:sldChg>
      <pc:sldChg chg="add del">
        <pc:chgData name="leonardo bezerra" userId="523db0b1992bd252" providerId="LiveId" clId="{4F09B992-EC4F-4C05-BF19-1B4E40C3FE80}" dt="2022-11-18T20:53:40.609" v="3184" actId="47"/>
        <pc:sldMkLst>
          <pc:docMk/>
          <pc:sldMk cId="1145880404" sldId="279"/>
        </pc:sldMkLst>
      </pc:sldChg>
      <pc:sldChg chg="add del">
        <pc:chgData name="leonardo bezerra" userId="523db0b1992bd252" providerId="LiveId" clId="{4F09B992-EC4F-4C05-BF19-1B4E40C3FE80}" dt="2022-11-18T20:53:40.838" v="3185" actId="47"/>
        <pc:sldMkLst>
          <pc:docMk/>
          <pc:sldMk cId="1864385516" sldId="280"/>
        </pc:sldMkLst>
      </pc:sldChg>
      <pc:sldChg chg="add del">
        <pc:chgData name="leonardo bezerra" userId="523db0b1992bd252" providerId="LiveId" clId="{4F09B992-EC4F-4C05-BF19-1B4E40C3FE80}" dt="2022-11-18T20:53:41.102" v="3186" actId="47"/>
        <pc:sldMkLst>
          <pc:docMk/>
          <pc:sldMk cId="1890044554" sldId="281"/>
        </pc:sldMkLst>
      </pc:sldChg>
    </pc:docChg>
  </pc:docChgLst>
  <pc:docChgLst>
    <pc:chgData name="leonardo bezerra" userId="523db0b1992bd252" providerId="LiveId" clId="{7DB6E6A7-3E54-4178-80EE-782E5A9B798D}"/>
    <pc:docChg chg="undo custSel addSld delSld modSld sldOrd">
      <pc:chgData name="leonardo bezerra" userId="523db0b1992bd252" providerId="LiveId" clId="{7DB6E6A7-3E54-4178-80EE-782E5A9B798D}" dt="2022-11-27T02:33:52.619" v="1158" actId="1076"/>
      <pc:docMkLst>
        <pc:docMk/>
      </pc:docMkLst>
      <pc:sldChg chg="delSp add del ord setBg delDesignElem">
        <pc:chgData name="leonardo bezerra" userId="523db0b1992bd252" providerId="LiveId" clId="{7DB6E6A7-3E54-4178-80EE-782E5A9B798D}" dt="2022-11-27T02:32:03.415" v="1114" actId="47"/>
        <pc:sldMkLst>
          <pc:docMk/>
          <pc:sldMk cId="1077266314" sldId="256"/>
        </pc:sldMkLst>
        <pc:spChg chg="del">
          <ac:chgData name="leonardo bezerra" userId="523db0b1992bd252" providerId="LiveId" clId="{7DB6E6A7-3E54-4178-80EE-782E5A9B798D}" dt="2022-11-27T01:55:47.094" v="774"/>
          <ac:spMkLst>
            <pc:docMk/>
            <pc:sldMk cId="1077266314" sldId="256"/>
            <ac:spMk id="18" creationId="{A5D2A5D1-BA0D-47D3-B051-DA7743C46E28}"/>
          </ac:spMkLst>
        </pc:spChg>
        <pc:spChg chg="del">
          <ac:chgData name="leonardo bezerra" userId="523db0b1992bd252" providerId="LiveId" clId="{7DB6E6A7-3E54-4178-80EE-782E5A9B798D}" dt="2022-11-27T01:55:47.094" v="774"/>
          <ac:spMkLst>
            <pc:docMk/>
            <pc:sldMk cId="1077266314" sldId="256"/>
            <ac:spMk id="19" creationId="{2D2B266D-3625-4584-A5C3-7D3F672CFF30}"/>
          </ac:spMkLst>
        </pc:spChg>
        <pc:spChg chg="del">
          <ac:chgData name="leonardo bezerra" userId="523db0b1992bd252" providerId="LiveId" clId="{7DB6E6A7-3E54-4178-80EE-782E5A9B798D}" dt="2022-11-27T01:55:47.094" v="774"/>
          <ac:spMkLst>
            <pc:docMk/>
            <pc:sldMk cId="1077266314" sldId="256"/>
            <ac:spMk id="20" creationId="{C463B99A-73EE-4FBB-B7C4-F9F9BCC25C65}"/>
          </ac:spMkLst>
        </pc:spChg>
      </pc:sldChg>
      <pc:sldChg chg="delSp add del ord setBg delDesignElem">
        <pc:chgData name="leonardo bezerra" userId="523db0b1992bd252" providerId="LiveId" clId="{7DB6E6A7-3E54-4178-80EE-782E5A9B798D}" dt="2022-11-27T02:08:09.315" v="1104" actId="47"/>
        <pc:sldMkLst>
          <pc:docMk/>
          <pc:sldMk cId="857895453" sldId="258"/>
        </pc:sldMkLst>
        <pc:spChg chg="del">
          <ac:chgData name="leonardo bezerra" userId="523db0b1992bd252" providerId="LiveId" clId="{7DB6E6A7-3E54-4178-80EE-782E5A9B798D}" dt="2022-11-27T01:54:58.688" v="716"/>
          <ac:spMkLst>
            <pc:docMk/>
            <pc:sldMk cId="857895453" sldId="258"/>
            <ac:spMk id="4" creationId="{8BA67DD7-B75D-4A30-90A4-EEA9F64AF11B}"/>
          </ac:spMkLst>
        </pc:spChg>
        <pc:spChg chg="del">
          <ac:chgData name="leonardo bezerra" userId="523db0b1992bd252" providerId="LiveId" clId="{7DB6E6A7-3E54-4178-80EE-782E5A9B798D}" dt="2022-11-27T01:54:58.688" v="716"/>
          <ac:spMkLst>
            <pc:docMk/>
            <pc:sldMk cId="857895453" sldId="258"/>
            <ac:spMk id="7" creationId="{B649E800-A5C8-49A0-A453-ED537DA3156A}"/>
          </ac:spMkLst>
        </pc:spChg>
        <pc:grpChg chg="del">
          <ac:chgData name="leonardo bezerra" userId="523db0b1992bd252" providerId="LiveId" clId="{7DB6E6A7-3E54-4178-80EE-782E5A9B798D}" dt="2022-11-27T01:54:58.688" v="716"/>
          <ac:grpSpMkLst>
            <pc:docMk/>
            <pc:sldMk cId="857895453" sldId="258"/>
            <ac:grpSpMk id="5" creationId="{E8C5FC48-0A3C-4D6D-A0D5-EEE93213DBBE}"/>
          </ac:grpSpMkLst>
        </pc:grpChg>
      </pc:sldChg>
      <pc:sldChg chg="del">
        <pc:chgData name="leonardo bezerra" userId="523db0b1992bd252" providerId="LiveId" clId="{7DB6E6A7-3E54-4178-80EE-782E5A9B798D}" dt="2022-11-27T01:32:16.657" v="289" actId="47"/>
        <pc:sldMkLst>
          <pc:docMk/>
          <pc:sldMk cId="121224573" sldId="266"/>
        </pc:sldMkLst>
      </pc:sldChg>
      <pc:sldChg chg="del">
        <pc:chgData name="leonardo bezerra" userId="523db0b1992bd252" providerId="LiveId" clId="{7DB6E6A7-3E54-4178-80EE-782E5A9B798D}" dt="2022-11-27T01:32:17.491" v="290" actId="47"/>
        <pc:sldMkLst>
          <pc:docMk/>
          <pc:sldMk cId="3286309123" sldId="267"/>
        </pc:sldMkLst>
      </pc:sldChg>
      <pc:sldChg chg="del">
        <pc:chgData name="leonardo bezerra" userId="523db0b1992bd252" providerId="LiveId" clId="{7DB6E6A7-3E54-4178-80EE-782E5A9B798D}" dt="2022-11-27T01:32:17.962" v="291" actId="47"/>
        <pc:sldMkLst>
          <pc:docMk/>
          <pc:sldMk cId="1093505917" sldId="268"/>
        </pc:sldMkLst>
      </pc:sldChg>
      <pc:sldChg chg="addSp delSp modSp mod setBg setClrOvrMap">
        <pc:chgData name="leonardo bezerra" userId="523db0b1992bd252" providerId="LiveId" clId="{7DB6E6A7-3E54-4178-80EE-782E5A9B798D}" dt="2022-11-27T01:51:50.442" v="640" actId="20577"/>
        <pc:sldMkLst>
          <pc:docMk/>
          <pc:sldMk cId="2503807155" sldId="271"/>
        </pc:sldMkLst>
        <pc:spChg chg="mod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2" creationId="{43C09731-6630-C2A1-F179-DE6A4C983BB8}"/>
          </ac:spMkLst>
        </pc:spChg>
        <pc:spChg chg="add del mod">
          <ac:chgData name="leonardo bezerra" userId="523db0b1992bd252" providerId="LiveId" clId="{7DB6E6A7-3E54-4178-80EE-782E5A9B798D}" dt="2022-11-27T01:32:54.955" v="312" actId="26606"/>
          <ac:spMkLst>
            <pc:docMk/>
            <pc:sldMk cId="2503807155" sldId="271"/>
            <ac:spMk id="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8" creationId="{09588DA8-065E-4F6F-8EFD-43104AB2E0CF}"/>
          </ac:spMkLst>
        </pc:spChg>
        <pc:spChg chg="add del">
          <ac:chgData name="leonardo bezerra" userId="523db0b1992bd252" providerId="LiveId" clId="{7DB6E6A7-3E54-4178-80EE-782E5A9B798D}" dt="2022-11-27T01:32:33.256" v="293" actId="26606"/>
          <ac:spMkLst>
            <pc:docMk/>
            <pc:sldMk cId="2503807155" sldId="271"/>
            <ac:spMk id="9" creationId="{7517A47C-B2E5-4B79-8061-D74B1311AF6E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10" creationId="{C4285719-470E-454C-AF62-8323075F1F5B}"/>
          </ac:spMkLst>
        </pc:spChg>
        <pc:spChg chg="add del">
          <ac:chgData name="leonardo bezerra" userId="523db0b1992bd252" providerId="LiveId" clId="{7DB6E6A7-3E54-4178-80EE-782E5A9B798D}" dt="2022-11-27T01:32:33.256" v="293" actId="26606"/>
          <ac:spMkLst>
            <pc:docMk/>
            <pc:sldMk cId="2503807155" sldId="271"/>
            <ac:spMk id="11" creationId="{C505E780-2083-4CB5-A42A-5E0E2908ECC3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12" creationId="{CD9FE4EF-C4D8-49A0-B2FF-81D8DB7D8A24}"/>
          </ac:spMkLst>
        </pc:spChg>
        <pc:spChg chg="add del">
          <ac:chgData name="leonardo bezerra" userId="523db0b1992bd252" providerId="LiveId" clId="{7DB6E6A7-3E54-4178-80EE-782E5A9B798D}" dt="2022-11-27T01:32:33.256" v="293" actId="26606"/>
          <ac:spMkLst>
            <pc:docMk/>
            <pc:sldMk cId="2503807155" sldId="271"/>
            <ac:spMk id="13" creationId="{D2C0AE1C-0118-41AE-8A10-7CDCBF10E96F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14" creationId="{4300840D-0A0B-4512-BACA-B439D5B9C57C}"/>
          </ac:spMkLst>
        </pc:spChg>
        <pc:spChg chg="add del">
          <ac:chgData name="leonardo bezerra" userId="523db0b1992bd252" providerId="LiveId" clId="{7DB6E6A7-3E54-4178-80EE-782E5A9B798D}" dt="2022-11-27T01:32:33.256" v="293" actId="26606"/>
          <ac:spMkLst>
            <pc:docMk/>
            <pc:sldMk cId="2503807155" sldId="271"/>
            <ac:spMk id="15" creationId="{463EEC44-1BA3-44ED-81FC-A644B04B2A44}"/>
          </ac:spMkLst>
        </pc:spChg>
        <pc:spChg chg="add del">
          <ac:chgData name="leonardo bezerra" userId="523db0b1992bd252" providerId="LiveId" clId="{7DB6E6A7-3E54-4178-80EE-782E5A9B798D}" dt="2022-11-27T01:32:34.706" v="297" actId="26606"/>
          <ac:spMkLst>
            <pc:docMk/>
            <pc:sldMk cId="2503807155" sldId="271"/>
            <ac:spMk id="16" creationId="{D5B0017B-2ECA-49AF-B397-DC140825DF8D}"/>
          </ac:spMkLst>
        </pc:spChg>
        <pc:spChg chg="add del">
          <ac:chgData name="leonardo bezerra" userId="523db0b1992bd252" providerId="LiveId" clId="{7DB6E6A7-3E54-4178-80EE-782E5A9B798D}" dt="2022-11-27T01:32:34.253" v="295" actId="26606"/>
          <ac:spMkLst>
            <pc:docMk/>
            <pc:sldMk cId="2503807155" sldId="271"/>
            <ac:spMk id="17" creationId="{B819A166-7571-4003-A6B8-B62034C3ED30}"/>
          </ac:spMkLst>
        </pc:spChg>
        <pc:spChg chg="add del">
          <ac:chgData name="leonardo bezerra" userId="523db0b1992bd252" providerId="LiveId" clId="{7DB6E6A7-3E54-4178-80EE-782E5A9B798D}" dt="2022-11-27T01:32:34.706" v="297" actId="26606"/>
          <ac:spMkLst>
            <pc:docMk/>
            <pc:sldMk cId="2503807155" sldId="271"/>
            <ac:spMk id="20" creationId="{56E9B3E6-E277-4D68-BA48-9CB43FFBD6E2}"/>
          </ac:spMkLst>
        </pc:spChg>
        <pc:spChg chg="add del">
          <ac:chgData name="leonardo bezerra" userId="523db0b1992bd252" providerId="LiveId" clId="{7DB6E6A7-3E54-4178-80EE-782E5A9B798D}" dt="2022-11-27T01:32:41.004" v="299" actId="26606"/>
          <ac:spMkLst>
            <pc:docMk/>
            <pc:sldMk cId="2503807155" sldId="271"/>
            <ac:spMk id="26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30" creationId="{D2B78728-A580-49A7-84F9-6EF6F583ADE0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31" creationId="{38FAA1A1-D861-433F-88FA-1E9D6FD31D11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32" creationId="{8D71EDA1-87BF-4D5D-AB79-F346FD19278A}"/>
          </ac:spMkLst>
        </pc:spChg>
        <pc:spChg chg="add del">
          <ac:chgData name="leonardo bezerra" userId="523db0b1992bd252" providerId="LiveId" clId="{7DB6E6A7-3E54-4178-80EE-782E5A9B798D}" dt="2022-11-27T01:32:43.069" v="301" actId="26606"/>
          <ac:spMkLst>
            <pc:docMk/>
            <pc:sldMk cId="2503807155" sldId="271"/>
            <ac:spMk id="3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45.139" v="303" actId="26606"/>
          <ac:spMkLst>
            <pc:docMk/>
            <pc:sldMk cId="2503807155" sldId="271"/>
            <ac:spMk id="35" creationId="{907EF6B7-1338-4443-8C46-6A318D952DFD}"/>
          </ac:spMkLst>
        </pc:spChg>
        <pc:spChg chg="add del">
          <ac:chgData name="leonardo bezerra" userId="523db0b1992bd252" providerId="LiveId" clId="{7DB6E6A7-3E54-4178-80EE-782E5A9B798D}" dt="2022-11-27T01:32:45.139" v="303" actId="26606"/>
          <ac:spMkLst>
            <pc:docMk/>
            <pc:sldMk cId="2503807155" sldId="271"/>
            <ac:spMk id="36" creationId="{DAAE4CDD-124C-4DCF-9584-B6033B545DD5}"/>
          </ac:spMkLst>
        </pc:spChg>
        <pc:spChg chg="add del">
          <ac:chgData name="leonardo bezerra" userId="523db0b1992bd252" providerId="LiveId" clId="{7DB6E6A7-3E54-4178-80EE-782E5A9B798D}" dt="2022-11-27T01:32:45.139" v="303" actId="26606"/>
          <ac:spMkLst>
            <pc:docMk/>
            <pc:sldMk cId="2503807155" sldId="271"/>
            <ac:spMk id="37" creationId="{081E4A58-353D-44AE-B2FC-2A74E2E400F7}"/>
          </ac:spMkLst>
        </pc:spChg>
        <pc:spChg chg="add del">
          <ac:chgData name="leonardo bezerra" userId="523db0b1992bd252" providerId="LiveId" clId="{7DB6E6A7-3E54-4178-80EE-782E5A9B798D}" dt="2022-11-27T01:32:45.139" v="303" actId="26606"/>
          <ac:spMkLst>
            <pc:docMk/>
            <pc:sldMk cId="2503807155" sldId="271"/>
            <ac:spMk id="38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0" creationId="{827B839B-9ADE-406B-8590-F1CAEDED45A1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1" creationId="{CFE45BF0-46DB-408C-B5F7-7B11716805D4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2" creationId="{2AEBC8F2-97B1-41B4-93F1-2D289E197FBA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3" creationId="{472E3A19-F5D5-48FC-BB9C-48C2F68F598B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4" creationId="{7A62E32F-BB65-43A8-8EB5-92346890E549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5" creationId="{14E91B64-9FCC-451E-AFB4-A827D6329367}"/>
          </ac:spMkLst>
        </pc:spChg>
        <pc:spChg chg="add del">
          <ac:chgData name="leonardo bezerra" userId="523db0b1992bd252" providerId="LiveId" clId="{7DB6E6A7-3E54-4178-80EE-782E5A9B798D}" dt="2022-11-27T01:32:46.265" v="305" actId="26606"/>
          <ac:spMkLst>
            <pc:docMk/>
            <pc:sldMk cId="2503807155" sldId="271"/>
            <ac:spMk id="46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48.801" v="307" actId="26606"/>
          <ac:spMkLst>
            <pc:docMk/>
            <pc:sldMk cId="2503807155" sldId="271"/>
            <ac:spMk id="48" creationId="{7CB4857B-ED7C-444D-9F04-2F885114A1C2}"/>
          </ac:spMkLst>
        </pc:spChg>
        <pc:spChg chg="add del">
          <ac:chgData name="leonardo bezerra" userId="523db0b1992bd252" providerId="LiveId" clId="{7DB6E6A7-3E54-4178-80EE-782E5A9B798D}" dt="2022-11-27T01:32:48.801" v="307" actId="26606"/>
          <ac:spMkLst>
            <pc:docMk/>
            <pc:sldMk cId="2503807155" sldId="271"/>
            <ac:spMk id="49" creationId="{D18046FB-44EA-4FD8-A585-EA09A319B2D0}"/>
          </ac:spMkLst>
        </pc:spChg>
        <pc:spChg chg="add del">
          <ac:chgData name="leonardo bezerra" userId="523db0b1992bd252" providerId="LiveId" clId="{7DB6E6A7-3E54-4178-80EE-782E5A9B798D}" dt="2022-11-27T01:32:48.801" v="307" actId="26606"/>
          <ac:spMkLst>
            <pc:docMk/>
            <pc:sldMk cId="2503807155" sldId="271"/>
            <ac:spMk id="50" creationId="{479F5F2B-8B58-4140-AE6A-51F6C67B18D9}"/>
          </ac:spMkLst>
        </pc:spChg>
        <pc:spChg chg="add del">
          <ac:chgData name="leonardo bezerra" userId="523db0b1992bd252" providerId="LiveId" clId="{7DB6E6A7-3E54-4178-80EE-782E5A9B798D}" dt="2022-11-27T01:32:48.801" v="307" actId="26606"/>
          <ac:spMkLst>
            <pc:docMk/>
            <pc:sldMk cId="2503807155" sldId="271"/>
            <ac:spMk id="51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50.379" v="309" actId="26606"/>
          <ac:spMkLst>
            <pc:docMk/>
            <pc:sldMk cId="2503807155" sldId="271"/>
            <ac:spMk id="53" creationId="{2B566528-1B12-4246-9431-5C2D7D081168}"/>
          </ac:spMkLst>
        </pc:spChg>
        <pc:spChg chg="add del">
          <ac:chgData name="leonardo bezerra" userId="523db0b1992bd252" providerId="LiveId" clId="{7DB6E6A7-3E54-4178-80EE-782E5A9B798D}" dt="2022-11-27T01:32:50.379" v="309" actId="26606"/>
          <ac:spMkLst>
            <pc:docMk/>
            <pc:sldMk cId="2503807155" sldId="271"/>
            <ac:spMk id="54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2:50.379" v="309" actId="26606"/>
          <ac:spMkLst>
            <pc:docMk/>
            <pc:sldMk cId="2503807155" sldId="271"/>
            <ac:spMk id="55" creationId="{2E80C965-DB6D-4F81-9E9E-B027384D0BD6}"/>
          </ac:spMkLst>
        </pc:spChg>
        <pc:spChg chg="add del">
          <ac:chgData name="leonardo bezerra" userId="523db0b1992bd252" providerId="LiveId" clId="{7DB6E6A7-3E54-4178-80EE-782E5A9B798D}" dt="2022-11-27T01:32:50.379" v="309" actId="26606"/>
          <ac:spMkLst>
            <pc:docMk/>
            <pc:sldMk cId="2503807155" sldId="271"/>
            <ac:spMk id="56" creationId="{A580F890-B085-4E95-96AA-55AEBEC5CE6E}"/>
          </ac:spMkLst>
        </pc:spChg>
        <pc:spChg chg="add del">
          <ac:chgData name="leonardo bezerra" userId="523db0b1992bd252" providerId="LiveId" clId="{7DB6E6A7-3E54-4178-80EE-782E5A9B798D}" dt="2022-11-27T01:32:50.379" v="309" actId="26606"/>
          <ac:spMkLst>
            <pc:docMk/>
            <pc:sldMk cId="2503807155" sldId="271"/>
            <ac:spMk id="57" creationId="{D3F51FEB-38FB-4F6C-9F7B-2F2AFAB65463}"/>
          </ac:spMkLst>
        </pc:spChg>
        <pc:spChg chg="add del">
          <ac:chgData name="leonardo bezerra" userId="523db0b1992bd252" providerId="LiveId" clId="{7DB6E6A7-3E54-4178-80EE-782E5A9B798D}" dt="2022-11-27T01:32:50.379" v="309" actId="26606"/>
          <ac:spMkLst>
            <pc:docMk/>
            <pc:sldMk cId="2503807155" sldId="271"/>
            <ac:spMk id="58" creationId="{1E547BA6-BAE0-43BB-A7CA-60F69CE252F0}"/>
          </ac:spMkLst>
        </pc:spChg>
        <pc:spChg chg="add del">
          <ac:chgData name="leonardo bezerra" userId="523db0b1992bd252" providerId="LiveId" clId="{7DB6E6A7-3E54-4178-80EE-782E5A9B798D}" dt="2022-11-27T01:32:54.939" v="311" actId="26606"/>
          <ac:spMkLst>
            <pc:docMk/>
            <pc:sldMk cId="2503807155" sldId="271"/>
            <ac:spMk id="60" creationId="{7CB4857B-ED7C-444D-9F04-2F885114A1C2}"/>
          </ac:spMkLst>
        </pc:spChg>
        <pc:spChg chg="add del">
          <ac:chgData name="leonardo bezerra" userId="523db0b1992bd252" providerId="LiveId" clId="{7DB6E6A7-3E54-4178-80EE-782E5A9B798D}" dt="2022-11-27T01:32:54.939" v="311" actId="26606"/>
          <ac:spMkLst>
            <pc:docMk/>
            <pc:sldMk cId="2503807155" sldId="271"/>
            <ac:spMk id="61" creationId="{D18046FB-44EA-4FD8-A585-EA09A319B2D0}"/>
          </ac:spMkLst>
        </pc:spChg>
        <pc:spChg chg="add del">
          <ac:chgData name="leonardo bezerra" userId="523db0b1992bd252" providerId="LiveId" clId="{7DB6E6A7-3E54-4178-80EE-782E5A9B798D}" dt="2022-11-27T01:32:54.939" v="311" actId="26606"/>
          <ac:spMkLst>
            <pc:docMk/>
            <pc:sldMk cId="2503807155" sldId="271"/>
            <ac:spMk id="62" creationId="{479F5F2B-8B58-4140-AE6A-51F6C67B18D9}"/>
          </ac:spMkLst>
        </pc:spChg>
        <pc:spChg chg="add del">
          <ac:chgData name="leonardo bezerra" userId="523db0b1992bd252" providerId="LiveId" clId="{7DB6E6A7-3E54-4178-80EE-782E5A9B798D}" dt="2022-11-27T01:32:54.939" v="311" actId="26606"/>
          <ac:spMkLst>
            <pc:docMk/>
            <pc:sldMk cId="2503807155" sldId="271"/>
            <ac:spMk id="6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65" creationId="{09588DA8-065E-4F6F-8EFD-43104AB2E0CF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66" creationId="{C4285719-470E-454C-AF62-8323075F1F5B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67" creationId="{CD9FE4EF-C4D8-49A0-B2FF-81D8DB7D8A24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68" creationId="{4300840D-0A0B-4512-BACA-B439D5B9C57C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69" creationId="{D2B78728-A580-49A7-84F9-6EF6F583ADE0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70" creationId="{38FAA1A1-D861-433F-88FA-1E9D6FD31D11}"/>
          </ac:spMkLst>
        </pc:spChg>
        <pc:spChg chg="add del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71" creationId="{8D71EDA1-87BF-4D5D-AB79-F346FD19278A}"/>
          </ac:spMkLst>
        </pc:spChg>
        <pc:spChg chg="add del mod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72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45.254" v="361" actId="26606"/>
          <ac:spMkLst>
            <pc:docMk/>
            <pc:sldMk cId="2503807155" sldId="271"/>
            <ac:spMk id="77" creationId="{DFF2AC85-FAA0-4844-813F-83C04D7382E2}"/>
          </ac:spMkLst>
        </pc:spChg>
        <pc:spChg chg="add del">
          <ac:chgData name="leonardo bezerra" userId="523db0b1992bd252" providerId="LiveId" clId="{7DB6E6A7-3E54-4178-80EE-782E5A9B798D}" dt="2022-11-27T01:34:52.861" v="373" actId="26606"/>
          <ac:spMkLst>
            <pc:docMk/>
            <pc:sldMk cId="2503807155" sldId="271"/>
            <ac:spMk id="78" creationId="{8F23F8A3-8FD7-4779-8323-FDC26BE99889}"/>
          </ac:spMkLst>
        </pc:spChg>
        <pc:spChg chg="add del">
          <ac:chgData name="leonardo bezerra" userId="523db0b1992bd252" providerId="LiveId" clId="{7DB6E6A7-3E54-4178-80EE-782E5A9B798D}" dt="2022-11-27T01:34:45.254" v="361" actId="26606"/>
          <ac:spMkLst>
            <pc:docMk/>
            <pc:sldMk cId="2503807155" sldId="271"/>
            <ac:spMk id="79" creationId="{89CC0F1E-BAA2-47B1-8F83-7ECB9FD9E009}"/>
          </ac:spMkLst>
        </pc:spChg>
        <pc:spChg chg="add del">
          <ac:chgData name="leonardo bezerra" userId="523db0b1992bd252" providerId="LiveId" clId="{7DB6E6A7-3E54-4178-80EE-782E5A9B798D}" dt="2022-11-27T01:34:52.861" v="373" actId="26606"/>
          <ac:spMkLst>
            <pc:docMk/>
            <pc:sldMk cId="2503807155" sldId="271"/>
            <ac:spMk id="80" creationId="{F605C4CC-A25C-416F-8333-7CB7DC97D870}"/>
          </ac:spMkLst>
        </pc:spChg>
        <pc:spChg chg="add del">
          <ac:chgData name="leonardo bezerra" userId="523db0b1992bd252" providerId="LiveId" clId="{7DB6E6A7-3E54-4178-80EE-782E5A9B798D}" dt="2022-11-27T01:34:46.235" v="363" actId="26606"/>
          <ac:spMkLst>
            <pc:docMk/>
            <pc:sldMk cId="2503807155" sldId="271"/>
            <ac:spMk id="81" creationId="{E51BA4DF-2BD4-4EC2-B1DB-B27C8AC71864}"/>
          </ac:spMkLst>
        </pc:spChg>
        <pc:spChg chg="add del">
          <ac:chgData name="leonardo bezerra" userId="523db0b1992bd252" providerId="LiveId" clId="{7DB6E6A7-3E54-4178-80EE-782E5A9B798D}" dt="2022-11-27T01:34:46.907" v="365" actId="26606"/>
          <ac:spMkLst>
            <pc:docMk/>
            <pc:sldMk cId="2503807155" sldId="271"/>
            <ac:spMk id="83" creationId="{2EC40DB1-B719-4A13-9A4D-0966B4B27866}"/>
          </ac:spMkLst>
        </pc:spChg>
        <pc:spChg chg="add del">
          <ac:chgData name="leonardo bezerra" userId="523db0b1992bd252" providerId="LiveId" clId="{7DB6E6A7-3E54-4178-80EE-782E5A9B798D}" dt="2022-11-27T01:34:46.907" v="365" actId="26606"/>
          <ac:spMkLst>
            <pc:docMk/>
            <pc:sldMk cId="2503807155" sldId="271"/>
            <ac:spMk id="84" creationId="{76EFD3D9-44F0-4267-BCC1-1613E79D8274}"/>
          </ac:spMkLst>
        </pc:spChg>
        <pc:spChg chg="add del">
          <ac:chgData name="leonardo bezerra" userId="523db0b1992bd252" providerId="LiveId" clId="{7DB6E6A7-3E54-4178-80EE-782E5A9B798D}" dt="2022-11-27T01:34:46.907" v="365" actId="26606"/>
          <ac:spMkLst>
            <pc:docMk/>
            <pc:sldMk cId="2503807155" sldId="271"/>
            <ac:spMk id="85" creationId="{82211336-CFF3-412D-868A-6679C1004C45}"/>
          </ac:spMkLst>
        </pc:spChg>
        <pc:spChg chg="add del">
          <ac:chgData name="leonardo bezerra" userId="523db0b1992bd252" providerId="LiveId" clId="{7DB6E6A7-3E54-4178-80EE-782E5A9B798D}" dt="2022-11-27T01:34:46.907" v="365" actId="26606"/>
          <ac:spMkLst>
            <pc:docMk/>
            <pc:sldMk cId="2503807155" sldId="271"/>
            <ac:spMk id="86" creationId="{A779A851-95D6-41AF-937A-B0E4B7F6FA8D}"/>
          </ac:spMkLst>
        </pc:spChg>
        <pc:spChg chg="add del">
          <ac:chgData name="leonardo bezerra" userId="523db0b1992bd252" providerId="LiveId" clId="{7DB6E6A7-3E54-4178-80EE-782E5A9B798D}" dt="2022-11-27T01:34:46.907" v="365" actId="26606"/>
          <ac:spMkLst>
            <pc:docMk/>
            <pc:sldMk cId="2503807155" sldId="271"/>
            <ac:spMk id="87" creationId="{953FB2E7-B6CB-429C-81EB-D9516D6D5C8D}"/>
          </ac:spMkLst>
        </pc:spChg>
        <pc:spChg chg="add del">
          <ac:chgData name="leonardo bezerra" userId="523db0b1992bd252" providerId="LiveId" clId="{7DB6E6A7-3E54-4178-80EE-782E5A9B798D}" dt="2022-11-27T01:34:46.907" v="365" actId="26606"/>
          <ac:spMkLst>
            <pc:docMk/>
            <pc:sldMk cId="2503807155" sldId="271"/>
            <ac:spMk id="88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0" creationId="{DEE2AD96-B495-4E06-9291-B71706F728CB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1" creationId="{53CF6D67-C5A8-4ADD-9E8E-1E38CA1D3166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2" creationId="{86909FA0-B515-4681-B7A8-FA281D133B94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3" creationId="{21C9FE86-FCC3-4A31-AA1C-C882262B7FE7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4" creationId="{7D96243B-ECED-4B71-8E06-AE9A285EAD20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5" creationId="{A09989E4-EFDC-4A90-A633-E0525FB4139E}"/>
          </ac:spMkLst>
        </pc:spChg>
        <pc:spChg chg="add del">
          <ac:chgData name="leonardo bezerra" userId="523db0b1992bd252" providerId="LiveId" clId="{7DB6E6A7-3E54-4178-80EE-782E5A9B798D}" dt="2022-11-27T01:34:47.556" v="367" actId="26606"/>
          <ac:spMkLst>
            <pc:docMk/>
            <pc:sldMk cId="2503807155" sldId="271"/>
            <ac:spMk id="96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48.269" v="369" actId="26606"/>
          <ac:spMkLst>
            <pc:docMk/>
            <pc:sldMk cId="2503807155" sldId="271"/>
            <ac:spMk id="98" creationId="{76EFD3D9-44F0-4267-BCC1-1613E79D8274}"/>
          </ac:spMkLst>
        </pc:spChg>
        <pc:spChg chg="add del">
          <ac:chgData name="leonardo bezerra" userId="523db0b1992bd252" providerId="LiveId" clId="{7DB6E6A7-3E54-4178-80EE-782E5A9B798D}" dt="2022-11-27T01:34:48.269" v="369" actId="26606"/>
          <ac:spMkLst>
            <pc:docMk/>
            <pc:sldMk cId="2503807155" sldId="271"/>
            <ac:spMk id="99" creationId="{A779A851-95D6-41AF-937A-B0E4B7F6FA8D}"/>
          </ac:spMkLst>
        </pc:spChg>
        <pc:spChg chg="add del">
          <ac:chgData name="leonardo bezerra" userId="523db0b1992bd252" providerId="LiveId" clId="{7DB6E6A7-3E54-4178-80EE-782E5A9B798D}" dt="2022-11-27T01:34:48.269" v="369" actId="26606"/>
          <ac:spMkLst>
            <pc:docMk/>
            <pc:sldMk cId="2503807155" sldId="271"/>
            <ac:spMk id="100" creationId="{953FB2E7-B6CB-429C-81EB-D9516D6D5C8D}"/>
          </ac:spMkLst>
        </pc:spChg>
        <pc:spChg chg="add del">
          <ac:chgData name="leonardo bezerra" userId="523db0b1992bd252" providerId="LiveId" clId="{7DB6E6A7-3E54-4178-80EE-782E5A9B798D}" dt="2022-11-27T01:34:48.269" v="369" actId="26606"/>
          <ac:spMkLst>
            <pc:docMk/>
            <pc:sldMk cId="2503807155" sldId="271"/>
            <ac:spMk id="101" creationId="{2EC40DB1-B719-4A13-9A4D-0966B4B27866}"/>
          </ac:spMkLst>
        </pc:spChg>
        <pc:spChg chg="add del">
          <ac:chgData name="leonardo bezerra" userId="523db0b1992bd252" providerId="LiveId" clId="{7DB6E6A7-3E54-4178-80EE-782E5A9B798D}" dt="2022-11-27T01:34:48.269" v="369" actId="26606"/>
          <ac:spMkLst>
            <pc:docMk/>
            <pc:sldMk cId="2503807155" sldId="271"/>
            <ac:spMk id="102" creationId="{82211336-CFF3-412D-868A-6679C1004C45}"/>
          </ac:spMkLst>
        </pc:spChg>
        <pc:spChg chg="add del">
          <ac:chgData name="leonardo bezerra" userId="523db0b1992bd252" providerId="LiveId" clId="{7DB6E6A7-3E54-4178-80EE-782E5A9B798D}" dt="2022-11-27T01:34:48.269" v="369" actId="26606"/>
          <ac:spMkLst>
            <pc:docMk/>
            <pc:sldMk cId="2503807155" sldId="271"/>
            <ac:spMk id="10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05" creationId="{DEE2AD96-B495-4E06-9291-B71706F728CB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06" creationId="{53CF6D67-C5A8-4ADD-9E8E-1E38CA1D3166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07" creationId="{86909FA0-B515-4681-B7A8-FA281D133B94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08" creationId="{21C9FE86-FCC3-4A31-AA1C-C882262B7FE7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09" creationId="{7D96243B-ECED-4B71-8E06-AE9A285EAD20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10" creationId="{A09989E4-EFDC-4A90-A633-E0525FB4139E}"/>
          </ac:spMkLst>
        </pc:spChg>
        <pc:spChg chg="add del">
          <ac:chgData name="leonardo bezerra" userId="523db0b1992bd252" providerId="LiveId" clId="{7DB6E6A7-3E54-4178-80EE-782E5A9B798D}" dt="2022-11-27T01:34:50.566" v="371" actId="26606"/>
          <ac:spMkLst>
            <pc:docMk/>
            <pc:sldMk cId="2503807155" sldId="271"/>
            <ac:spMk id="111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52.861" v="373" actId="26606"/>
          <ac:spMkLst>
            <pc:docMk/>
            <pc:sldMk cId="2503807155" sldId="271"/>
            <ac:spMk id="114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4:53.556" v="375" actId="26606"/>
          <ac:spMkLst>
            <pc:docMk/>
            <pc:sldMk cId="2503807155" sldId="271"/>
            <ac:spMk id="116" creationId="{2BD55E05-51A2-4173-A7FA-869DE4F71AC3}"/>
          </ac:spMkLst>
        </pc:spChg>
        <pc:spChg chg="add del">
          <ac:chgData name="leonardo bezerra" userId="523db0b1992bd252" providerId="LiveId" clId="{7DB6E6A7-3E54-4178-80EE-782E5A9B798D}" dt="2022-11-27T01:34:53.556" v="375" actId="26606"/>
          <ac:spMkLst>
            <pc:docMk/>
            <pc:sldMk cId="2503807155" sldId="271"/>
            <ac:spMk id="117" creationId="{51AF40CE-0D82-9017-849A-A7AEAEBB0535}"/>
          </ac:spMkLst>
        </pc:spChg>
        <pc:spChg chg="add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119" creationId="{DFF2AC85-FAA0-4844-813F-83C04D7382E2}"/>
          </ac:spMkLst>
        </pc:spChg>
        <pc:spChg chg="add">
          <ac:chgData name="leonardo bezerra" userId="523db0b1992bd252" providerId="LiveId" clId="{7DB6E6A7-3E54-4178-80EE-782E5A9B798D}" dt="2022-11-27T01:34:53.563" v="376" actId="26606"/>
          <ac:spMkLst>
            <pc:docMk/>
            <pc:sldMk cId="2503807155" sldId="271"/>
            <ac:spMk id="120" creationId="{89CC0F1E-BAA2-47B1-8F83-7ECB9FD9E009}"/>
          </ac:spMkLst>
        </pc:spChg>
        <pc:spChg chg="add mod">
          <ac:chgData name="leonardo bezerra" userId="523db0b1992bd252" providerId="LiveId" clId="{7DB6E6A7-3E54-4178-80EE-782E5A9B798D}" dt="2022-11-27T01:51:50.442" v="640" actId="20577"/>
          <ac:spMkLst>
            <pc:docMk/>
            <pc:sldMk cId="2503807155" sldId="271"/>
            <ac:spMk id="121" creationId="{51AF40CE-0D82-9017-849A-A7AEAEBB0535}"/>
          </ac:spMkLst>
        </pc:spChg>
        <pc:grpChg chg="add del">
          <ac:chgData name="leonardo bezerra" userId="523db0b1992bd252" providerId="LiveId" clId="{7DB6E6A7-3E54-4178-80EE-782E5A9B798D}" dt="2022-11-27T01:32:34.706" v="297" actId="26606"/>
          <ac:grpSpMkLst>
            <pc:docMk/>
            <pc:sldMk cId="2503807155" sldId="271"/>
            <ac:grpSpMk id="21" creationId="{AE1C45F0-260A-458C-96ED-C1F6D2151219}"/>
          </ac:grpSpMkLst>
        </pc:grpChg>
        <pc:graphicFrameChg chg="add del">
          <ac:chgData name="leonardo bezerra" userId="523db0b1992bd252" providerId="LiveId" clId="{7DB6E6A7-3E54-4178-80EE-782E5A9B798D}" dt="2022-11-27T01:32:33.256" v="293" actId="26606"/>
          <ac:graphicFrameMkLst>
            <pc:docMk/>
            <pc:sldMk cId="2503807155" sldId="271"/>
            <ac:graphicFrameMk id="5" creationId="{819F8369-0EE9-CD64-CD74-A148B585329D}"/>
          </ac:graphicFrameMkLst>
        </pc:graphicFrameChg>
        <pc:graphicFrameChg chg="add del">
          <ac:chgData name="leonardo bezerra" userId="523db0b1992bd252" providerId="LiveId" clId="{7DB6E6A7-3E54-4178-80EE-782E5A9B798D}" dt="2022-11-27T01:32:34.253" v="295" actId="26606"/>
          <ac:graphicFrameMkLst>
            <pc:docMk/>
            <pc:sldMk cId="2503807155" sldId="271"/>
            <ac:graphicFrameMk id="18" creationId="{11B3FC2A-1142-0C72-311C-1CC241441349}"/>
          </ac:graphicFrameMkLst>
        </pc:graphicFrameChg>
        <pc:graphicFrameChg chg="add del">
          <ac:chgData name="leonardo bezerra" userId="523db0b1992bd252" providerId="LiveId" clId="{7DB6E6A7-3E54-4178-80EE-782E5A9B798D}" dt="2022-11-27T01:32:34.706" v="297" actId="26606"/>
          <ac:graphicFrameMkLst>
            <pc:docMk/>
            <pc:sldMk cId="2503807155" sldId="271"/>
            <ac:graphicFrameMk id="24" creationId="{BD70F308-9C50-013C-7F43-58B14199D6CE}"/>
          </ac:graphicFrameMkLst>
        </pc:graphicFrameChg>
        <pc:graphicFrameChg chg="add del">
          <ac:chgData name="leonardo bezerra" userId="523db0b1992bd252" providerId="LiveId" clId="{7DB6E6A7-3E54-4178-80EE-782E5A9B798D}" dt="2022-11-27T01:34:46.235" v="363" actId="26606"/>
          <ac:graphicFrameMkLst>
            <pc:docMk/>
            <pc:sldMk cId="2503807155" sldId="271"/>
            <ac:graphicFrameMk id="74" creationId="{913DF6F5-5ADE-F194-7588-938FC2FD4911}"/>
          </ac:graphicFrameMkLst>
        </pc:graphicFrameChg>
        <pc:picChg chg="add del">
          <ac:chgData name="leonardo bezerra" userId="523db0b1992bd252" providerId="LiveId" clId="{7DB6E6A7-3E54-4178-80EE-782E5A9B798D}" dt="2022-11-27T01:32:41.004" v="299" actId="26606"/>
          <ac:picMkLst>
            <pc:docMk/>
            <pc:sldMk cId="2503807155" sldId="271"/>
            <ac:picMk id="27" creationId="{F7114110-6AC0-B86F-A6B3-C1805FFF9B95}"/>
          </ac:picMkLst>
        </pc:picChg>
        <pc:picChg chg="add del">
          <ac:chgData name="leonardo bezerra" userId="523db0b1992bd252" providerId="LiveId" clId="{7DB6E6A7-3E54-4178-80EE-782E5A9B798D}" dt="2022-11-27T01:34:46.235" v="363" actId="26606"/>
          <ac:picMkLst>
            <pc:docMk/>
            <pc:sldMk cId="2503807155" sldId="271"/>
            <ac:picMk id="75" creationId="{CBE4CBB1-3DE3-696D-D595-135ED3473E95}"/>
          </ac:picMkLst>
        </pc:picChg>
        <pc:picChg chg="add del">
          <ac:chgData name="leonardo bezerra" userId="523db0b1992bd252" providerId="LiveId" clId="{7DB6E6A7-3E54-4178-80EE-782E5A9B798D}" dt="2022-11-27T01:34:52.861" v="373" actId="26606"/>
          <ac:picMkLst>
            <pc:docMk/>
            <pc:sldMk cId="2503807155" sldId="271"/>
            <ac:picMk id="113" creationId="{8B5D6A7E-A9DF-D5CA-E381-EE6F3C0203F6}"/>
          </ac:picMkLst>
        </pc:picChg>
        <pc:cxnChg chg="add del">
          <ac:chgData name="leonardo bezerra" userId="523db0b1992bd252" providerId="LiveId" clId="{7DB6E6A7-3E54-4178-80EE-782E5A9B798D}" dt="2022-11-27T01:32:34.706" v="297" actId="26606"/>
          <ac:cxnSpMkLst>
            <pc:docMk/>
            <pc:sldMk cId="2503807155" sldId="271"/>
            <ac:cxnSpMk id="23" creationId="{6CF1BAF6-AD41-4082-B212-8A1F9A2E8779}"/>
          </ac:cxnSpMkLst>
        </pc:cxnChg>
        <pc:cxnChg chg="add del">
          <ac:chgData name="leonardo bezerra" userId="523db0b1992bd252" providerId="LiveId" clId="{7DB6E6A7-3E54-4178-80EE-782E5A9B798D}" dt="2022-11-27T01:32:41.004" v="299" actId="26606"/>
          <ac:cxnSpMkLst>
            <pc:docMk/>
            <pc:sldMk cId="2503807155" sldId="271"/>
            <ac:cxnSpMk id="28" creationId="{A7F400EE-A8A5-48AF-B4D6-291B52C6F0B0}"/>
          </ac:cxnSpMkLst>
        </pc:cxnChg>
      </pc:sldChg>
      <pc:sldChg chg="del">
        <pc:chgData name="leonardo bezerra" userId="523db0b1992bd252" providerId="LiveId" clId="{7DB6E6A7-3E54-4178-80EE-782E5A9B798D}" dt="2022-11-27T01:31:56.657" v="282" actId="47"/>
        <pc:sldMkLst>
          <pc:docMk/>
          <pc:sldMk cId="643757640" sldId="272"/>
        </pc:sldMkLst>
      </pc:sldChg>
      <pc:sldChg chg="del">
        <pc:chgData name="leonardo bezerra" userId="523db0b1992bd252" providerId="LiveId" clId="{7DB6E6A7-3E54-4178-80EE-782E5A9B798D}" dt="2022-11-27T01:32:12.462" v="284" actId="47"/>
        <pc:sldMkLst>
          <pc:docMk/>
          <pc:sldMk cId="3390561185" sldId="273"/>
        </pc:sldMkLst>
      </pc:sldChg>
      <pc:sldChg chg="del">
        <pc:chgData name="leonardo bezerra" userId="523db0b1992bd252" providerId="LiveId" clId="{7DB6E6A7-3E54-4178-80EE-782E5A9B798D}" dt="2022-11-27T01:32:13.517" v="285" actId="47"/>
        <pc:sldMkLst>
          <pc:docMk/>
          <pc:sldMk cId="2565169628" sldId="274"/>
        </pc:sldMkLst>
      </pc:sldChg>
      <pc:sldChg chg="del">
        <pc:chgData name="leonardo bezerra" userId="523db0b1992bd252" providerId="LiveId" clId="{7DB6E6A7-3E54-4178-80EE-782E5A9B798D}" dt="2022-11-27T01:32:14.386" v="286" actId="47"/>
        <pc:sldMkLst>
          <pc:docMk/>
          <pc:sldMk cId="3136681804" sldId="275"/>
        </pc:sldMkLst>
      </pc:sldChg>
      <pc:sldChg chg="del">
        <pc:chgData name="leonardo bezerra" userId="523db0b1992bd252" providerId="LiveId" clId="{7DB6E6A7-3E54-4178-80EE-782E5A9B798D}" dt="2022-11-27T01:32:15.023" v="287" actId="47"/>
        <pc:sldMkLst>
          <pc:docMk/>
          <pc:sldMk cId="1679261416" sldId="276"/>
        </pc:sldMkLst>
      </pc:sldChg>
      <pc:sldChg chg="del">
        <pc:chgData name="leonardo bezerra" userId="523db0b1992bd252" providerId="LiveId" clId="{7DB6E6A7-3E54-4178-80EE-782E5A9B798D}" dt="2022-11-27T01:32:15.443" v="288" actId="47"/>
        <pc:sldMkLst>
          <pc:docMk/>
          <pc:sldMk cId="412637822" sldId="277"/>
        </pc:sldMkLst>
      </pc:sldChg>
      <pc:sldChg chg="addSp delSp modSp add mod ord setBg setClrOvrMap delDesignElem">
        <pc:chgData name="leonardo bezerra" userId="523db0b1992bd252" providerId="LiveId" clId="{7DB6E6A7-3E54-4178-80EE-782E5A9B798D}" dt="2022-11-27T01:36:56.700" v="408" actId="12"/>
        <pc:sldMkLst>
          <pc:docMk/>
          <pc:sldMk cId="3888669000" sldId="278"/>
        </pc:sldMkLst>
        <pc:spChg chg="mod ord">
          <ac:chgData name="leonardo bezerra" userId="523db0b1992bd252" providerId="LiveId" clId="{7DB6E6A7-3E54-4178-80EE-782E5A9B798D}" dt="2022-11-27T01:36:41.578" v="407" actId="403"/>
          <ac:spMkLst>
            <pc:docMk/>
            <pc:sldMk cId="3888669000" sldId="278"/>
            <ac:spMk id="2" creationId="{43C09731-6630-C2A1-F179-DE6A4C983BB8}"/>
          </ac:spMkLst>
        </pc:spChg>
        <pc:spChg chg="add del mod ord">
          <ac:chgData name="leonardo bezerra" userId="523db0b1992bd252" providerId="LiveId" clId="{7DB6E6A7-3E54-4178-80EE-782E5A9B798D}" dt="2022-11-27T01:33:57.115" v="343" actId="26606"/>
          <ac:spMkLst>
            <pc:docMk/>
            <pc:sldMk cId="3888669000" sldId="278"/>
            <ac:spMk id="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52.913" v="332" actId="26606"/>
          <ac:spMkLst>
            <pc:docMk/>
            <pc:sldMk cId="3888669000" sldId="278"/>
            <ac:spMk id="11" creationId="{3346177D-ADC4-4968-B747-5CFCD390B5B9}"/>
          </ac:spMkLst>
        </pc:spChg>
        <pc:spChg chg="add del">
          <ac:chgData name="leonardo bezerra" userId="523db0b1992bd252" providerId="LiveId" clId="{7DB6E6A7-3E54-4178-80EE-782E5A9B798D}" dt="2022-11-27T01:33:32.699" v="318" actId="26606"/>
          <ac:spMkLst>
            <pc:docMk/>
            <pc:sldMk cId="3888669000" sldId="278"/>
            <ac:spMk id="12" creationId="{3A9A4357-BD1D-4622-A4FE-766E6AB8DE84}"/>
          </ac:spMkLst>
        </pc:spChg>
        <pc:spChg chg="add del">
          <ac:chgData name="leonardo bezerra" userId="523db0b1992bd252" providerId="LiveId" clId="{7DB6E6A7-3E54-4178-80EE-782E5A9B798D}" dt="2022-11-27T01:33:32.699" v="318" actId="26606"/>
          <ac:spMkLst>
            <pc:docMk/>
            <pc:sldMk cId="3888669000" sldId="278"/>
            <ac:spMk id="13" creationId="{058A14AF-9FB5-4CC7-BA35-E8E85D3EDF0E}"/>
          </ac:spMkLst>
        </pc:spChg>
        <pc:spChg chg="del">
          <ac:chgData name="leonardo bezerra" userId="523db0b1992bd252" providerId="LiveId" clId="{7DB6E6A7-3E54-4178-80EE-782E5A9B798D}" dt="2022-11-27T01:31:53.135" v="279"/>
          <ac:spMkLst>
            <pc:docMk/>
            <pc:sldMk cId="3888669000" sldId="278"/>
            <ac:spMk id="14" creationId="{9427AF5F-9A0E-42B7-A252-FD64C9885F9C}"/>
          </ac:spMkLst>
        </pc:spChg>
        <pc:spChg chg="add del">
          <ac:chgData name="leonardo bezerra" userId="523db0b1992bd252" providerId="LiveId" clId="{7DB6E6A7-3E54-4178-80EE-782E5A9B798D}" dt="2022-11-27T01:33:32.699" v="318" actId="26606"/>
          <ac:spMkLst>
            <pc:docMk/>
            <pc:sldMk cId="3888669000" sldId="278"/>
            <ac:spMk id="15" creationId="{E659831F-0D9A-4C63-9EBB-8435B85A440F}"/>
          </ac:spMkLst>
        </pc:spChg>
        <pc:spChg chg="add del">
          <ac:chgData name="leonardo bezerra" userId="523db0b1992bd252" providerId="LiveId" clId="{7DB6E6A7-3E54-4178-80EE-782E5A9B798D}" dt="2022-11-27T01:33:32.699" v="318" actId="26606"/>
          <ac:spMkLst>
            <pc:docMk/>
            <pc:sldMk cId="3888669000" sldId="278"/>
            <ac:spMk id="16" creationId="{E6995CE5-F890-4ABA-82A2-26507CE8D2A3}"/>
          </ac:spMkLst>
        </pc:spChg>
        <pc:spChg chg="add del">
          <ac:chgData name="leonardo bezerra" userId="523db0b1992bd252" providerId="LiveId" clId="{7DB6E6A7-3E54-4178-80EE-782E5A9B798D}" dt="2022-11-27T01:33:52.913" v="332" actId="26606"/>
          <ac:spMkLst>
            <pc:docMk/>
            <pc:sldMk cId="3888669000" sldId="278"/>
            <ac:spMk id="17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33.787" v="320" actId="26606"/>
          <ac:spMkLst>
            <pc:docMk/>
            <pc:sldMk cId="3888669000" sldId="278"/>
            <ac:spMk id="18" creationId="{2B97F24A-32CE-4C1C-A50D-3016B394DCFB}"/>
          </ac:spMkLst>
        </pc:spChg>
        <pc:spChg chg="add del">
          <ac:chgData name="leonardo bezerra" userId="523db0b1992bd252" providerId="LiveId" clId="{7DB6E6A7-3E54-4178-80EE-782E5A9B798D}" dt="2022-11-27T01:33:33.787" v="320" actId="26606"/>
          <ac:spMkLst>
            <pc:docMk/>
            <pc:sldMk cId="3888669000" sldId="278"/>
            <ac:spMk id="19" creationId="{CD8B4F24-440B-49E9-B85D-733523DC064B}"/>
          </ac:spMkLst>
        </pc:spChg>
        <pc:spChg chg="add del">
          <ac:chgData name="leonardo bezerra" userId="523db0b1992bd252" providerId="LiveId" clId="{7DB6E6A7-3E54-4178-80EE-782E5A9B798D}" dt="2022-11-27T01:33:52.913" v="332" actId="26606"/>
          <ac:spMkLst>
            <pc:docMk/>
            <pc:sldMk cId="3888669000" sldId="278"/>
            <ac:spMk id="20" creationId="{0844A943-BF79-4FEA-ABB1-3BD54D236606}"/>
          </ac:spMkLst>
        </pc:spChg>
        <pc:spChg chg="add del">
          <ac:chgData name="leonardo bezerra" userId="523db0b1992bd252" providerId="LiveId" clId="{7DB6E6A7-3E54-4178-80EE-782E5A9B798D}" dt="2022-11-27T01:33:36.603" v="322" actId="26606"/>
          <ac:spMkLst>
            <pc:docMk/>
            <pc:sldMk cId="3888669000" sldId="278"/>
            <ac:spMk id="21" creationId="{68A4132F-DEC6-4332-A00C-A11AD4519B6C}"/>
          </ac:spMkLst>
        </pc:spChg>
        <pc:spChg chg="add del">
          <ac:chgData name="leonardo bezerra" userId="523db0b1992bd252" providerId="LiveId" clId="{7DB6E6A7-3E54-4178-80EE-782E5A9B798D}" dt="2022-11-27T01:33:36.603" v="322" actId="26606"/>
          <ac:spMkLst>
            <pc:docMk/>
            <pc:sldMk cId="3888669000" sldId="278"/>
            <ac:spMk id="22" creationId="{64965EAE-E41A-435F-B993-07E824B6C977}"/>
          </ac:spMkLst>
        </pc:spChg>
        <pc:spChg chg="add del">
          <ac:chgData name="leonardo bezerra" userId="523db0b1992bd252" providerId="LiveId" clId="{7DB6E6A7-3E54-4178-80EE-782E5A9B798D}" dt="2022-11-27T01:33:36.603" v="322" actId="26606"/>
          <ac:spMkLst>
            <pc:docMk/>
            <pc:sldMk cId="3888669000" sldId="278"/>
            <ac:spMk id="23" creationId="{152F8994-E6D4-4311-9548-C3607BC43645}"/>
          </ac:spMkLst>
        </pc:spChg>
        <pc:spChg chg="add del">
          <ac:chgData name="leonardo bezerra" userId="523db0b1992bd252" providerId="LiveId" clId="{7DB6E6A7-3E54-4178-80EE-782E5A9B798D}" dt="2022-11-27T01:33:52.913" v="332" actId="26606"/>
          <ac:spMkLst>
            <pc:docMk/>
            <pc:sldMk cId="3888669000" sldId="278"/>
            <ac:spMk id="24" creationId="{6437CC72-F4A8-4DC3-AFAB-D22C482C8100}"/>
          </ac:spMkLst>
        </pc:spChg>
        <pc:spChg chg="add del">
          <ac:chgData name="leonardo bezerra" userId="523db0b1992bd252" providerId="LiveId" clId="{7DB6E6A7-3E54-4178-80EE-782E5A9B798D}" dt="2022-11-27T01:33:39.553" v="324" actId="26606"/>
          <ac:spMkLst>
            <pc:docMk/>
            <pc:sldMk cId="3888669000" sldId="278"/>
            <ac:spMk id="25" creationId="{84ECDE7A-6944-466D-8FFE-149A29BA6BAE}"/>
          </ac:spMkLst>
        </pc:spChg>
        <pc:spChg chg="add del">
          <ac:chgData name="leonardo bezerra" userId="523db0b1992bd252" providerId="LiveId" clId="{7DB6E6A7-3E54-4178-80EE-782E5A9B798D}" dt="2022-11-27T01:33:39.553" v="324" actId="26606"/>
          <ac:spMkLst>
            <pc:docMk/>
            <pc:sldMk cId="3888669000" sldId="278"/>
            <ac:spMk id="26" creationId="{B3420082-9415-44EC-802E-C77D71D59C57}"/>
          </ac:spMkLst>
        </pc:spChg>
        <pc:spChg chg="add del">
          <ac:chgData name="leonardo bezerra" userId="523db0b1992bd252" providerId="LiveId" clId="{7DB6E6A7-3E54-4178-80EE-782E5A9B798D}" dt="2022-11-27T01:33:39.553" v="324" actId="26606"/>
          <ac:spMkLst>
            <pc:docMk/>
            <pc:sldMk cId="3888669000" sldId="278"/>
            <ac:spMk id="27" creationId="{55A52C45-1FCB-4636-A80F-2849B8226C01}"/>
          </ac:spMkLst>
        </pc:spChg>
        <pc:spChg chg="add del">
          <ac:chgData name="leonardo bezerra" userId="523db0b1992bd252" providerId="LiveId" clId="{7DB6E6A7-3E54-4178-80EE-782E5A9B798D}" dt="2022-11-27T01:33:39.553" v="324" actId="26606"/>
          <ac:spMkLst>
            <pc:docMk/>
            <pc:sldMk cId="3888669000" sldId="278"/>
            <ac:spMk id="28" creationId="{768EB4DD-3704-43AD-92B3-C4E0C6EA92CB}"/>
          </ac:spMkLst>
        </pc:spChg>
        <pc:spChg chg="add del">
          <ac:chgData name="leonardo bezerra" userId="523db0b1992bd252" providerId="LiveId" clId="{7DB6E6A7-3E54-4178-80EE-782E5A9B798D}" dt="2022-11-27T01:33:54.473" v="334" actId="26606"/>
          <ac:spMkLst>
            <pc:docMk/>
            <pc:sldMk cId="3888669000" sldId="278"/>
            <ac:spMk id="29" creationId="{2B97F24A-32CE-4C1C-A50D-3016B394DCFB}"/>
          </ac:spMkLst>
        </pc:spChg>
        <pc:spChg chg="add del">
          <ac:chgData name="leonardo bezerra" userId="523db0b1992bd252" providerId="LiveId" clId="{7DB6E6A7-3E54-4178-80EE-782E5A9B798D}" dt="2022-11-27T01:33:43.658" v="326" actId="26606"/>
          <ac:spMkLst>
            <pc:docMk/>
            <pc:sldMk cId="3888669000" sldId="278"/>
            <ac:spMk id="30" creationId="{C232B152-3720-4D3B-97ED-45CE5483F16F}"/>
          </ac:spMkLst>
        </pc:spChg>
        <pc:spChg chg="add del">
          <ac:chgData name="leonardo bezerra" userId="523db0b1992bd252" providerId="LiveId" clId="{7DB6E6A7-3E54-4178-80EE-782E5A9B798D}" dt="2022-11-27T01:33:43.658" v="326" actId="26606"/>
          <ac:spMkLst>
            <pc:docMk/>
            <pc:sldMk cId="3888669000" sldId="278"/>
            <ac:spMk id="31" creationId="{11BAB570-FF10-4E96-8A3F-FA9804702B89}"/>
          </ac:spMkLst>
        </pc:spChg>
        <pc:spChg chg="add del">
          <ac:chgData name="leonardo bezerra" userId="523db0b1992bd252" providerId="LiveId" clId="{7DB6E6A7-3E54-4178-80EE-782E5A9B798D}" dt="2022-11-27T01:33:43.658" v="326" actId="26606"/>
          <ac:spMkLst>
            <pc:docMk/>
            <pc:sldMk cId="3888669000" sldId="278"/>
            <ac:spMk id="32" creationId="{4B9FAFB2-BEB5-4848-8018-BCAD99E2E1AA}"/>
          </ac:spMkLst>
        </pc:spChg>
        <pc:spChg chg="add del">
          <ac:chgData name="leonardo bezerra" userId="523db0b1992bd252" providerId="LiveId" clId="{7DB6E6A7-3E54-4178-80EE-782E5A9B798D}" dt="2022-11-27T01:33:54.473" v="334" actId="26606"/>
          <ac:spMkLst>
            <pc:docMk/>
            <pc:sldMk cId="3888669000" sldId="278"/>
            <ac:spMk id="33" creationId="{CD8B4F24-440B-49E9-B85D-733523DC064B}"/>
          </ac:spMkLst>
        </pc:spChg>
        <pc:spChg chg="add del">
          <ac:chgData name="leonardo bezerra" userId="523db0b1992bd252" providerId="LiveId" clId="{7DB6E6A7-3E54-4178-80EE-782E5A9B798D}" dt="2022-11-27T01:33:54.473" v="334" actId="26606"/>
          <ac:spMkLst>
            <pc:docMk/>
            <pc:sldMk cId="3888669000" sldId="278"/>
            <ac:spMk id="34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54.776" v="336" actId="26606"/>
          <ac:spMkLst>
            <pc:docMk/>
            <pc:sldMk cId="3888669000" sldId="278"/>
            <ac:spMk id="36" creationId="{9427AF5F-9A0E-42B7-A252-FD64C9885F9C}"/>
          </ac:spMkLst>
        </pc:spChg>
        <pc:spChg chg="add del">
          <ac:chgData name="leonardo bezerra" userId="523db0b1992bd252" providerId="LiveId" clId="{7DB6E6A7-3E54-4178-80EE-782E5A9B798D}" dt="2022-11-27T01:33:54.776" v="336" actId="26606"/>
          <ac:spMkLst>
            <pc:docMk/>
            <pc:sldMk cId="3888669000" sldId="278"/>
            <ac:spMk id="37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55.126" v="338" actId="26606"/>
          <ac:spMkLst>
            <pc:docMk/>
            <pc:sldMk cId="3888669000" sldId="278"/>
            <ac:spMk id="39" creationId="{2EB492CD-616E-47F8-933B-5E2D952A0593}"/>
          </ac:spMkLst>
        </pc:spChg>
        <pc:spChg chg="add del">
          <ac:chgData name="leonardo bezerra" userId="523db0b1992bd252" providerId="LiveId" clId="{7DB6E6A7-3E54-4178-80EE-782E5A9B798D}" dt="2022-11-27T01:33:55.126" v="338" actId="26606"/>
          <ac:spMkLst>
            <pc:docMk/>
            <pc:sldMk cId="3888669000" sldId="278"/>
            <ac:spMk id="40" creationId="{59383CF9-23B5-4335-9B21-1791C4CF1C75}"/>
          </ac:spMkLst>
        </pc:spChg>
        <pc:spChg chg="add del">
          <ac:chgData name="leonardo bezerra" userId="523db0b1992bd252" providerId="LiveId" clId="{7DB6E6A7-3E54-4178-80EE-782E5A9B798D}" dt="2022-11-27T01:33:55.126" v="338" actId="26606"/>
          <ac:spMkLst>
            <pc:docMk/>
            <pc:sldMk cId="3888669000" sldId="278"/>
            <ac:spMk id="41" creationId="{0007FE00-9498-4706-B255-6437B0252C02}"/>
          </ac:spMkLst>
        </pc:spChg>
        <pc:spChg chg="add del">
          <ac:chgData name="leonardo bezerra" userId="523db0b1992bd252" providerId="LiveId" clId="{7DB6E6A7-3E54-4178-80EE-782E5A9B798D}" dt="2022-11-27T01:33:55.126" v="338" actId="26606"/>
          <ac:spMkLst>
            <pc:docMk/>
            <pc:sldMk cId="3888669000" sldId="278"/>
            <ac:spMk id="42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55.690" v="340" actId="26606"/>
          <ac:spMkLst>
            <pc:docMk/>
            <pc:sldMk cId="3888669000" sldId="278"/>
            <ac:spMk id="44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57.107" v="342" actId="26606"/>
          <ac:spMkLst>
            <pc:docMk/>
            <pc:sldMk cId="3888669000" sldId="278"/>
            <ac:spMk id="47" creationId="{058A14AF-9FB5-4CC7-BA35-E8E85D3EDF0E}"/>
          </ac:spMkLst>
        </pc:spChg>
        <pc:spChg chg="add del">
          <ac:chgData name="leonardo bezerra" userId="523db0b1992bd252" providerId="LiveId" clId="{7DB6E6A7-3E54-4178-80EE-782E5A9B798D}" dt="2022-11-27T01:33:57.107" v="342" actId="26606"/>
          <ac:spMkLst>
            <pc:docMk/>
            <pc:sldMk cId="3888669000" sldId="278"/>
            <ac:spMk id="48" creationId="{3A9A4357-BD1D-4622-A4FE-766E6AB8DE84}"/>
          </ac:spMkLst>
        </pc:spChg>
        <pc:spChg chg="add del">
          <ac:chgData name="leonardo bezerra" userId="523db0b1992bd252" providerId="LiveId" clId="{7DB6E6A7-3E54-4178-80EE-782E5A9B798D}" dt="2022-11-27T01:33:57.107" v="342" actId="26606"/>
          <ac:spMkLst>
            <pc:docMk/>
            <pc:sldMk cId="3888669000" sldId="278"/>
            <ac:spMk id="49" creationId="{E659831F-0D9A-4C63-9EBB-8435B85A440F}"/>
          </ac:spMkLst>
        </pc:spChg>
        <pc:spChg chg="add del">
          <ac:chgData name="leonardo bezerra" userId="523db0b1992bd252" providerId="LiveId" clId="{7DB6E6A7-3E54-4178-80EE-782E5A9B798D}" dt="2022-11-27T01:33:57.107" v="342" actId="26606"/>
          <ac:spMkLst>
            <pc:docMk/>
            <pc:sldMk cId="3888669000" sldId="278"/>
            <ac:spMk id="50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3:57.107" v="342" actId="26606"/>
          <ac:spMkLst>
            <pc:docMk/>
            <pc:sldMk cId="3888669000" sldId="278"/>
            <ac:spMk id="51" creationId="{E6995CE5-F890-4ABA-82A2-26507CE8D2A3}"/>
          </ac:spMkLst>
        </pc:spChg>
        <pc:spChg chg="add del">
          <ac:chgData name="leonardo bezerra" userId="523db0b1992bd252" providerId="LiveId" clId="{7DB6E6A7-3E54-4178-80EE-782E5A9B798D}" dt="2022-11-27T01:36:29.327" v="403" actId="26606"/>
          <ac:spMkLst>
            <pc:docMk/>
            <pc:sldMk cId="3888669000" sldId="278"/>
            <ac:spMk id="53" creationId="{68A4132F-DEC6-4332-A00C-A11AD4519B6C}"/>
          </ac:spMkLst>
        </pc:spChg>
        <pc:spChg chg="add del">
          <ac:chgData name="leonardo bezerra" userId="523db0b1992bd252" providerId="LiveId" clId="{7DB6E6A7-3E54-4178-80EE-782E5A9B798D}" dt="2022-11-27T01:36:29.327" v="403" actId="26606"/>
          <ac:spMkLst>
            <pc:docMk/>
            <pc:sldMk cId="3888669000" sldId="278"/>
            <ac:spMk id="54" creationId="{64965EAE-E41A-435F-B993-07E824B6C977}"/>
          </ac:spMkLst>
        </pc:spChg>
        <pc:spChg chg="add del">
          <ac:chgData name="leonardo bezerra" userId="523db0b1992bd252" providerId="LiveId" clId="{7DB6E6A7-3E54-4178-80EE-782E5A9B798D}" dt="2022-11-27T01:36:29.327" v="403" actId="26606"/>
          <ac:spMkLst>
            <pc:docMk/>
            <pc:sldMk cId="3888669000" sldId="278"/>
            <ac:spMk id="55" creationId="{152F8994-E6D4-4311-9548-C3607BC43645}"/>
          </ac:spMkLst>
        </pc:spChg>
        <pc:spChg chg="add mod">
          <ac:chgData name="leonardo bezerra" userId="523db0b1992bd252" providerId="LiveId" clId="{7DB6E6A7-3E54-4178-80EE-782E5A9B798D}" dt="2022-11-27T01:36:56.700" v="408" actId="12"/>
          <ac:spMkLst>
            <pc:docMk/>
            <pc:sldMk cId="3888669000" sldId="278"/>
            <ac:spMk id="56" creationId="{51AF40CE-0D82-9017-849A-A7AEAEBB0535}"/>
          </ac:spMkLst>
        </pc:spChg>
        <pc:spChg chg="add">
          <ac:chgData name="leonardo bezerra" userId="523db0b1992bd252" providerId="LiveId" clId="{7DB6E6A7-3E54-4178-80EE-782E5A9B798D}" dt="2022-11-27T01:36:29.327" v="403" actId="26606"/>
          <ac:spMkLst>
            <pc:docMk/>
            <pc:sldMk cId="3888669000" sldId="278"/>
            <ac:spMk id="58" creationId="{5E39A796-BE83-48B1-B33F-35C4A32AAB57}"/>
          </ac:spMkLst>
        </pc:spChg>
        <pc:spChg chg="add">
          <ac:chgData name="leonardo bezerra" userId="523db0b1992bd252" providerId="LiveId" clId="{7DB6E6A7-3E54-4178-80EE-782E5A9B798D}" dt="2022-11-27T01:36:29.327" v="403" actId="26606"/>
          <ac:spMkLst>
            <pc:docMk/>
            <pc:sldMk cId="3888669000" sldId="278"/>
            <ac:spMk id="59" creationId="{72F84B47-E267-4194-8194-831DB7B5547F}"/>
          </ac:spMkLst>
        </pc:spChg>
        <pc:spChg chg="add del">
          <ac:chgData name="leonardo bezerra" userId="523db0b1992bd252" providerId="LiveId" clId="{7DB6E6A7-3E54-4178-80EE-782E5A9B798D}" dt="2022-11-27T01:35:54.024" v="389" actId="26606"/>
          <ac:spMkLst>
            <pc:docMk/>
            <pc:sldMk cId="3888669000" sldId="278"/>
            <ac:spMk id="61" creationId="{33CD251C-A887-4D2F-925B-FC097198538B}"/>
          </ac:spMkLst>
        </pc:spChg>
        <pc:spChg chg="add del">
          <ac:chgData name="leonardo bezerra" userId="523db0b1992bd252" providerId="LiveId" clId="{7DB6E6A7-3E54-4178-80EE-782E5A9B798D}" dt="2022-11-27T01:35:54.024" v="389" actId="26606"/>
          <ac:spMkLst>
            <pc:docMk/>
            <pc:sldMk cId="3888669000" sldId="278"/>
            <ac:spMk id="63" creationId="{B19D093C-27FB-4032-B282-42C4563F257C}"/>
          </ac:spMkLst>
        </pc:spChg>
        <pc:spChg chg="add del">
          <ac:chgData name="leonardo bezerra" userId="523db0b1992bd252" providerId="LiveId" clId="{7DB6E6A7-3E54-4178-80EE-782E5A9B798D}" dt="2022-11-27T01:35:56.776" v="391" actId="26606"/>
          <ac:spMkLst>
            <pc:docMk/>
            <pc:sldMk cId="3888669000" sldId="278"/>
            <ac:spMk id="69" creationId="{C232B152-3720-4D3B-97ED-45CE5483F16F}"/>
          </ac:spMkLst>
        </pc:spChg>
        <pc:spChg chg="add del">
          <ac:chgData name="leonardo bezerra" userId="523db0b1992bd252" providerId="LiveId" clId="{7DB6E6A7-3E54-4178-80EE-782E5A9B798D}" dt="2022-11-27T01:35:56.776" v="391" actId="26606"/>
          <ac:spMkLst>
            <pc:docMk/>
            <pc:sldMk cId="3888669000" sldId="278"/>
            <ac:spMk id="70" creationId="{11BAB570-FF10-4E96-8A3F-FA9804702B89}"/>
          </ac:spMkLst>
        </pc:spChg>
        <pc:spChg chg="add del">
          <ac:chgData name="leonardo bezerra" userId="523db0b1992bd252" providerId="LiveId" clId="{7DB6E6A7-3E54-4178-80EE-782E5A9B798D}" dt="2022-11-27T01:35:56.776" v="391" actId="26606"/>
          <ac:spMkLst>
            <pc:docMk/>
            <pc:sldMk cId="3888669000" sldId="278"/>
            <ac:spMk id="71" creationId="{4B9FAFB2-BEB5-4848-8018-BCAD99E2E1AA}"/>
          </ac:spMkLst>
        </pc:spChg>
        <pc:spChg chg="add del">
          <ac:chgData name="leonardo bezerra" userId="523db0b1992bd252" providerId="LiveId" clId="{7DB6E6A7-3E54-4178-80EE-782E5A9B798D}" dt="2022-11-27T01:35:57.790" v="393" actId="26606"/>
          <ac:spMkLst>
            <pc:docMk/>
            <pc:sldMk cId="3888669000" sldId="278"/>
            <ac:spMk id="73" creationId="{E862BE82-D00D-42C1-BF16-93AA37870C32}"/>
          </ac:spMkLst>
        </pc:spChg>
        <pc:spChg chg="add del">
          <ac:chgData name="leonardo bezerra" userId="523db0b1992bd252" providerId="LiveId" clId="{7DB6E6A7-3E54-4178-80EE-782E5A9B798D}" dt="2022-11-27T01:35:57.790" v="393" actId="26606"/>
          <ac:spMkLst>
            <pc:docMk/>
            <pc:sldMk cId="3888669000" sldId="278"/>
            <ac:spMk id="74" creationId="{F6D92C2D-1D3D-4974-918C-06579FB354A9}"/>
          </ac:spMkLst>
        </pc:spChg>
        <pc:grpChg chg="add del">
          <ac:chgData name="leonardo bezerra" userId="523db0b1992bd252" providerId="LiveId" clId="{7DB6E6A7-3E54-4178-80EE-782E5A9B798D}" dt="2022-11-27T01:35:54.024" v="389" actId="26606"/>
          <ac:grpSpMkLst>
            <pc:docMk/>
            <pc:sldMk cId="3888669000" sldId="278"/>
            <ac:grpSpMk id="65" creationId="{35EE815E-1BD3-4777-B652-6D98825BF66B}"/>
          </ac:grpSpMkLst>
        </pc:grpChg>
        <pc:graphicFrameChg chg="add del">
          <ac:chgData name="leonardo bezerra" userId="523db0b1992bd252" providerId="LiveId" clId="{7DB6E6A7-3E54-4178-80EE-782E5A9B798D}" dt="2022-11-27T01:33:50.092" v="328" actId="26606"/>
          <ac:graphicFrameMkLst>
            <pc:docMk/>
            <pc:sldMk cId="3888669000" sldId="278"/>
            <ac:graphicFrameMk id="7" creationId="{2A1250AF-B60E-9F51-AF5E-69539330FF61}"/>
          </ac:graphicFrameMkLst>
        </pc:graphicFrameChg>
        <pc:graphicFrameChg chg="add del">
          <ac:chgData name="leonardo bezerra" userId="523db0b1992bd252" providerId="LiveId" clId="{7DB6E6A7-3E54-4178-80EE-782E5A9B798D}" dt="2022-11-27T01:33:52.251" v="330" actId="26606"/>
          <ac:graphicFrameMkLst>
            <pc:docMk/>
            <pc:sldMk cId="3888669000" sldId="278"/>
            <ac:graphicFrameMk id="9" creationId="{A90A8DE8-6439-B842-DDDE-9A2FB681D778}"/>
          </ac:graphicFrameMkLst>
        </pc:graphicFrameChg>
        <pc:picChg chg="mod ord">
          <ac:chgData name="leonardo bezerra" userId="523db0b1992bd252" providerId="LiveId" clId="{7DB6E6A7-3E54-4178-80EE-782E5A9B798D}" dt="2022-11-27T01:36:29.327" v="403" actId="26606"/>
          <ac:picMkLst>
            <pc:docMk/>
            <pc:sldMk cId="3888669000" sldId="278"/>
            <ac:picMk id="5" creationId="{7B4B5061-AE89-C6FE-FC1A-D20A8E8A7081}"/>
          </ac:picMkLst>
        </pc:picChg>
        <pc:cxnChg chg="add del">
          <ac:chgData name="leonardo bezerra" userId="523db0b1992bd252" providerId="LiveId" clId="{7DB6E6A7-3E54-4178-80EE-782E5A9B798D}" dt="2022-11-27T01:33:31.531" v="316" actId="26606"/>
          <ac:cxnSpMkLst>
            <pc:docMk/>
            <pc:sldMk cId="3888669000" sldId="278"/>
            <ac:cxnSpMk id="10" creationId="{A7F400EE-A8A5-48AF-B4D6-291B52C6F0B0}"/>
          </ac:cxnSpMkLst>
        </pc:cxnChg>
        <pc:cxnChg chg="add del">
          <ac:chgData name="leonardo bezerra" userId="523db0b1992bd252" providerId="LiveId" clId="{7DB6E6A7-3E54-4178-80EE-782E5A9B798D}" dt="2022-11-27T01:33:55.690" v="340" actId="26606"/>
          <ac:cxnSpMkLst>
            <pc:docMk/>
            <pc:sldMk cId="3888669000" sldId="278"/>
            <ac:cxnSpMk id="45" creationId="{A7F400EE-A8A5-48AF-B4D6-291B52C6F0B0}"/>
          </ac:cxnSpMkLst>
        </pc:cxnChg>
      </pc:sldChg>
      <pc:sldChg chg="addSp modSp add mod setBg">
        <pc:chgData name="leonardo bezerra" userId="523db0b1992bd252" providerId="LiveId" clId="{7DB6E6A7-3E54-4178-80EE-782E5A9B798D}" dt="2022-11-27T01:37:47.730" v="414" actId="790"/>
        <pc:sldMkLst>
          <pc:docMk/>
          <pc:sldMk cId="3315492960" sldId="279"/>
        </pc:sldMkLst>
        <pc:spChg chg="mod">
          <ac:chgData name="leonardo bezerra" userId="523db0b1992bd252" providerId="LiveId" clId="{7DB6E6A7-3E54-4178-80EE-782E5A9B798D}" dt="2022-11-27T01:37:10.034" v="411" actId="404"/>
          <ac:spMkLst>
            <pc:docMk/>
            <pc:sldMk cId="3315492960" sldId="279"/>
            <ac:spMk id="2" creationId="{43C09731-6630-C2A1-F179-DE6A4C983BB8}"/>
          </ac:spMkLst>
        </pc:spChg>
        <pc:spChg chg="mod">
          <ac:chgData name="leonardo bezerra" userId="523db0b1992bd252" providerId="LiveId" clId="{7DB6E6A7-3E54-4178-80EE-782E5A9B798D}" dt="2022-11-27T01:37:47.730" v="414" actId="790"/>
          <ac:spMkLst>
            <pc:docMk/>
            <pc:sldMk cId="3315492960" sldId="279"/>
            <ac:spMk id="3" creationId="{51AF40CE-0D82-9017-849A-A7AEAEBB0535}"/>
          </ac:spMkLst>
        </pc:spChg>
        <pc:spChg chg="add">
          <ac:chgData name="leonardo bezerra" userId="523db0b1992bd252" providerId="LiveId" clId="{7DB6E6A7-3E54-4178-80EE-782E5A9B798D}" dt="2022-11-27T01:36:08.996" v="397" actId="26606"/>
          <ac:spMkLst>
            <pc:docMk/>
            <pc:sldMk cId="3315492960" sldId="279"/>
            <ac:spMk id="9" creationId="{5E39A796-BE83-48B1-B33F-35C4A32AAB57}"/>
          </ac:spMkLst>
        </pc:spChg>
        <pc:spChg chg="add">
          <ac:chgData name="leonardo bezerra" userId="523db0b1992bd252" providerId="LiveId" clId="{7DB6E6A7-3E54-4178-80EE-782E5A9B798D}" dt="2022-11-27T01:36:08.996" v="397" actId="26606"/>
          <ac:spMkLst>
            <pc:docMk/>
            <pc:sldMk cId="3315492960" sldId="279"/>
            <ac:spMk id="11" creationId="{72F84B47-E267-4194-8194-831DB7B5547F}"/>
          </ac:spMkLst>
        </pc:spChg>
        <pc:picChg chg="mod">
          <ac:chgData name="leonardo bezerra" userId="523db0b1992bd252" providerId="LiveId" clId="{7DB6E6A7-3E54-4178-80EE-782E5A9B798D}" dt="2022-11-27T01:36:24.905" v="402" actId="1076"/>
          <ac:picMkLst>
            <pc:docMk/>
            <pc:sldMk cId="3315492960" sldId="279"/>
            <ac:picMk id="4" creationId="{B5CFAD55-772C-91B1-D1A9-A63E1253D492}"/>
          </ac:picMkLst>
        </pc:picChg>
      </pc:sldChg>
      <pc:sldChg chg="addSp delSp modSp add mod setBg setClrOvrMap">
        <pc:chgData name="leonardo bezerra" userId="523db0b1992bd252" providerId="LiveId" clId="{7DB6E6A7-3E54-4178-80EE-782E5A9B798D}" dt="2022-11-27T01:53:41.115" v="692" actId="1037"/>
        <pc:sldMkLst>
          <pc:docMk/>
          <pc:sldMk cId="2637469103" sldId="280"/>
        </pc:sldMkLst>
        <pc:spChg chg="mod">
          <ac:chgData name="leonardo bezerra" userId="523db0b1992bd252" providerId="LiveId" clId="{7DB6E6A7-3E54-4178-80EE-782E5A9B798D}" dt="2022-11-27T01:38:46.482" v="442" actId="26606"/>
          <ac:spMkLst>
            <pc:docMk/>
            <pc:sldMk cId="2637469103" sldId="280"/>
            <ac:spMk id="2" creationId="{43C09731-6630-C2A1-F179-DE6A4C983BB8}"/>
          </ac:spMkLst>
        </pc:spChg>
        <pc:spChg chg="mod ord">
          <ac:chgData name="leonardo bezerra" userId="523db0b1992bd252" providerId="LiveId" clId="{7DB6E6A7-3E54-4178-80EE-782E5A9B798D}" dt="2022-11-27T01:53:41.115" v="692" actId="1037"/>
          <ac:spMkLst>
            <pc:docMk/>
            <pc:sldMk cId="2637469103" sldId="280"/>
            <ac:spMk id="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38:17.414" v="420" actId="26606"/>
          <ac:spMkLst>
            <pc:docMk/>
            <pc:sldMk cId="2637469103" sldId="280"/>
            <ac:spMk id="8" creationId="{577D1452-F0B7-431E-9A24-D3F7103D8510}"/>
          </ac:spMkLst>
        </pc:spChg>
        <pc:spChg chg="add del">
          <ac:chgData name="leonardo bezerra" userId="523db0b1992bd252" providerId="LiveId" clId="{7DB6E6A7-3E54-4178-80EE-782E5A9B798D}" dt="2022-11-27T01:38:17.414" v="420" actId="26606"/>
          <ac:spMkLst>
            <pc:docMk/>
            <pc:sldMk cId="2637469103" sldId="280"/>
            <ac:spMk id="9" creationId="{A660F4F9-5DF5-4F15-BE6A-CD8648BB1148}"/>
          </ac:spMkLst>
        </pc:spChg>
        <pc:spChg chg="add del">
          <ac:chgData name="leonardo bezerra" userId="523db0b1992bd252" providerId="LiveId" clId="{7DB6E6A7-3E54-4178-80EE-782E5A9B798D}" dt="2022-11-27T01:38:46.470" v="441" actId="26606"/>
          <ac:spMkLst>
            <pc:docMk/>
            <pc:sldMk cId="2637469103" sldId="280"/>
            <ac:spMk id="10" creationId="{5E39A796-BE83-48B1-B33F-35C4A32AAB57}"/>
          </ac:spMkLst>
        </pc:spChg>
        <pc:spChg chg="add del">
          <ac:chgData name="leonardo bezerra" userId="523db0b1992bd252" providerId="LiveId" clId="{7DB6E6A7-3E54-4178-80EE-782E5A9B798D}" dt="2022-11-27T01:38:04.264" v="416" actId="26606"/>
          <ac:spMkLst>
            <pc:docMk/>
            <pc:sldMk cId="2637469103" sldId="280"/>
            <ac:spMk id="11" creationId="{B775CD93-9DF2-48CB-9F57-1BCA9A46C7FA}"/>
          </ac:spMkLst>
        </pc:spChg>
        <pc:spChg chg="add del">
          <ac:chgData name="leonardo bezerra" userId="523db0b1992bd252" providerId="LiveId" clId="{7DB6E6A7-3E54-4178-80EE-782E5A9B798D}" dt="2022-11-27T01:38:20.090" v="422" actId="26606"/>
          <ac:spMkLst>
            <pc:docMk/>
            <pc:sldMk cId="2637469103" sldId="280"/>
            <ac:spMk id="12" creationId="{32AEEBC8-9D30-42EF-95F2-386C2653FBF0}"/>
          </ac:spMkLst>
        </pc:spChg>
        <pc:spChg chg="add del">
          <ac:chgData name="leonardo bezerra" userId="523db0b1992bd252" providerId="LiveId" clId="{7DB6E6A7-3E54-4178-80EE-782E5A9B798D}" dt="2022-11-27T01:38:04.264" v="416" actId="26606"/>
          <ac:spMkLst>
            <pc:docMk/>
            <pc:sldMk cId="2637469103" sldId="280"/>
            <ac:spMk id="13" creationId="{E186B68C-84BC-4A6E-99D1-EE87483C1349}"/>
          </ac:spMkLst>
        </pc:spChg>
        <pc:spChg chg="add del">
          <ac:chgData name="leonardo bezerra" userId="523db0b1992bd252" providerId="LiveId" clId="{7DB6E6A7-3E54-4178-80EE-782E5A9B798D}" dt="2022-11-27T01:38:20.090" v="422" actId="26606"/>
          <ac:spMkLst>
            <pc:docMk/>
            <pc:sldMk cId="2637469103" sldId="280"/>
            <ac:spMk id="14" creationId="{2E92FA66-67D7-4CB4-94D3-E643A9AD4757}"/>
          </ac:spMkLst>
        </pc:spChg>
        <pc:spChg chg="add del">
          <ac:chgData name="leonardo bezerra" userId="523db0b1992bd252" providerId="LiveId" clId="{7DB6E6A7-3E54-4178-80EE-782E5A9B798D}" dt="2022-11-27T01:38:04.264" v="416" actId="26606"/>
          <ac:spMkLst>
            <pc:docMk/>
            <pc:sldMk cId="2637469103" sldId="280"/>
            <ac:spMk id="15" creationId="{6166C6D1-23AC-49C4-BA07-238E4E9F8CEB}"/>
          </ac:spMkLst>
        </pc:spChg>
        <pc:spChg chg="add del">
          <ac:chgData name="leonardo bezerra" userId="523db0b1992bd252" providerId="LiveId" clId="{7DB6E6A7-3E54-4178-80EE-782E5A9B798D}" dt="2022-11-27T01:38:22.624" v="424" actId="26606"/>
          <ac:spMkLst>
            <pc:docMk/>
            <pc:sldMk cId="2637469103" sldId="280"/>
            <ac:spMk id="16" creationId="{68A4132F-DEC6-4332-A00C-A11AD4519B6C}"/>
          </ac:spMkLst>
        </pc:spChg>
        <pc:spChg chg="add del">
          <ac:chgData name="leonardo bezerra" userId="523db0b1992bd252" providerId="LiveId" clId="{7DB6E6A7-3E54-4178-80EE-782E5A9B798D}" dt="2022-11-27T01:38:04.264" v="416" actId="26606"/>
          <ac:spMkLst>
            <pc:docMk/>
            <pc:sldMk cId="2637469103" sldId="280"/>
            <ac:spMk id="17" creationId="{33A87B69-D1B1-4DA7-B224-F220FC5235E6}"/>
          </ac:spMkLst>
        </pc:spChg>
        <pc:spChg chg="add del">
          <ac:chgData name="leonardo bezerra" userId="523db0b1992bd252" providerId="LiveId" clId="{7DB6E6A7-3E54-4178-80EE-782E5A9B798D}" dt="2022-11-27T01:38:22.624" v="424" actId="26606"/>
          <ac:spMkLst>
            <pc:docMk/>
            <pc:sldMk cId="2637469103" sldId="280"/>
            <ac:spMk id="18" creationId="{64965EAE-E41A-435F-B993-07E824B6C977}"/>
          </ac:spMkLst>
        </pc:spChg>
        <pc:spChg chg="add del">
          <ac:chgData name="leonardo bezerra" userId="523db0b1992bd252" providerId="LiveId" clId="{7DB6E6A7-3E54-4178-80EE-782E5A9B798D}" dt="2022-11-27T01:38:04.264" v="416" actId="26606"/>
          <ac:spMkLst>
            <pc:docMk/>
            <pc:sldMk cId="2637469103" sldId="280"/>
            <ac:spMk id="19" creationId="{1C091803-41C2-48E0-9228-5148460C7479}"/>
          </ac:spMkLst>
        </pc:spChg>
        <pc:spChg chg="add del">
          <ac:chgData name="leonardo bezerra" userId="523db0b1992bd252" providerId="LiveId" clId="{7DB6E6A7-3E54-4178-80EE-782E5A9B798D}" dt="2022-11-27T01:38:22.624" v="424" actId="26606"/>
          <ac:spMkLst>
            <pc:docMk/>
            <pc:sldMk cId="2637469103" sldId="280"/>
            <ac:spMk id="20" creationId="{152F8994-E6D4-4311-9548-C3607BC43645}"/>
          </ac:spMkLst>
        </pc:spChg>
        <pc:spChg chg="add del">
          <ac:chgData name="leonardo bezerra" userId="523db0b1992bd252" providerId="LiveId" clId="{7DB6E6A7-3E54-4178-80EE-782E5A9B798D}" dt="2022-11-27T01:38:46.470" v="441" actId="26606"/>
          <ac:spMkLst>
            <pc:docMk/>
            <pc:sldMk cId="2637469103" sldId="280"/>
            <ac:spMk id="21" creationId="{72F84B47-E267-4194-8194-831DB7B5547F}"/>
          </ac:spMkLst>
        </pc:spChg>
        <pc:spChg chg="add del">
          <ac:chgData name="leonardo bezerra" userId="523db0b1992bd252" providerId="LiveId" clId="{7DB6E6A7-3E54-4178-80EE-782E5A9B798D}" dt="2022-11-27T01:38:22.946" v="426" actId="26606"/>
          <ac:spMkLst>
            <pc:docMk/>
            <pc:sldMk cId="2637469103" sldId="280"/>
            <ac:spMk id="22" creationId="{2596F992-698C-48C0-9D89-70DA4CE927EF}"/>
          </ac:spMkLst>
        </pc:spChg>
        <pc:spChg chg="add del">
          <ac:chgData name="leonardo bezerra" userId="523db0b1992bd252" providerId="LiveId" clId="{7DB6E6A7-3E54-4178-80EE-782E5A9B798D}" dt="2022-11-27T01:38:22.946" v="426" actId="26606"/>
          <ac:spMkLst>
            <pc:docMk/>
            <pc:sldMk cId="2637469103" sldId="280"/>
            <ac:spMk id="23" creationId="{E7BFF8DC-0AE7-4AD2-9B28-2E5F26D62C30}"/>
          </ac:spMkLst>
        </pc:spChg>
        <pc:spChg chg="add del">
          <ac:chgData name="leonardo bezerra" userId="523db0b1992bd252" providerId="LiveId" clId="{7DB6E6A7-3E54-4178-80EE-782E5A9B798D}" dt="2022-11-27T01:38:22.946" v="426" actId="26606"/>
          <ac:spMkLst>
            <pc:docMk/>
            <pc:sldMk cId="2637469103" sldId="280"/>
            <ac:spMk id="24" creationId="{7E0162AD-C6E5-4BF8-A453-76ADB36877D3}"/>
          </ac:spMkLst>
        </pc:spChg>
        <pc:spChg chg="add">
          <ac:chgData name="leonardo bezerra" userId="523db0b1992bd252" providerId="LiveId" clId="{7DB6E6A7-3E54-4178-80EE-782E5A9B798D}" dt="2022-11-27T01:38:46.482" v="442" actId="26606"/>
          <ac:spMkLst>
            <pc:docMk/>
            <pc:sldMk cId="2637469103" sldId="280"/>
            <ac:spMk id="25" creationId="{32AEEBC8-9D30-42EF-95F2-386C2653FBF0}"/>
          </ac:spMkLst>
        </pc:spChg>
        <pc:spChg chg="add del">
          <ac:chgData name="leonardo bezerra" userId="523db0b1992bd252" providerId="LiveId" clId="{7DB6E6A7-3E54-4178-80EE-782E5A9B798D}" dt="2022-11-27T01:38:25.985" v="428" actId="26606"/>
          <ac:spMkLst>
            <pc:docMk/>
            <pc:sldMk cId="2637469103" sldId="280"/>
            <ac:spMk id="26" creationId="{C7FA33FF-088D-4F16-95A2-2C64D353DEA8}"/>
          </ac:spMkLst>
        </pc:spChg>
        <pc:spChg chg="add del">
          <ac:chgData name="leonardo bezerra" userId="523db0b1992bd252" providerId="LiveId" clId="{7DB6E6A7-3E54-4178-80EE-782E5A9B798D}" dt="2022-11-27T01:38:25.985" v="428" actId="26606"/>
          <ac:spMkLst>
            <pc:docMk/>
            <pc:sldMk cId="2637469103" sldId="280"/>
            <ac:spMk id="27" creationId="{A376EFB1-01CF-419F-ABF1-2AF02BBFCBD1}"/>
          </ac:spMkLst>
        </pc:spChg>
        <pc:spChg chg="add del">
          <ac:chgData name="leonardo bezerra" userId="523db0b1992bd252" providerId="LiveId" clId="{7DB6E6A7-3E54-4178-80EE-782E5A9B798D}" dt="2022-11-27T01:38:25.985" v="428" actId="26606"/>
          <ac:spMkLst>
            <pc:docMk/>
            <pc:sldMk cId="2637469103" sldId="280"/>
            <ac:spMk id="28" creationId="{FF9DEA15-78BD-4750-AA18-B9F28A6D5AB8}"/>
          </ac:spMkLst>
        </pc:spChg>
        <pc:spChg chg="add">
          <ac:chgData name="leonardo bezerra" userId="523db0b1992bd252" providerId="LiveId" clId="{7DB6E6A7-3E54-4178-80EE-782E5A9B798D}" dt="2022-11-27T01:38:46.482" v="442" actId="26606"/>
          <ac:spMkLst>
            <pc:docMk/>
            <pc:sldMk cId="2637469103" sldId="280"/>
            <ac:spMk id="29" creationId="{2E92FA66-67D7-4CB4-94D3-E643A9AD4757}"/>
          </ac:spMkLst>
        </pc:spChg>
        <pc:spChg chg="add del">
          <ac:chgData name="leonardo bezerra" userId="523db0b1992bd252" providerId="LiveId" clId="{7DB6E6A7-3E54-4178-80EE-782E5A9B798D}" dt="2022-11-27T01:38:27.877" v="430" actId="26606"/>
          <ac:spMkLst>
            <pc:docMk/>
            <pc:sldMk cId="2637469103" sldId="280"/>
            <ac:spMk id="30" creationId="{B0792D4F-247E-46FE-85FC-881DEFA41D94}"/>
          </ac:spMkLst>
        </pc:spChg>
        <pc:spChg chg="add del">
          <ac:chgData name="leonardo bezerra" userId="523db0b1992bd252" providerId="LiveId" clId="{7DB6E6A7-3E54-4178-80EE-782E5A9B798D}" dt="2022-11-27T01:38:27.877" v="430" actId="26606"/>
          <ac:spMkLst>
            <pc:docMk/>
            <pc:sldMk cId="2637469103" sldId="280"/>
            <ac:spMk id="31" creationId="{FA3CD3A3-D3C1-4567-BEC0-3A50E9A3A630}"/>
          </ac:spMkLst>
        </pc:spChg>
        <pc:spChg chg="add del">
          <ac:chgData name="leonardo bezerra" userId="523db0b1992bd252" providerId="LiveId" clId="{7DB6E6A7-3E54-4178-80EE-782E5A9B798D}" dt="2022-11-27T01:38:29.594" v="432" actId="26606"/>
          <ac:spMkLst>
            <pc:docMk/>
            <pc:sldMk cId="2637469103" sldId="280"/>
            <ac:spMk id="34" creationId="{305265DC-CF6B-4AE8-B3F3-2A7A16374D31}"/>
          </ac:spMkLst>
        </pc:spChg>
        <pc:spChg chg="add del">
          <ac:chgData name="leonardo bezerra" userId="523db0b1992bd252" providerId="LiveId" clId="{7DB6E6A7-3E54-4178-80EE-782E5A9B798D}" dt="2022-11-27T01:38:30.882" v="434" actId="26606"/>
          <ac:spMkLst>
            <pc:docMk/>
            <pc:sldMk cId="2637469103" sldId="280"/>
            <ac:spMk id="39" creationId="{9B76D444-2756-434F-AE61-96D69830C13E}"/>
          </ac:spMkLst>
        </pc:spChg>
        <pc:spChg chg="add del">
          <ac:chgData name="leonardo bezerra" userId="523db0b1992bd252" providerId="LiveId" clId="{7DB6E6A7-3E54-4178-80EE-782E5A9B798D}" dt="2022-11-27T01:38:30.882" v="434" actId="26606"/>
          <ac:spMkLst>
            <pc:docMk/>
            <pc:sldMk cId="2637469103" sldId="280"/>
            <ac:spMk id="40" creationId="{A27B6159-7734-4564-9E0F-C4BC43C36E52}"/>
          </ac:spMkLst>
        </pc:spChg>
        <pc:spChg chg="add del">
          <ac:chgData name="leonardo bezerra" userId="523db0b1992bd252" providerId="LiveId" clId="{7DB6E6A7-3E54-4178-80EE-782E5A9B798D}" dt="2022-11-27T01:38:31.282" v="436" actId="26606"/>
          <ac:spMkLst>
            <pc:docMk/>
            <pc:sldMk cId="2637469103" sldId="280"/>
            <ac:spMk id="43" creationId="{B082622D-AAF3-4897-8629-FC918530DD86}"/>
          </ac:spMkLst>
        </pc:spChg>
        <pc:spChg chg="add del">
          <ac:chgData name="leonardo bezerra" userId="523db0b1992bd252" providerId="LiveId" clId="{7DB6E6A7-3E54-4178-80EE-782E5A9B798D}" dt="2022-11-27T01:38:31.282" v="436" actId="26606"/>
          <ac:spMkLst>
            <pc:docMk/>
            <pc:sldMk cId="2637469103" sldId="280"/>
            <ac:spMk id="44" creationId="{A7457DD9-5A45-400A-AB4B-4B4EDECA25F1}"/>
          </ac:spMkLst>
        </pc:spChg>
        <pc:spChg chg="add del">
          <ac:chgData name="leonardo bezerra" userId="523db0b1992bd252" providerId="LiveId" clId="{7DB6E6A7-3E54-4178-80EE-782E5A9B798D}" dt="2022-11-27T01:38:31.282" v="436" actId="26606"/>
          <ac:spMkLst>
            <pc:docMk/>
            <pc:sldMk cId="2637469103" sldId="280"/>
            <ac:spMk id="45" creationId="{441CF7D6-A660-431A-B0BB-140A0D5556B6}"/>
          </ac:spMkLst>
        </pc:spChg>
        <pc:spChg chg="add del">
          <ac:chgData name="leonardo bezerra" userId="523db0b1992bd252" providerId="LiveId" clId="{7DB6E6A7-3E54-4178-80EE-782E5A9B798D}" dt="2022-11-27T01:38:31.282" v="436" actId="26606"/>
          <ac:spMkLst>
            <pc:docMk/>
            <pc:sldMk cId="2637469103" sldId="280"/>
            <ac:spMk id="46" creationId="{0570A85B-3810-4F95-97B0-CBF4CCDB381C}"/>
          </ac:spMkLst>
        </pc:spChg>
        <pc:grpChg chg="add del">
          <ac:chgData name="leonardo bezerra" userId="523db0b1992bd252" providerId="LiveId" clId="{7DB6E6A7-3E54-4178-80EE-782E5A9B798D}" dt="2022-11-27T01:38:29.594" v="432" actId="26606"/>
          <ac:grpSpMkLst>
            <pc:docMk/>
            <pc:sldMk cId="2637469103" sldId="280"/>
            <ac:grpSpMk id="35" creationId="{37EA779C-87BF-454F-919D-A3DA98FD8A79}"/>
          </ac:grpSpMkLst>
        </pc:grpChg>
        <pc:picChg chg="mod ord">
          <ac:chgData name="leonardo bezerra" userId="523db0b1992bd252" providerId="LiveId" clId="{7DB6E6A7-3E54-4178-80EE-782E5A9B798D}" dt="2022-11-27T01:46:41.216" v="531" actId="1076"/>
          <ac:picMkLst>
            <pc:docMk/>
            <pc:sldMk cId="2637469103" sldId="280"/>
            <ac:picMk id="6" creationId="{0AC1984C-AEE5-352A-71D7-0FD3D4704B51}"/>
          </ac:picMkLst>
        </pc:picChg>
        <pc:cxnChg chg="add del mod">
          <ac:chgData name="leonardo bezerra" userId="523db0b1992bd252" providerId="LiveId" clId="{7DB6E6A7-3E54-4178-80EE-782E5A9B798D}" dt="2022-11-27T01:41:25.892" v="459" actId="478"/>
          <ac:cxnSpMkLst>
            <pc:docMk/>
            <pc:sldMk cId="2637469103" sldId="280"/>
            <ac:cxnSpMk id="5" creationId="{4E758151-8602-CA01-34A5-2F2E17AFD64F}"/>
          </ac:cxnSpMkLst>
        </pc:cxnChg>
        <pc:cxnChg chg="add del">
          <ac:chgData name="leonardo bezerra" userId="523db0b1992bd252" providerId="LiveId" clId="{7DB6E6A7-3E54-4178-80EE-782E5A9B798D}" dt="2022-11-27T01:38:27.877" v="430" actId="26606"/>
          <ac:cxnSpMkLst>
            <pc:docMk/>
            <pc:sldMk cId="2637469103" sldId="280"/>
            <ac:cxnSpMk id="32" creationId="{B56D13EF-D431-4D0F-BFFC-1B5A686FF9BD}"/>
          </ac:cxnSpMkLst>
        </pc:cxnChg>
        <pc:cxnChg chg="add del">
          <ac:chgData name="leonardo bezerra" userId="523db0b1992bd252" providerId="LiveId" clId="{7DB6E6A7-3E54-4178-80EE-782E5A9B798D}" dt="2022-11-27T01:38:30.882" v="434" actId="26606"/>
          <ac:cxnSpMkLst>
            <pc:docMk/>
            <pc:sldMk cId="2637469103" sldId="280"/>
            <ac:cxnSpMk id="41" creationId="{E2FFB46B-05BC-4950-B18A-9593FDAE6ED7}"/>
          </ac:cxnSpMkLst>
        </pc:cxnChg>
        <pc:cxnChg chg="add del">
          <ac:chgData name="leonardo bezerra" userId="523db0b1992bd252" providerId="LiveId" clId="{7DB6E6A7-3E54-4178-80EE-782E5A9B798D}" dt="2022-11-27T01:38:37.026" v="438" actId="26606"/>
          <ac:cxnSpMkLst>
            <pc:docMk/>
            <pc:sldMk cId="2637469103" sldId="280"/>
            <ac:cxnSpMk id="48" creationId="{A7F400EE-A8A5-48AF-B4D6-291B52C6F0B0}"/>
          </ac:cxnSpMkLst>
        </pc:cxnChg>
      </pc:sldChg>
      <pc:sldChg chg="add del">
        <pc:chgData name="leonardo bezerra" userId="523db0b1992bd252" providerId="LiveId" clId="{7DB6E6A7-3E54-4178-80EE-782E5A9B798D}" dt="2022-11-27T01:49:28.180" v="568" actId="47"/>
        <pc:sldMkLst>
          <pc:docMk/>
          <pc:sldMk cId="3557104167" sldId="281"/>
        </pc:sldMkLst>
      </pc:sldChg>
      <pc:sldChg chg="addSp delSp modSp add mod setBg setClrOvrMap">
        <pc:chgData name="leonardo bezerra" userId="523db0b1992bd252" providerId="LiveId" clId="{7DB6E6A7-3E54-4178-80EE-782E5A9B798D}" dt="2022-11-27T01:52:24.975" v="687" actId="1076"/>
        <pc:sldMkLst>
          <pc:docMk/>
          <pc:sldMk cId="3944018982" sldId="282"/>
        </pc:sldMkLst>
        <pc:spChg chg="mod">
          <ac:chgData name="leonardo bezerra" userId="523db0b1992bd252" providerId="LiveId" clId="{7DB6E6A7-3E54-4178-80EE-782E5A9B798D}" dt="2022-11-27T01:50:54.991" v="610" actId="1076"/>
          <ac:spMkLst>
            <pc:docMk/>
            <pc:sldMk cId="3944018982" sldId="282"/>
            <ac:spMk id="2" creationId="{43C09731-6630-C2A1-F179-DE6A4C983BB8}"/>
          </ac:spMkLst>
        </pc:spChg>
        <pc:spChg chg="add del mod">
          <ac:chgData name="leonardo bezerra" userId="523db0b1992bd252" providerId="LiveId" clId="{7DB6E6A7-3E54-4178-80EE-782E5A9B798D}" dt="2022-11-27T01:49:49.878" v="581" actId="26606"/>
          <ac:spMkLst>
            <pc:docMk/>
            <pc:sldMk cId="3944018982" sldId="282"/>
            <ac:spMk id="3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49:43.136" v="570" actId="26606"/>
          <ac:spMkLst>
            <pc:docMk/>
            <pc:sldMk cId="3944018982" sldId="282"/>
            <ac:spMk id="8" creationId="{C7FA33FF-088D-4F16-95A2-2C64D353DEA8}"/>
          </ac:spMkLst>
        </pc:spChg>
        <pc:spChg chg="add del">
          <ac:chgData name="leonardo bezerra" userId="523db0b1992bd252" providerId="LiveId" clId="{7DB6E6A7-3E54-4178-80EE-782E5A9B798D}" dt="2022-11-27T01:49:44.128" v="572" actId="26606"/>
          <ac:spMkLst>
            <pc:docMk/>
            <pc:sldMk cId="3944018982" sldId="282"/>
            <ac:spMk id="9" creationId="{B819A166-7571-4003-A6B8-B62034C3ED30}"/>
          </ac:spMkLst>
        </pc:spChg>
        <pc:spChg chg="add del">
          <ac:chgData name="leonardo bezerra" userId="523db0b1992bd252" providerId="LiveId" clId="{7DB6E6A7-3E54-4178-80EE-782E5A9B798D}" dt="2022-11-27T01:49:43.136" v="570" actId="26606"/>
          <ac:spMkLst>
            <pc:docMk/>
            <pc:sldMk cId="3944018982" sldId="282"/>
            <ac:spMk id="10" creationId="{A376EFB1-01CF-419F-ABF1-2AF02BBFCBD1}"/>
          </ac:spMkLst>
        </pc:spChg>
        <pc:spChg chg="add del">
          <ac:chgData name="leonardo bezerra" userId="523db0b1992bd252" providerId="LiveId" clId="{7DB6E6A7-3E54-4178-80EE-782E5A9B798D}" dt="2022-11-27T01:49:45.240" v="574" actId="26606"/>
          <ac:spMkLst>
            <pc:docMk/>
            <pc:sldMk cId="3944018982" sldId="282"/>
            <ac:spMk id="11" creationId="{21540236-BFD5-4A9D-8840-4703E7F76825}"/>
          </ac:spMkLst>
        </pc:spChg>
        <pc:spChg chg="add del">
          <ac:chgData name="leonardo bezerra" userId="523db0b1992bd252" providerId="LiveId" clId="{7DB6E6A7-3E54-4178-80EE-782E5A9B798D}" dt="2022-11-27T01:49:43.136" v="570" actId="26606"/>
          <ac:spMkLst>
            <pc:docMk/>
            <pc:sldMk cId="3944018982" sldId="282"/>
            <ac:spMk id="12" creationId="{FF9DEA15-78BD-4750-AA18-B9F28A6D5AB8}"/>
          </ac:spMkLst>
        </pc:spChg>
        <pc:spChg chg="add del">
          <ac:chgData name="leonardo bezerra" userId="523db0b1992bd252" providerId="LiveId" clId="{7DB6E6A7-3E54-4178-80EE-782E5A9B798D}" dt="2022-11-27T01:49:45.240" v="574" actId="26606"/>
          <ac:spMkLst>
            <pc:docMk/>
            <pc:sldMk cId="3944018982" sldId="282"/>
            <ac:spMk id="13" creationId="{2C61293E-6EBE-43EF-A52C-9BEBFD7679D4}"/>
          </ac:spMkLst>
        </pc:spChg>
        <pc:spChg chg="add del">
          <ac:chgData name="leonardo bezerra" userId="523db0b1992bd252" providerId="LiveId" clId="{7DB6E6A7-3E54-4178-80EE-782E5A9B798D}" dt="2022-11-27T01:49:45.240" v="574" actId="26606"/>
          <ac:spMkLst>
            <pc:docMk/>
            <pc:sldMk cId="3944018982" sldId="282"/>
            <ac:spMk id="15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49:45.968" v="576" actId="26606"/>
          <ac:spMkLst>
            <pc:docMk/>
            <pc:sldMk cId="3944018982" sldId="282"/>
            <ac:spMk id="17" creationId="{C7FA33FF-088D-4F16-95A2-2C64D353DEA8}"/>
          </ac:spMkLst>
        </pc:spChg>
        <pc:spChg chg="add del">
          <ac:chgData name="leonardo bezerra" userId="523db0b1992bd252" providerId="LiveId" clId="{7DB6E6A7-3E54-4178-80EE-782E5A9B798D}" dt="2022-11-27T01:49:45.968" v="576" actId="26606"/>
          <ac:spMkLst>
            <pc:docMk/>
            <pc:sldMk cId="3944018982" sldId="282"/>
            <ac:spMk id="18" creationId="{A376EFB1-01CF-419F-ABF1-2AF02BBFCBD1}"/>
          </ac:spMkLst>
        </pc:spChg>
        <pc:spChg chg="add del">
          <ac:chgData name="leonardo bezerra" userId="523db0b1992bd252" providerId="LiveId" clId="{7DB6E6A7-3E54-4178-80EE-782E5A9B798D}" dt="2022-11-27T01:49:45.968" v="576" actId="26606"/>
          <ac:spMkLst>
            <pc:docMk/>
            <pc:sldMk cId="3944018982" sldId="282"/>
            <ac:spMk id="19" creationId="{FF9DEA15-78BD-4750-AA18-B9F28A6D5AB8}"/>
          </ac:spMkLst>
        </pc:spChg>
        <pc:spChg chg="add del">
          <ac:chgData name="leonardo bezerra" userId="523db0b1992bd252" providerId="LiveId" clId="{7DB6E6A7-3E54-4178-80EE-782E5A9B798D}" dt="2022-11-27T01:49:45.968" v="576" actId="26606"/>
          <ac:spMkLst>
            <pc:docMk/>
            <pc:sldMk cId="3944018982" sldId="282"/>
            <ac:spMk id="20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49:46.615" v="578" actId="26606"/>
          <ac:spMkLst>
            <pc:docMk/>
            <pc:sldMk cId="3944018982" sldId="282"/>
            <ac:spMk id="22" creationId="{6D6CDB20-394C-4D51-9C5B-8751E21338DC}"/>
          </ac:spMkLst>
        </pc:spChg>
        <pc:spChg chg="add del">
          <ac:chgData name="leonardo bezerra" userId="523db0b1992bd252" providerId="LiveId" clId="{7DB6E6A7-3E54-4178-80EE-782E5A9B798D}" dt="2022-11-27T01:49:46.615" v="578" actId="26606"/>
          <ac:spMkLst>
            <pc:docMk/>
            <pc:sldMk cId="3944018982" sldId="282"/>
            <ac:spMk id="23" creationId="{46DFD1E0-DCA7-47E6-B78B-6ECDDF873DD6}"/>
          </ac:spMkLst>
        </pc:spChg>
        <pc:spChg chg="add del">
          <ac:chgData name="leonardo bezerra" userId="523db0b1992bd252" providerId="LiveId" clId="{7DB6E6A7-3E54-4178-80EE-782E5A9B798D}" dt="2022-11-27T01:49:46.615" v="578" actId="26606"/>
          <ac:spMkLst>
            <pc:docMk/>
            <pc:sldMk cId="3944018982" sldId="282"/>
            <ac:spMk id="24" creationId="{8AAB0B1E-BB97-40E0-8DCD-D1197A0E1D6A}"/>
          </ac:spMkLst>
        </pc:spChg>
        <pc:spChg chg="add del">
          <ac:chgData name="leonardo bezerra" userId="523db0b1992bd252" providerId="LiveId" clId="{7DB6E6A7-3E54-4178-80EE-782E5A9B798D}" dt="2022-11-27T01:49:46.615" v="578" actId="26606"/>
          <ac:spMkLst>
            <pc:docMk/>
            <pc:sldMk cId="3944018982" sldId="282"/>
            <ac:spMk id="26" creationId="{51AF40CE-0D82-9017-849A-A7AEAEBB0535}"/>
          </ac:spMkLst>
        </pc:spChg>
        <pc:spChg chg="add del">
          <ac:chgData name="leonardo bezerra" userId="523db0b1992bd252" providerId="LiveId" clId="{7DB6E6A7-3E54-4178-80EE-782E5A9B798D}" dt="2022-11-27T01:49:49.871" v="580" actId="26606"/>
          <ac:spMkLst>
            <pc:docMk/>
            <pc:sldMk cId="3944018982" sldId="282"/>
            <ac:spMk id="28" creationId="{C7FA33FF-088D-4F16-95A2-2C64D353DEA8}"/>
          </ac:spMkLst>
        </pc:spChg>
        <pc:spChg chg="add del">
          <ac:chgData name="leonardo bezerra" userId="523db0b1992bd252" providerId="LiveId" clId="{7DB6E6A7-3E54-4178-80EE-782E5A9B798D}" dt="2022-11-27T01:49:49.871" v="580" actId="26606"/>
          <ac:spMkLst>
            <pc:docMk/>
            <pc:sldMk cId="3944018982" sldId="282"/>
            <ac:spMk id="29" creationId="{A376EFB1-01CF-419F-ABF1-2AF02BBFCBD1}"/>
          </ac:spMkLst>
        </pc:spChg>
        <pc:spChg chg="add del">
          <ac:chgData name="leonardo bezerra" userId="523db0b1992bd252" providerId="LiveId" clId="{7DB6E6A7-3E54-4178-80EE-782E5A9B798D}" dt="2022-11-27T01:49:49.871" v="580" actId="26606"/>
          <ac:spMkLst>
            <pc:docMk/>
            <pc:sldMk cId="3944018982" sldId="282"/>
            <ac:spMk id="30" creationId="{FF9DEA15-78BD-4750-AA18-B9F28A6D5AB8}"/>
          </ac:spMkLst>
        </pc:spChg>
        <pc:spChg chg="add del">
          <ac:chgData name="leonardo bezerra" userId="523db0b1992bd252" providerId="LiveId" clId="{7DB6E6A7-3E54-4178-80EE-782E5A9B798D}" dt="2022-11-27T01:49:49.871" v="580" actId="26606"/>
          <ac:spMkLst>
            <pc:docMk/>
            <pc:sldMk cId="3944018982" sldId="282"/>
            <ac:spMk id="31" creationId="{51AF40CE-0D82-9017-849A-A7AEAEBB0535}"/>
          </ac:spMkLst>
        </pc:spChg>
        <pc:spChg chg="add">
          <ac:chgData name="leonardo bezerra" userId="523db0b1992bd252" providerId="LiveId" clId="{7DB6E6A7-3E54-4178-80EE-782E5A9B798D}" dt="2022-11-27T01:49:49.878" v="581" actId="26606"/>
          <ac:spMkLst>
            <pc:docMk/>
            <pc:sldMk cId="3944018982" sldId="282"/>
            <ac:spMk id="33" creationId="{DFF2AC85-FAA0-4844-813F-83C04D7382E2}"/>
          </ac:spMkLst>
        </pc:spChg>
        <pc:spChg chg="add">
          <ac:chgData name="leonardo bezerra" userId="523db0b1992bd252" providerId="LiveId" clId="{7DB6E6A7-3E54-4178-80EE-782E5A9B798D}" dt="2022-11-27T01:49:49.878" v="581" actId="26606"/>
          <ac:spMkLst>
            <pc:docMk/>
            <pc:sldMk cId="3944018982" sldId="282"/>
            <ac:spMk id="34" creationId="{89CC0F1E-BAA2-47B1-8F83-7ECB9FD9E009}"/>
          </ac:spMkLst>
        </pc:spChg>
        <pc:spChg chg="add mod">
          <ac:chgData name="leonardo bezerra" userId="523db0b1992bd252" providerId="LiveId" clId="{7DB6E6A7-3E54-4178-80EE-782E5A9B798D}" dt="2022-11-27T01:52:24.975" v="687" actId="1076"/>
          <ac:spMkLst>
            <pc:docMk/>
            <pc:sldMk cId="3944018982" sldId="282"/>
            <ac:spMk id="35" creationId="{51AF40CE-0D82-9017-849A-A7AEAEBB0535}"/>
          </ac:spMkLst>
        </pc:spChg>
        <pc:graphicFrameChg chg="add del">
          <ac:chgData name="leonardo bezerra" userId="523db0b1992bd252" providerId="LiveId" clId="{7DB6E6A7-3E54-4178-80EE-782E5A9B798D}" dt="2022-11-27T01:49:44.128" v="572" actId="26606"/>
          <ac:graphicFrameMkLst>
            <pc:docMk/>
            <pc:sldMk cId="3944018982" sldId="282"/>
            <ac:graphicFrameMk id="5" creationId="{F83B2732-6BE5-75F6-FC27-D8D03658F009}"/>
          </ac:graphicFrameMkLst>
        </pc:graphicFrameChg>
        <pc:picChg chg="add del">
          <ac:chgData name="leonardo bezerra" userId="523db0b1992bd252" providerId="LiveId" clId="{7DB6E6A7-3E54-4178-80EE-782E5A9B798D}" dt="2022-11-27T01:49:45.240" v="574" actId="26606"/>
          <ac:picMkLst>
            <pc:docMk/>
            <pc:sldMk cId="3944018982" sldId="282"/>
            <ac:picMk id="14" creationId="{43D78049-B418-0CD5-70DF-C8370E4E4FFD}"/>
          </ac:picMkLst>
        </pc:picChg>
        <pc:cxnChg chg="add del">
          <ac:chgData name="leonardo bezerra" userId="523db0b1992bd252" providerId="LiveId" clId="{7DB6E6A7-3E54-4178-80EE-782E5A9B798D}" dt="2022-11-27T01:49:46.615" v="578" actId="26606"/>
          <ac:cxnSpMkLst>
            <pc:docMk/>
            <pc:sldMk cId="3944018982" sldId="282"/>
            <ac:cxnSpMk id="25" creationId="{F492F8DF-EE34-4FC5-9FFE-76EB2E3BBA95}"/>
          </ac:cxnSpMkLst>
        </pc:cxnChg>
      </pc:sldChg>
      <pc:sldChg chg="addSp delSp modSp add del mod">
        <pc:chgData name="leonardo bezerra" userId="523db0b1992bd252" providerId="LiveId" clId="{7DB6E6A7-3E54-4178-80EE-782E5A9B798D}" dt="2022-11-27T02:00:48.528" v="897" actId="47"/>
        <pc:sldMkLst>
          <pc:docMk/>
          <pc:sldMk cId="3738118710" sldId="283"/>
        </pc:sldMkLst>
        <pc:spChg chg="mod">
          <ac:chgData name="leonardo bezerra" userId="523db0b1992bd252" providerId="LiveId" clId="{7DB6E6A7-3E54-4178-80EE-782E5A9B798D}" dt="2022-11-27T01:54:11.928" v="702" actId="20577"/>
          <ac:spMkLst>
            <pc:docMk/>
            <pc:sldMk cId="3738118710" sldId="283"/>
            <ac:spMk id="2" creationId="{43C09731-6630-C2A1-F179-DE6A4C983BB8}"/>
          </ac:spMkLst>
        </pc:spChg>
        <pc:spChg chg="del">
          <ac:chgData name="leonardo bezerra" userId="523db0b1992bd252" providerId="LiveId" clId="{7DB6E6A7-3E54-4178-80EE-782E5A9B798D}" dt="2022-11-27T01:54:14.247" v="703" actId="478"/>
          <ac:spMkLst>
            <pc:docMk/>
            <pc:sldMk cId="3738118710" sldId="283"/>
            <ac:spMk id="3" creationId="{51AF40CE-0D82-9017-849A-A7AEAEBB0535}"/>
          </ac:spMkLst>
        </pc:spChg>
        <pc:spChg chg="add mod">
          <ac:chgData name="leonardo bezerra" userId="523db0b1992bd252" providerId="LiveId" clId="{7DB6E6A7-3E54-4178-80EE-782E5A9B798D}" dt="2022-11-27T01:54:24.391" v="710" actId="1076"/>
          <ac:spMkLst>
            <pc:docMk/>
            <pc:sldMk cId="3738118710" sldId="283"/>
            <ac:spMk id="6" creationId="{26292899-33A2-7578-E01C-7CE030EE1208}"/>
          </ac:spMkLst>
        </pc:spChg>
        <pc:picChg chg="del">
          <ac:chgData name="leonardo bezerra" userId="523db0b1992bd252" providerId="LiveId" clId="{7DB6E6A7-3E54-4178-80EE-782E5A9B798D}" dt="2022-11-27T01:54:22.183" v="709" actId="478"/>
          <ac:picMkLst>
            <pc:docMk/>
            <pc:sldMk cId="3738118710" sldId="283"/>
            <ac:picMk id="5" creationId="{2634EA87-3BA9-5D3A-AD66-B8E9673A3183}"/>
          </ac:picMkLst>
        </pc:picChg>
        <pc:picChg chg="del">
          <ac:chgData name="leonardo bezerra" userId="523db0b1992bd252" providerId="LiveId" clId="{7DB6E6A7-3E54-4178-80EE-782E5A9B798D}" dt="2022-11-27T01:54:18.167" v="705" actId="478"/>
          <ac:picMkLst>
            <pc:docMk/>
            <pc:sldMk cId="3738118710" sldId="283"/>
            <ac:picMk id="7" creationId="{73A85A67-C055-2648-D458-4F6A346D8432}"/>
          </ac:picMkLst>
        </pc:picChg>
        <pc:picChg chg="del">
          <ac:chgData name="leonardo bezerra" userId="523db0b1992bd252" providerId="LiveId" clId="{7DB6E6A7-3E54-4178-80EE-782E5A9B798D}" dt="2022-11-27T01:54:17.816" v="704" actId="478"/>
          <ac:picMkLst>
            <pc:docMk/>
            <pc:sldMk cId="3738118710" sldId="283"/>
            <ac:picMk id="13" creationId="{82592868-6C98-FF32-F5B0-0A2CD4AE473D}"/>
          </ac:picMkLst>
        </pc:picChg>
        <pc:picChg chg="del">
          <ac:chgData name="leonardo bezerra" userId="523db0b1992bd252" providerId="LiveId" clId="{7DB6E6A7-3E54-4178-80EE-782E5A9B798D}" dt="2022-11-27T01:54:19.783" v="707" actId="478"/>
          <ac:picMkLst>
            <pc:docMk/>
            <pc:sldMk cId="3738118710" sldId="283"/>
            <ac:picMk id="15" creationId="{4DD696DA-73EC-6EDA-2A58-B9E9C112BC02}"/>
          </ac:picMkLst>
        </pc:picChg>
      </pc:sldChg>
      <pc:sldChg chg="addSp delSp modSp add del mod setBg delDesignElem">
        <pc:chgData name="leonardo bezerra" userId="523db0b1992bd252" providerId="LiveId" clId="{7DB6E6A7-3E54-4178-80EE-782E5A9B798D}" dt="2022-11-27T01:47:14.980" v="537" actId="47"/>
        <pc:sldMkLst>
          <pc:docMk/>
          <pc:sldMk cId="173097423" sldId="284"/>
        </pc:sldMkLst>
        <pc:spChg chg="del">
          <ac:chgData name="leonardo bezerra" userId="523db0b1992bd252" providerId="LiveId" clId="{7DB6E6A7-3E54-4178-80EE-782E5A9B798D}" dt="2022-11-27T01:46:54.387" v="533"/>
          <ac:spMkLst>
            <pc:docMk/>
            <pc:sldMk cId="173097423" sldId="284"/>
            <ac:spMk id="25" creationId="{32AEEBC8-9D30-42EF-95F2-386C2653FBF0}"/>
          </ac:spMkLst>
        </pc:spChg>
        <pc:spChg chg="del">
          <ac:chgData name="leonardo bezerra" userId="523db0b1992bd252" providerId="LiveId" clId="{7DB6E6A7-3E54-4178-80EE-782E5A9B798D}" dt="2022-11-27T01:46:54.387" v="533"/>
          <ac:spMkLst>
            <pc:docMk/>
            <pc:sldMk cId="173097423" sldId="284"/>
            <ac:spMk id="29" creationId="{2E92FA66-67D7-4CB4-94D3-E643A9AD4757}"/>
          </ac:spMkLst>
        </pc:spChg>
        <pc:picChg chg="add mod">
          <ac:chgData name="leonardo bezerra" userId="523db0b1992bd252" providerId="LiveId" clId="{7DB6E6A7-3E54-4178-80EE-782E5A9B798D}" dt="2022-11-27T01:47:01.937" v="536" actId="1076"/>
          <ac:picMkLst>
            <pc:docMk/>
            <pc:sldMk cId="173097423" sldId="284"/>
            <ac:picMk id="4" creationId="{A5643A44-9D69-307C-5160-65699D7B5E3A}"/>
          </ac:picMkLst>
        </pc:picChg>
        <pc:picChg chg="add mod">
          <ac:chgData name="leonardo bezerra" userId="523db0b1992bd252" providerId="LiveId" clId="{7DB6E6A7-3E54-4178-80EE-782E5A9B798D}" dt="2022-11-27T01:47:01.937" v="536" actId="1076"/>
          <ac:picMkLst>
            <pc:docMk/>
            <pc:sldMk cId="173097423" sldId="284"/>
            <ac:picMk id="5" creationId="{4CCC5954-58E6-EF4E-0B36-253765DB71E9}"/>
          </ac:picMkLst>
        </pc:picChg>
        <pc:picChg chg="del">
          <ac:chgData name="leonardo bezerra" userId="523db0b1992bd252" providerId="LiveId" clId="{7DB6E6A7-3E54-4178-80EE-782E5A9B798D}" dt="2022-11-27T01:46:56.681" v="534" actId="478"/>
          <ac:picMkLst>
            <pc:docMk/>
            <pc:sldMk cId="173097423" sldId="284"/>
            <ac:picMk id="6" creationId="{0AC1984C-AEE5-352A-71D7-0FD3D4704B51}"/>
          </ac:picMkLst>
        </pc:picChg>
      </pc:sldChg>
      <pc:sldChg chg="addSp delSp modSp add mod setBg delDesignElem">
        <pc:chgData name="leonardo bezerra" userId="523db0b1992bd252" providerId="LiveId" clId="{7DB6E6A7-3E54-4178-80EE-782E5A9B798D}" dt="2022-11-27T01:53:49.874" v="693" actId="1037"/>
        <pc:sldMkLst>
          <pc:docMk/>
          <pc:sldMk cId="2183903771" sldId="284"/>
        </pc:sldMkLst>
        <pc:spChg chg="mod">
          <ac:chgData name="leonardo bezerra" userId="523db0b1992bd252" providerId="LiveId" clId="{7DB6E6A7-3E54-4178-80EE-782E5A9B798D}" dt="2022-11-27T01:53:49.874" v="693" actId="1037"/>
          <ac:spMkLst>
            <pc:docMk/>
            <pc:sldMk cId="2183903771" sldId="284"/>
            <ac:spMk id="3" creationId="{51AF40CE-0D82-9017-849A-A7AEAEBB0535}"/>
          </ac:spMkLst>
        </pc:spChg>
        <pc:spChg chg="add">
          <ac:chgData name="leonardo bezerra" userId="523db0b1992bd252" providerId="LiveId" clId="{7DB6E6A7-3E54-4178-80EE-782E5A9B798D}" dt="2022-11-27T01:47:32.636" v="540" actId="26606"/>
          <ac:spMkLst>
            <pc:docMk/>
            <pc:sldMk cId="2183903771" sldId="284"/>
            <ac:spMk id="11" creationId="{32AEEBC8-9D30-42EF-95F2-386C2653FBF0}"/>
          </ac:spMkLst>
        </pc:spChg>
        <pc:spChg chg="add">
          <ac:chgData name="leonardo bezerra" userId="523db0b1992bd252" providerId="LiveId" clId="{7DB6E6A7-3E54-4178-80EE-782E5A9B798D}" dt="2022-11-27T01:47:32.636" v="540" actId="26606"/>
          <ac:spMkLst>
            <pc:docMk/>
            <pc:sldMk cId="2183903771" sldId="284"/>
            <ac:spMk id="13" creationId="{2E92FA66-67D7-4CB4-94D3-E643A9AD4757}"/>
          </ac:spMkLst>
        </pc:spChg>
        <pc:spChg chg="del">
          <ac:chgData name="leonardo bezerra" userId="523db0b1992bd252" providerId="LiveId" clId="{7DB6E6A7-3E54-4178-80EE-782E5A9B798D}" dt="2022-11-27T01:47:30.622" v="539"/>
          <ac:spMkLst>
            <pc:docMk/>
            <pc:sldMk cId="2183903771" sldId="284"/>
            <ac:spMk id="25" creationId="{32AEEBC8-9D30-42EF-95F2-386C2653FBF0}"/>
          </ac:spMkLst>
        </pc:spChg>
        <pc:spChg chg="del">
          <ac:chgData name="leonardo bezerra" userId="523db0b1992bd252" providerId="LiveId" clId="{7DB6E6A7-3E54-4178-80EE-782E5A9B798D}" dt="2022-11-27T01:47:30.622" v="539"/>
          <ac:spMkLst>
            <pc:docMk/>
            <pc:sldMk cId="2183903771" sldId="284"/>
            <ac:spMk id="29" creationId="{2E92FA66-67D7-4CB4-94D3-E643A9AD4757}"/>
          </ac:spMkLst>
        </pc:spChg>
        <pc:picChg chg="add mod">
          <ac:chgData name="leonardo bezerra" userId="523db0b1992bd252" providerId="LiveId" clId="{7DB6E6A7-3E54-4178-80EE-782E5A9B798D}" dt="2022-11-27T01:49:15.381" v="565" actId="1076"/>
          <ac:picMkLst>
            <pc:docMk/>
            <pc:sldMk cId="2183903771" sldId="284"/>
            <ac:picMk id="4" creationId="{65703B37-15EB-8A19-005D-EF68B9E62ABF}"/>
          </ac:picMkLst>
        </pc:picChg>
        <pc:picChg chg="add mod">
          <ac:chgData name="leonardo bezerra" userId="523db0b1992bd252" providerId="LiveId" clId="{7DB6E6A7-3E54-4178-80EE-782E5A9B798D}" dt="2022-11-27T01:49:21.975" v="567" actId="1076"/>
          <ac:picMkLst>
            <pc:docMk/>
            <pc:sldMk cId="2183903771" sldId="284"/>
            <ac:picMk id="5" creationId="{D1E50382-F8E3-E56E-F875-F587E3995331}"/>
          </ac:picMkLst>
        </pc:picChg>
        <pc:picChg chg="del mod">
          <ac:chgData name="leonardo bezerra" userId="523db0b1992bd252" providerId="LiveId" clId="{7DB6E6A7-3E54-4178-80EE-782E5A9B798D}" dt="2022-11-27T01:47:34.298" v="541" actId="478"/>
          <ac:picMkLst>
            <pc:docMk/>
            <pc:sldMk cId="2183903771" sldId="284"/>
            <ac:picMk id="6" creationId="{0AC1984C-AEE5-352A-71D7-0FD3D4704B51}"/>
          </ac:picMkLst>
        </pc:picChg>
      </pc:sldChg>
      <pc:sldChg chg="add del">
        <pc:chgData name="leonardo bezerra" userId="523db0b1992bd252" providerId="LiveId" clId="{7DB6E6A7-3E54-4178-80EE-782E5A9B798D}" dt="2022-11-27T01:59:25.274" v="834" actId="47"/>
        <pc:sldMkLst>
          <pc:docMk/>
          <pc:sldMk cId="3077510220" sldId="285"/>
        </pc:sldMkLst>
      </pc:sldChg>
      <pc:sldChg chg="add del">
        <pc:chgData name="leonardo bezerra" userId="523db0b1992bd252" providerId="LiveId" clId="{7DB6E6A7-3E54-4178-80EE-782E5A9B798D}" dt="2022-11-27T01:54:44.181" v="714" actId="47"/>
        <pc:sldMkLst>
          <pc:docMk/>
          <pc:sldMk cId="3250436378" sldId="286"/>
        </pc:sldMkLst>
      </pc:sldChg>
      <pc:sldChg chg="delSp add del setBg delDesignElem">
        <pc:chgData name="leonardo bezerra" userId="523db0b1992bd252" providerId="LiveId" clId="{7DB6E6A7-3E54-4178-80EE-782E5A9B798D}" dt="2022-11-27T02:04:53.670" v="1049" actId="47"/>
        <pc:sldMkLst>
          <pc:docMk/>
          <pc:sldMk cId="555908198" sldId="287"/>
        </pc:sldMkLst>
        <pc:spChg chg="del">
          <ac:chgData name="leonardo bezerra" userId="523db0b1992bd252" providerId="LiveId" clId="{7DB6E6A7-3E54-4178-80EE-782E5A9B798D}" dt="2022-11-27T01:54:41.819" v="713"/>
          <ac:spMkLst>
            <pc:docMk/>
            <pc:sldMk cId="555908198" sldId="287"/>
            <ac:spMk id="18" creationId="{B649E800-A5C8-49A0-A453-ED537DA3156A}"/>
          </ac:spMkLst>
        </pc:spChg>
        <pc:spChg chg="del">
          <ac:chgData name="leonardo bezerra" userId="523db0b1992bd252" providerId="LiveId" clId="{7DB6E6A7-3E54-4178-80EE-782E5A9B798D}" dt="2022-11-27T01:54:41.819" v="713"/>
          <ac:spMkLst>
            <pc:docMk/>
            <pc:sldMk cId="555908198" sldId="287"/>
            <ac:spMk id="30" creationId="{8BA67DD7-B75D-4A30-90A4-EEA9F64AF11B}"/>
          </ac:spMkLst>
        </pc:spChg>
        <pc:grpChg chg="del">
          <ac:chgData name="leonardo bezerra" userId="523db0b1992bd252" providerId="LiveId" clId="{7DB6E6A7-3E54-4178-80EE-782E5A9B798D}" dt="2022-11-27T01:54:41.819" v="713"/>
          <ac:grpSpMkLst>
            <pc:docMk/>
            <pc:sldMk cId="555908198" sldId="287"/>
            <ac:grpSpMk id="22" creationId="{E8C5FC48-0A3C-4D6D-A0D5-EEE93213DBBE}"/>
          </ac:grpSpMkLst>
        </pc:grpChg>
      </pc:sldChg>
      <pc:sldChg chg="modSp add del mod ord">
        <pc:chgData name="leonardo bezerra" userId="523db0b1992bd252" providerId="LiveId" clId="{7DB6E6A7-3E54-4178-80EE-782E5A9B798D}" dt="2022-11-27T02:05:23.866" v="1052" actId="47"/>
        <pc:sldMkLst>
          <pc:docMk/>
          <pc:sldMk cId="3482833969" sldId="288"/>
        </pc:sldMkLst>
        <pc:spChg chg="mod">
          <ac:chgData name="leonardo bezerra" userId="523db0b1992bd252" providerId="LiveId" clId="{7DB6E6A7-3E54-4178-80EE-782E5A9B798D}" dt="2022-11-27T01:55:09.487" v="735" actId="20577"/>
          <ac:spMkLst>
            <pc:docMk/>
            <pc:sldMk cId="3482833969" sldId="288"/>
            <ac:spMk id="2" creationId="{43C09731-6630-C2A1-F179-DE6A4C983BB8}"/>
          </ac:spMkLst>
        </pc:spChg>
      </pc:sldChg>
      <pc:sldChg chg="modSp add mod">
        <pc:chgData name="leonardo bezerra" userId="523db0b1992bd252" providerId="LiveId" clId="{7DB6E6A7-3E54-4178-80EE-782E5A9B798D}" dt="2022-11-27T01:55:22.271" v="758" actId="20577"/>
        <pc:sldMkLst>
          <pc:docMk/>
          <pc:sldMk cId="687323593" sldId="289"/>
        </pc:sldMkLst>
        <pc:spChg chg="mod">
          <ac:chgData name="leonardo bezerra" userId="523db0b1992bd252" providerId="LiveId" clId="{7DB6E6A7-3E54-4178-80EE-782E5A9B798D}" dt="2022-11-27T01:55:22.271" v="758" actId="20577"/>
          <ac:spMkLst>
            <pc:docMk/>
            <pc:sldMk cId="687323593" sldId="289"/>
            <ac:spMk id="2" creationId="{43C09731-6630-C2A1-F179-DE6A4C983BB8}"/>
          </ac:spMkLst>
        </pc:spChg>
      </pc:sldChg>
      <pc:sldChg chg="modSp add mod">
        <pc:chgData name="leonardo bezerra" userId="523db0b1992bd252" providerId="LiveId" clId="{7DB6E6A7-3E54-4178-80EE-782E5A9B798D}" dt="2022-11-27T01:55:28.296" v="772" actId="20577"/>
        <pc:sldMkLst>
          <pc:docMk/>
          <pc:sldMk cId="2380116280" sldId="290"/>
        </pc:sldMkLst>
        <pc:spChg chg="mod">
          <ac:chgData name="leonardo bezerra" userId="523db0b1992bd252" providerId="LiveId" clId="{7DB6E6A7-3E54-4178-80EE-782E5A9B798D}" dt="2022-11-27T01:55:28.296" v="772" actId="20577"/>
          <ac:spMkLst>
            <pc:docMk/>
            <pc:sldMk cId="2380116280" sldId="290"/>
            <ac:spMk id="2" creationId="{43C09731-6630-C2A1-F179-DE6A4C983BB8}"/>
          </ac:spMkLst>
        </pc:spChg>
      </pc:sldChg>
      <pc:sldChg chg="addSp delSp modSp add mod ord setBg">
        <pc:chgData name="leonardo bezerra" userId="523db0b1992bd252" providerId="LiveId" clId="{7DB6E6A7-3E54-4178-80EE-782E5A9B798D}" dt="2022-11-27T02:01:09.864" v="902" actId="12"/>
        <pc:sldMkLst>
          <pc:docMk/>
          <pc:sldMk cId="4176325684" sldId="291"/>
        </pc:sldMkLst>
        <pc:spChg chg="mod">
          <ac:chgData name="leonardo bezerra" userId="523db0b1992bd252" providerId="LiveId" clId="{7DB6E6A7-3E54-4178-80EE-782E5A9B798D}" dt="2022-11-27T01:56:59.039" v="785" actId="1076"/>
          <ac:spMkLst>
            <pc:docMk/>
            <pc:sldMk cId="4176325684" sldId="291"/>
            <ac:spMk id="2" creationId="{43C09731-6630-C2A1-F179-DE6A4C983BB8}"/>
          </ac:spMkLst>
        </pc:spChg>
        <pc:spChg chg="mod">
          <ac:chgData name="leonardo bezerra" userId="523db0b1992bd252" providerId="LiveId" clId="{7DB6E6A7-3E54-4178-80EE-782E5A9B798D}" dt="2022-11-27T02:01:09.864" v="902" actId="12"/>
          <ac:spMkLst>
            <pc:docMk/>
            <pc:sldMk cId="4176325684" sldId="291"/>
            <ac:spMk id="3" creationId="{51AF40CE-0D82-9017-849A-A7AEAEBB0535}"/>
          </ac:spMkLst>
        </pc:spChg>
        <pc:spChg chg="add">
          <ac:chgData name="leonardo bezerra" userId="523db0b1992bd252" providerId="LiveId" clId="{7DB6E6A7-3E54-4178-80EE-782E5A9B798D}" dt="2022-11-27T01:56:50.640" v="783" actId="26606"/>
          <ac:spMkLst>
            <pc:docMk/>
            <pc:sldMk cId="4176325684" sldId="291"/>
            <ac:spMk id="8" creationId="{C7FA33FF-088D-4F16-95A2-2C64D353DEA8}"/>
          </ac:spMkLst>
        </pc:spChg>
        <pc:spChg chg="add">
          <ac:chgData name="leonardo bezerra" userId="523db0b1992bd252" providerId="LiveId" clId="{7DB6E6A7-3E54-4178-80EE-782E5A9B798D}" dt="2022-11-27T01:56:50.640" v="783" actId="26606"/>
          <ac:spMkLst>
            <pc:docMk/>
            <pc:sldMk cId="4176325684" sldId="291"/>
            <ac:spMk id="10" creationId="{A376EFB1-01CF-419F-ABF1-2AF02BBFCBD1}"/>
          </ac:spMkLst>
        </pc:spChg>
        <pc:spChg chg="add">
          <ac:chgData name="leonardo bezerra" userId="523db0b1992bd252" providerId="LiveId" clId="{7DB6E6A7-3E54-4178-80EE-782E5A9B798D}" dt="2022-11-27T01:56:50.640" v="783" actId="26606"/>
          <ac:spMkLst>
            <pc:docMk/>
            <pc:sldMk cId="4176325684" sldId="291"/>
            <ac:spMk id="12" creationId="{FF9DEA15-78BD-4750-AA18-B9F28A6D5AB8}"/>
          </ac:spMkLst>
        </pc:spChg>
        <pc:picChg chg="add mod">
          <ac:chgData name="leonardo bezerra" userId="523db0b1992bd252" providerId="LiveId" clId="{7DB6E6A7-3E54-4178-80EE-782E5A9B798D}" dt="2022-11-27T01:57:23.144" v="789" actId="1076"/>
          <ac:picMkLst>
            <pc:docMk/>
            <pc:sldMk cId="4176325684" sldId="291"/>
            <ac:picMk id="4" creationId="{B9C3BAEA-85CD-E635-0FF7-6D7E3A00D9F3}"/>
          </ac:picMkLst>
        </pc:picChg>
        <pc:picChg chg="del">
          <ac:chgData name="leonardo bezerra" userId="523db0b1992bd252" providerId="LiveId" clId="{7DB6E6A7-3E54-4178-80EE-782E5A9B798D}" dt="2022-11-27T01:56:39.981" v="778" actId="478"/>
          <ac:picMkLst>
            <pc:docMk/>
            <pc:sldMk cId="4176325684" sldId="291"/>
            <ac:picMk id="5" creationId="{2634EA87-3BA9-5D3A-AD66-B8E9673A3183}"/>
          </ac:picMkLst>
        </pc:picChg>
        <pc:picChg chg="add mod">
          <ac:chgData name="leonardo bezerra" userId="523db0b1992bd252" providerId="LiveId" clId="{7DB6E6A7-3E54-4178-80EE-782E5A9B798D}" dt="2022-11-27T01:57:23.144" v="789" actId="1076"/>
          <ac:picMkLst>
            <pc:docMk/>
            <pc:sldMk cId="4176325684" sldId="291"/>
            <ac:picMk id="6" creationId="{606F115C-F0D6-D3DD-2231-1C2F9A0D067F}"/>
          </ac:picMkLst>
        </pc:picChg>
        <pc:picChg chg="del">
          <ac:chgData name="leonardo bezerra" userId="523db0b1992bd252" providerId="LiveId" clId="{7DB6E6A7-3E54-4178-80EE-782E5A9B798D}" dt="2022-11-27T01:56:40.614" v="780" actId="478"/>
          <ac:picMkLst>
            <pc:docMk/>
            <pc:sldMk cId="4176325684" sldId="291"/>
            <ac:picMk id="7" creationId="{73A85A67-C055-2648-D458-4F6A346D8432}"/>
          </ac:picMkLst>
        </pc:picChg>
        <pc:picChg chg="add mod">
          <ac:chgData name="leonardo bezerra" userId="523db0b1992bd252" providerId="LiveId" clId="{7DB6E6A7-3E54-4178-80EE-782E5A9B798D}" dt="2022-11-27T01:57:41.583" v="795" actId="14100"/>
          <ac:picMkLst>
            <pc:docMk/>
            <pc:sldMk cId="4176325684" sldId="291"/>
            <ac:picMk id="9" creationId="{173B4890-87FB-52EE-009C-0A02A1F8B13B}"/>
          </ac:picMkLst>
        </pc:picChg>
        <pc:picChg chg="add mod">
          <ac:chgData name="leonardo bezerra" userId="523db0b1992bd252" providerId="LiveId" clId="{7DB6E6A7-3E54-4178-80EE-782E5A9B798D}" dt="2022-11-27T01:58:02.967" v="798" actId="1076"/>
          <ac:picMkLst>
            <pc:docMk/>
            <pc:sldMk cId="4176325684" sldId="291"/>
            <ac:picMk id="11" creationId="{1772C0C4-003E-2D05-444F-6F2C9D9DBD0A}"/>
          </ac:picMkLst>
        </pc:picChg>
        <pc:picChg chg="del">
          <ac:chgData name="leonardo bezerra" userId="523db0b1992bd252" providerId="LiveId" clId="{7DB6E6A7-3E54-4178-80EE-782E5A9B798D}" dt="2022-11-27T01:56:41.031" v="781" actId="478"/>
          <ac:picMkLst>
            <pc:docMk/>
            <pc:sldMk cId="4176325684" sldId="291"/>
            <ac:picMk id="13" creationId="{82592868-6C98-FF32-F5B0-0A2CD4AE473D}"/>
          </ac:picMkLst>
        </pc:picChg>
        <pc:picChg chg="del mod">
          <ac:chgData name="leonardo bezerra" userId="523db0b1992bd252" providerId="LiveId" clId="{7DB6E6A7-3E54-4178-80EE-782E5A9B798D}" dt="2022-11-27T01:56:41.439" v="782" actId="478"/>
          <ac:picMkLst>
            <pc:docMk/>
            <pc:sldMk cId="4176325684" sldId="291"/>
            <ac:picMk id="15" creationId="{4DD696DA-73EC-6EDA-2A58-B9E9C112BC02}"/>
          </ac:picMkLst>
        </pc:picChg>
        <pc:cxnChg chg="add mod">
          <ac:chgData name="leonardo bezerra" userId="523db0b1992bd252" providerId="LiveId" clId="{7DB6E6A7-3E54-4178-80EE-782E5A9B798D}" dt="2022-11-27T01:58:31.220" v="806" actId="13822"/>
          <ac:cxnSpMkLst>
            <pc:docMk/>
            <pc:sldMk cId="4176325684" sldId="291"/>
            <ac:cxnSpMk id="16" creationId="{6A2DA49E-AD18-668C-ED9F-BB55BF070929}"/>
          </ac:cxnSpMkLst>
        </pc:cxnChg>
        <pc:cxnChg chg="add mod">
          <ac:chgData name="leonardo bezerra" userId="523db0b1992bd252" providerId="LiveId" clId="{7DB6E6A7-3E54-4178-80EE-782E5A9B798D}" dt="2022-11-27T01:58:43.007" v="810" actId="1076"/>
          <ac:cxnSpMkLst>
            <pc:docMk/>
            <pc:sldMk cId="4176325684" sldId="291"/>
            <ac:cxnSpMk id="17" creationId="{2E197E31-4189-D980-F7B6-F2096771C73B}"/>
          </ac:cxnSpMkLst>
        </pc:cxnChg>
        <pc:cxnChg chg="add mod">
          <ac:chgData name="leonardo bezerra" userId="523db0b1992bd252" providerId="LiveId" clId="{7DB6E6A7-3E54-4178-80EE-782E5A9B798D}" dt="2022-11-27T01:58:46.927" v="811" actId="1076"/>
          <ac:cxnSpMkLst>
            <pc:docMk/>
            <pc:sldMk cId="4176325684" sldId="291"/>
            <ac:cxnSpMk id="18" creationId="{9AE14135-CDAC-A2A3-1CB6-DE23C8165C53}"/>
          </ac:cxnSpMkLst>
        </pc:cxnChg>
      </pc:sldChg>
      <pc:sldChg chg="addSp delSp modSp add mod ord setBg">
        <pc:chgData name="leonardo bezerra" userId="523db0b1992bd252" providerId="LiveId" clId="{7DB6E6A7-3E54-4178-80EE-782E5A9B798D}" dt="2022-11-27T02:04:45.822" v="1048" actId="1076"/>
        <pc:sldMkLst>
          <pc:docMk/>
          <pc:sldMk cId="737868976" sldId="292"/>
        </pc:sldMkLst>
        <pc:spChg chg="del mod">
          <ac:chgData name="leonardo bezerra" userId="523db0b1992bd252" providerId="LiveId" clId="{7DB6E6A7-3E54-4178-80EE-782E5A9B798D}" dt="2022-11-27T01:59:44.210" v="847" actId="478"/>
          <ac:spMkLst>
            <pc:docMk/>
            <pc:sldMk cId="737868976" sldId="292"/>
            <ac:spMk id="2" creationId="{43C09731-6630-C2A1-F179-DE6A4C983BB8}"/>
          </ac:spMkLst>
        </pc:spChg>
        <pc:spChg chg="del mod">
          <ac:chgData name="leonardo bezerra" userId="523db0b1992bd252" providerId="LiveId" clId="{7DB6E6A7-3E54-4178-80EE-782E5A9B798D}" dt="2022-11-27T01:59:50.601" v="850" actId="478"/>
          <ac:spMkLst>
            <pc:docMk/>
            <pc:sldMk cId="737868976" sldId="292"/>
            <ac:spMk id="3" creationId="{51AF40CE-0D82-9017-849A-A7AEAEBB0535}"/>
          </ac:spMkLst>
        </pc:spChg>
        <pc:spChg chg="add del mod">
          <ac:chgData name="leonardo bezerra" userId="523db0b1992bd252" providerId="LiveId" clId="{7DB6E6A7-3E54-4178-80EE-782E5A9B798D}" dt="2022-11-27T01:59:42.570" v="846"/>
          <ac:spMkLst>
            <pc:docMk/>
            <pc:sldMk cId="737868976" sldId="292"/>
            <ac:spMk id="4" creationId="{38AAF4A4-ECBB-DCCA-E572-ED6D33C75EB1}"/>
          </ac:spMkLst>
        </pc:spChg>
        <pc:spChg chg="add">
          <ac:chgData name="leonardo bezerra" userId="523db0b1992bd252" providerId="LiveId" clId="{7DB6E6A7-3E54-4178-80EE-782E5A9B798D}" dt="2022-11-27T01:58:58.717" v="816" actId="26606"/>
          <ac:spMkLst>
            <pc:docMk/>
            <pc:sldMk cId="737868976" sldId="292"/>
            <ac:spMk id="8" creationId="{C7FA33FF-088D-4F16-95A2-2C64D353DEA8}"/>
          </ac:spMkLst>
        </pc:spChg>
        <pc:spChg chg="add del mod">
          <ac:chgData name="leonardo bezerra" userId="523db0b1992bd252" providerId="LiveId" clId="{7DB6E6A7-3E54-4178-80EE-782E5A9B798D}" dt="2022-11-27T01:59:46.696" v="849" actId="478"/>
          <ac:spMkLst>
            <pc:docMk/>
            <pc:sldMk cId="737868976" sldId="292"/>
            <ac:spMk id="9" creationId="{57D593CF-2904-0ED9-6D49-E4CE6BC29C07}"/>
          </ac:spMkLst>
        </pc:spChg>
        <pc:spChg chg="add">
          <ac:chgData name="leonardo bezerra" userId="523db0b1992bd252" providerId="LiveId" clId="{7DB6E6A7-3E54-4178-80EE-782E5A9B798D}" dt="2022-11-27T01:58:58.717" v="816" actId="26606"/>
          <ac:spMkLst>
            <pc:docMk/>
            <pc:sldMk cId="737868976" sldId="292"/>
            <ac:spMk id="10" creationId="{A376EFB1-01CF-419F-ABF1-2AF02BBFCBD1}"/>
          </ac:spMkLst>
        </pc:spChg>
        <pc:spChg chg="add mod">
          <ac:chgData name="leonardo bezerra" userId="523db0b1992bd252" providerId="LiveId" clId="{7DB6E6A7-3E54-4178-80EE-782E5A9B798D}" dt="2022-11-27T02:00:10.615" v="880" actId="20577"/>
          <ac:spMkLst>
            <pc:docMk/>
            <pc:sldMk cId="737868976" sldId="292"/>
            <ac:spMk id="11" creationId="{7A6BFA12-99ED-B347-2FEB-82894C996A8D}"/>
          </ac:spMkLst>
        </pc:spChg>
        <pc:spChg chg="add">
          <ac:chgData name="leonardo bezerra" userId="523db0b1992bd252" providerId="LiveId" clId="{7DB6E6A7-3E54-4178-80EE-782E5A9B798D}" dt="2022-11-27T01:58:58.717" v="816" actId="26606"/>
          <ac:spMkLst>
            <pc:docMk/>
            <pc:sldMk cId="737868976" sldId="292"/>
            <ac:spMk id="12" creationId="{FF9DEA15-78BD-4750-AA18-B9F28A6D5AB8}"/>
          </ac:spMkLst>
        </pc:spChg>
        <pc:spChg chg="add del mod">
          <ac:chgData name="leonardo bezerra" userId="523db0b1992bd252" providerId="LiveId" clId="{7DB6E6A7-3E54-4178-80EE-782E5A9B798D}" dt="2022-11-27T01:59:51.951" v="851" actId="478"/>
          <ac:spMkLst>
            <pc:docMk/>
            <pc:sldMk cId="737868976" sldId="292"/>
            <ac:spMk id="16" creationId="{50AFC5A7-90D6-121E-B3CC-9AE5B04682C1}"/>
          </ac:spMkLst>
        </pc:spChg>
        <pc:spChg chg="add del mod">
          <ac:chgData name="leonardo bezerra" userId="523db0b1992bd252" providerId="LiveId" clId="{7DB6E6A7-3E54-4178-80EE-782E5A9B798D}" dt="2022-11-27T02:01:28.258" v="907" actId="478"/>
          <ac:spMkLst>
            <pc:docMk/>
            <pc:sldMk cId="737868976" sldId="292"/>
            <ac:spMk id="18" creationId="{2161EF44-FADE-7382-030A-C0DD2BC0BAB1}"/>
          </ac:spMkLst>
        </pc:spChg>
        <pc:spChg chg="add del mod">
          <ac:chgData name="leonardo bezerra" userId="523db0b1992bd252" providerId="LiveId" clId="{7DB6E6A7-3E54-4178-80EE-782E5A9B798D}" dt="2022-11-27T02:01:36.421" v="913" actId="478"/>
          <ac:spMkLst>
            <pc:docMk/>
            <pc:sldMk cId="737868976" sldId="292"/>
            <ac:spMk id="19" creationId="{742505D0-3D82-4BB7-A299-E5DDF50A2F8B}"/>
          </ac:spMkLst>
        </pc:spChg>
        <pc:spChg chg="add del mod">
          <ac:chgData name="leonardo bezerra" userId="523db0b1992bd252" providerId="LiveId" clId="{7DB6E6A7-3E54-4178-80EE-782E5A9B798D}" dt="2022-11-27T02:01:35.591" v="912" actId="478"/>
          <ac:spMkLst>
            <pc:docMk/>
            <pc:sldMk cId="737868976" sldId="292"/>
            <ac:spMk id="20" creationId="{5155A627-0B4D-B412-8496-C367CB802DC2}"/>
          </ac:spMkLst>
        </pc:spChg>
        <pc:spChg chg="add del mod">
          <ac:chgData name="leonardo bezerra" userId="523db0b1992bd252" providerId="LiveId" clId="{7DB6E6A7-3E54-4178-80EE-782E5A9B798D}" dt="2022-11-27T02:01:31.415" v="908" actId="478"/>
          <ac:spMkLst>
            <pc:docMk/>
            <pc:sldMk cId="737868976" sldId="292"/>
            <ac:spMk id="21" creationId="{A36F90F5-8608-E4CB-1192-F4352744B0E3}"/>
          </ac:spMkLst>
        </pc:spChg>
        <pc:spChg chg="add del mod">
          <ac:chgData name="leonardo bezerra" userId="523db0b1992bd252" providerId="LiveId" clId="{7DB6E6A7-3E54-4178-80EE-782E5A9B798D}" dt="2022-11-27T02:01:32.683" v="909" actId="478"/>
          <ac:spMkLst>
            <pc:docMk/>
            <pc:sldMk cId="737868976" sldId="292"/>
            <ac:spMk id="22" creationId="{90864CFB-6EF7-A714-8532-AC79FDFA81EB}"/>
          </ac:spMkLst>
        </pc:spChg>
        <pc:spChg chg="add del mod">
          <ac:chgData name="leonardo bezerra" userId="523db0b1992bd252" providerId="LiveId" clId="{7DB6E6A7-3E54-4178-80EE-782E5A9B798D}" dt="2022-11-27T02:01:31.415" v="908" actId="478"/>
          <ac:spMkLst>
            <pc:docMk/>
            <pc:sldMk cId="737868976" sldId="292"/>
            <ac:spMk id="23" creationId="{FAAB46E7-90BF-2E28-DF85-A4913067C6BA}"/>
          </ac:spMkLst>
        </pc:spChg>
        <pc:spChg chg="add del mod">
          <ac:chgData name="leonardo bezerra" userId="523db0b1992bd252" providerId="LiveId" clId="{7DB6E6A7-3E54-4178-80EE-782E5A9B798D}" dt="2022-11-27T02:01:34.646" v="911" actId="478"/>
          <ac:spMkLst>
            <pc:docMk/>
            <pc:sldMk cId="737868976" sldId="292"/>
            <ac:spMk id="24" creationId="{CD1EE47A-16C5-B329-693E-C54B6DF80599}"/>
          </ac:spMkLst>
        </pc:spChg>
        <pc:spChg chg="add del mod">
          <ac:chgData name="leonardo bezerra" userId="523db0b1992bd252" providerId="LiveId" clId="{7DB6E6A7-3E54-4178-80EE-782E5A9B798D}" dt="2022-11-27T02:01:31.415" v="908" actId="478"/>
          <ac:spMkLst>
            <pc:docMk/>
            <pc:sldMk cId="737868976" sldId="292"/>
            <ac:spMk id="25" creationId="{3EDA9A43-23C9-29F3-ED67-3D568A572DB2}"/>
          </ac:spMkLst>
        </pc:spChg>
        <pc:spChg chg="add del mod">
          <ac:chgData name="leonardo bezerra" userId="523db0b1992bd252" providerId="LiveId" clId="{7DB6E6A7-3E54-4178-80EE-782E5A9B798D}" dt="2022-11-27T02:01:31.415" v="908" actId="478"/>
          <ac:spMkLst>
            <pc:docMk/>
            <pc:sldMk cId="737868976" sldId="292"/>
            <ac:spMk id="26" creationId="{695B583D-C6CF-DE04-90E8-0ABE1E427E5C}"/>
          </ac:spMkLst>
        </pc:spChg>
        <pc:spChg chg="add del mod">
          <ac:chgData name="leonardo bezerra" userId="523db0b1992bd252" providerId="LiveId" clId="{7DB6E6A7-3E54-4178-80EE-782E5A9B798D}" dt="2022-11-27T02:01:33.623" v="910" actId="478"/>
          <ac:spMkLst>
            <pc:docMk/>
            <pc:sldMk cId="737868976" sldId="292"/>
            <ac:spMk id="27" creationId="{A72AF39E-1E21-9556-4C08-E96F88C7BBF1}"/>
          </ac:spMkLst>
        </pc:spChg>
        <pc:spChg chg="add del mod">
          <ac:chgData name="leonardo bezerra" userId="523db0b1992bd252" providerId="LiveId" clId="{7DB6E6A7-3E54-4178-80EE-782E5A9B798D}" dt="2022-11-27T02:01:26.448" v="906"/>
          <ac:spMkLst>
            <pc:docMk/>
            <pc:sldMk cId="737868976" sldId="292"/>
            <ac:spMk id="28" creationId="{CA672C40-0774-5961-11F8-19B887F27D94}"/>
          </ac:spMkLst>
        </pc:spChg>
        <pc:spChg chg="add del mod">
          <ac:chgData name="leonardo bezerra" userId="523db0b1992bd252" providerId="LiveId" clId="{7DB6E6A7-3E54-4178-80EE-782E5A9B798D}" dt="2022-11-27T02:01:37.047" v="914" actId="478"/>
          <ac:spMkLst>
            <pc:docMk/>
            <pc:sldMk cId="737868976" sldId="292"/>
            <ac:spMk id="30" creationId="{F8465F57-C132-4612-1EB2-9C5317C4FCA5}"/>
          </ac:spMkLst>
        </pc:spChg>
        <pc:spChg chg="add mod">
          <ac:chgData name="leonardo bezerra" userId="523db0b1992bd252" providerId="LiveId" clId="{7DB6E6A7-3E54-4178-80EE-782E5A9B798D}" dt="2022-11-27T02:04:45.822" v="1048" actId="1076"/>
          <ac:spMkLst>
            <pc:docMk/>
            <pc:sldMk cId="737868976" sldId="292"/>
            <ac:spMk id="31" creationId="{B01F2EEA-8FD0-CD4A-317F-921EA72F5AEF}"/>
          </ac:spMkLst>
        </pc:spChg>
        <pc:picChg chg="del">
          <ac:chgData name="leonardo bezerra" userId="523db0b1992bd252" providerId="LiveId" clId="{7DB6E6A7-3E54-4178-80EE-782E5A9B798D}" dt="2022-11-27T01:58:52.711" v="812" actId="478"/>
          <ac:picMkLst>
            <pc:docMk/>
            <pc:sldMk cId="737868976" sldId="292"/>
            <ac:picMk id="5" creationId="{2634EA87-3BA9-5D3A-AD66-B8E9673A3183}"/>
          </ac:picMkLst>
        </pc:picChg>
        <pc:picChg chg="del">
          <ac:chgData name="leonardo bezerra" userId="523db0b1992bd252" providerId="LiveId" clId="{7DB6E6A7-3E54-4178-80EE-782E5A9B798D}" dt="2022-11-27T01:58:53.631" v="814" actId="478"/>
          <ac:picMkLst>
            <pc:docMk/>
            <pc:sldMk cId="737868976" sldId="292"/>
            <ac:picMk id="7" creationId="{73A85A67-C055-2648-D458-4F6A346D8432}"/>
          </ac:picMkLst>
        </pc:picChg>
        <pc:picChg chg="del">
          <ac:chgData name="leonardo bezerra" userId="523db0b1992bd252" providerId="LiveId" clId="{7DB6E6A7-3E54-4178-80EE-782E5A9B798D}" dt="2022-11-27T01:58:53.934" v="815" actId="478"/>
          <ac:picMkLst>
            <pc:docMk/>
            <pc:sldMk cId="737868976" sldId="292"/>
            <ac:picMk id="13" creationId="{82592868-6C98-FF32-F5B0-0A2CD4AE473D}"/>
          </ac:picMkLst>
        </pc:picChg>
        <pc:picChg chg="del">
          <ac:chgData name="leonardo bezerra" userId="523db0b1992bd252" providerId="LiveId" clId="{7DB6E6A7-3E54-4178-80EE-782E5A9B798D}" dt="2022-11-27T01:58:53.287" v="813" actId="478"/>
          <ac:picMkLst>
            <pc:docMk/>
            <pc:sldMk cId="737868976" sldId="292"/>
            <ac:picMk id="15" creationId="{4DD696DA-73EC-6EDA-2A58-B9E9C112BC02}"/>
          </ac:picMkLst>
        </pc:picChg>
        <pc:picChg chg="add mod">
          <ac:chgData name="leonardo bezerra" userId="523db0b1992bd252" providerId="LiveId" clId="{7DB6E6A7-3E54-4178-80EE-782E5A9B798D}" dt="2022-11-27T02:00:41.862" v="896" actId="1076"/>
          <ac:picMkLst>
            <pc:docMk/>
            <pc:sldMk cId="737868976" sldId="292"/>
            <ac:picMk id="17" creationId="{75AD525E-CB64-7AFD-5C0A-326C4878860B}"/>
          </ac:picMkLst>
        </pc:picChg>
      </pc:sldChg>
      <pc:sldChg chg="addSp delSp modSp add mod setBg">
        <pc:chgData name="leonardo bezerra" userId="523db0b1992bd252" providerId="LiveId" clId="{7DB6E6A7-3E54-4178-80EE-782E5A9B798D}" dt="2022-11-27T02:09:18.066" v="1113" actId="20577"/>
        <pc:sldMkLst>
          <pc:docMk/>
          <pc:sldMk cId="370141516" sldId="293"/>
        </pc:sldMkLst>
        <pc:spChg chg="del mod">
          <ac:chgData name="leonardo bezerra" userId="523db0b1992bd252" providerId="LiveId" clId="{7DB6E6A7-3E54-4178-80EE-782E5A9B798D}" dt="2022-11-27T02:00:15.869" v="881" actId="478"/>
          <ac:spMkLst>
            <pc:docMk/>
            <pc:sldMk cId="370141516" sldId="293"/>
            <ac:spMk id="2" creationId="{43C09731-6630-C2A1-F179-DE6A4C983BB8}"/>
          </ac:spMkLst>
        </pc:spChg>
        <pc:spChg chg="del mod">
          <ac:chgData name="leonardo bezerra" userId="523db0b1992bd252" providerId="LiveId" clId="{7DB6E6A7-3E54-4178-80EE-782E5A9B798D}" dt="2022-11-27T02:00:18.954" v="884" actId="478"/>
          <ac:spMkLst>
            <pc:docMk/>
            <pc:sldMk cId="370141516" sldId="293"/>
            <ac:spMk id="3" creationId="{51AF40CE-0D82-9017-849A-A7AEAEBB0535}"/>
          </ac:spMkLst>
        </pc:spChg>
        <pc:spChg chg="add del mod">
          <ac:chgData name="leonardo bezerra" userId="523db0b1992bd252" providerId="LiveId" clId="{7DB6E6A7-3E54-4178-80EE-782E5A9B798D}" dt="2022-11-27T02:00:17.647" v="883" actId="478"/>
          <ac:spMkLst>
            <pc:docMk/>
            <pc:sldMk cId="370141516" sldId="293"/>
            <ac:spMk id="6" creationId="{3A582A72-1916-6BF9-B78C-56FC2E53F003}"/>
          </ac:spMkLst>
        </pc:spChg>
        <pc:spChg chg="add">
          <ac:chgData name="leonardo bezerra" userId="523db0b1992bd252" providerId="LiveId" clId="{7DB6E6A7-3E54-4178-80EE-782E5A9B798D}" dt="2022-11-27T01:59:14.229" v="827" actId="26606"/>
          <ac:spMkLst>
            <pc:docMk/>
            <pc:sldMk cId="370141516" sldId="293"/>
            <ac:spMk id="8" creationId="{C7FA33FF-088D-4F16-95A2-2C64D353DEA8}"/>
          </ac:spMkLst>
        </pc:spChg>
        <pc:spChg chg="add mod">
          <ac:chgData name="leonardo bezerra" userId="523db0b1992bd252" providerId="LiveId" clId="{7DB6E6A7-3E54-4178-80EE-782E5A9B798D}" dt="2022-11-27T02:09:18.066" v="1113" actId="20577"/>
          <ac:spMkLst>
            <pc:docMk/>
            <pc:sldMk cId="370141516" sldId="293"/>
            <ac:spMk id="9" creationId="{A890FA24-F191-9296-C751-E17187E2C0F1}"/>
          </ac:spMkLst>
        </pc:spChg>
        <pc:spChg chg="add">
          <ac:chgData name="leonardo bezerra" userId="523db0b1992bd252" providerId="LiveId" clId="{7DB6E6A7-3E54-4178-80EE-782E5A9B798D}" dt="2022-11-27T01:59:14.229" v="827" actId="26606"/>
          <ac:spMkLst>
            <pc:docMk/>
            <pc:sldMk cId="370141516" sldId="293"/>
            <ac:spMk id="10" creationId="{A376EFB1-01CF-419F-ABF1-2AF02BBFCBD1}"/>
          </ac:spMkLst>
        </pc:spChg>
        <pc:spChg chg="add">
          <ac:chgData name="leonardo bezerra" userId="523db0b1992bd252" providerId="LiveId" clId="{7DB6E6A7-3E54-4178-80EE-782E5A9B798D}" dt="2022-11-27T01:59:14.229" v="827" actId="26606"/>
          <ac:spMkLst>
            <pc:docMk/>
            <pc:sldMk cId="370141516" sldId="293"/>
            <ac:spMk id="12" creationId="{FF9DEA15-78BD-4750-AA18-B9F28A6D5AB8}"/>
          </ac:spMkLst>
        </pc:spChg>
        <pc:spChg chg="add del mod">
          <ac:chgData name="leonardo bezerra" userId="523db0b1992bd252" providerId="LiveId" clId="{7DB6E6A7-3E54-4178-80EE-782E5A9B798D}" dt="2022-11-27T02:00:19.832" v="885" actId="478"/>
          <ac:spMkLst>
            <pc:docMk/>
            <pc:sldMk cId="370141516" sldId="293"/>
            <ac:spMk id="14" creationId="{A7014B6D-A5E6-1CC7-E786-CC230008F5F1}"/>
          </ac:spMkLst>
        </pc:spChg>
        <pc:picChg chg="del">
          <ac:chgData name="leonardo bezerra" userId="523db0b1992bd252" providerId="LiveId" clId="{7DB6E6A7-3E54-4178-80EE-782E5A9B798D}" dt="2022-11-27T01:59:09.943" v="823" actId="478"/>
          <ac:picMkLst>
            <pc:docMk/>
            <pc:sldMk cId="370141516" sldId="293"/>
            <ac:picMk id="5" creationId="{2634EA87-3BA9-5D3A-AD66-B8E9673A3183}"/>
          </ac:picMkLst>
        </pc:picChg>
        <pc:picChg chg="del">
          <ac:chgData name="leonardo bezerra" userId="523db0b1992bd252" providerId="LiveId" clId="{7DB6E6A7-3E54-4178-80EE-782E5A9B798D}" dt="2022-11-27T01:59:10.631" v="825" actId="478"/>
          <ac:picMkLst>
            <pc:docMk/>
            <pc:sldMk cId="370141516" sldId="293"/>
            <ac:picMk id="7" creationId="{73A85A67-C055-2648-D458-4F6A346D8432}"/>
          </ac:picMkLst>
        </pc:picChg>
        <pc:picChg chg="del">
          <ac:chgData name="leonardo bezerra" userId="523db0b1992bd252" providerId="LiveId" clId="{7DB6E6A7-3E54-4178-80EE-782E5A9B798D}" dt="2022-11-27T01:59:11.100" v="826" actId="478"/>
          <ac:picMkLst>
            <pc:docMk/>
            <pc:sldMk cId="370141516" sldId="293"/>
            <ac:picMk id="13" creationId="{82592868-6C98-FF32-F5B0-0A2CD4AE473D}"/>
          </ac:picMkLst>
        </pc:picChg>
        <pc:picChg chg="del">
          <ac:chgData name="leonardo bezerra" userId="523db0b1992bd252" providerId="LiveId" clId="{7DB6E6A7-3E54-4178-80EE-782E5A9B798D}" dt="2022-11-27T01:59:10.279" v="824" actId="478"/>
          <ac:picMkLst>
            <pc:docMk/>
            <pc:sldMk cId="370141516" sldId="293"/>
            <ac:picMk id="15" creationId="{4DD696DA-73EC-6EDA-2A58-B9E9C112BC02}"/>
          </ac:picMkLst>
        </pc:picChg>
      </pc:sldChg>
      <pc:sldChg chg="delSp add del ord setBg delDesignElem">
        <pc:chgData name="leonardo bezerra" userId="523db0b1992bd252" providerId="LiveId" clId="{7DB6E6A7-3E54-4178-80EE-782E5A9B798D}" dt="2022-11-27T01:59:06.762" v="821" actId="47"/>
        <pc:sldMkLst>
          <pc:docMk/>
          <pc:sldMk cId="3338335879" sldId="293"/>
        </pc:sldMkLst>
        <pc:spChg chg="del">
          <ac:chgData name="leonardo bezerra" userId="523db0b1992bd252" providerId="LiveId" clId="{7DB6E6A7-3E54-4178-80EE-782E5A9B798D}" dt="2022-11-27T01:59:02.880" v="818"/>
          <ac:spMkLst>
            <pc:docMk/>
            <pc:sldMk cId="3338335879" sldId="293"/>
            <ac:spMk id="8" creationId="{C7FA33FF-088D-4F16-95A2-2C64D353DEA8}"/>
          </ac:spMkLst>
        </pc:spChg>
        <pc:spChg chg="del">
          <ac:chgData name="leonardo bezerra" userId="523db0b1992bd252" providerId="LiveId" clId="{7DB6E6A7-3E54-4178-80EE-782E5A9B798D}" dt="2022-11-27T01:59:02.880" v="818"/>
          <ac:spMkLst>
            <pc:docMk/>
            <pc:sldMk cId="3338335879" sldId="293"/>
            <ac:spMk id="10" creationId="{A376EFB1-01CF-419F-ABF1-2AF02BBFCBD1}"/>
          </ac:spMkLst>
        </pc:spChg>
        <pc:spChg chg="del">
          <ac:chgData name="leonardo bezerra" userId="523db0b1992bd252" providerId="LiveId" clId="{7DB6E6A7-3E54-4178-80EE-782E5A9B798D}" dt="2022-11-27T01:59:02.880" v="818"/>
          <ac:spMkLst>
            <pc:docMk/>
            <pc:sldMk cId="3338335879" sldId="293"/>
            <ac:spMk id="12" creationId="{FF9DEA15-78BD-4750-AA18-B9F28A6D5AB8}"/>
          </ac:spMkLst>
        </pc:spChg>
      </pc:sldChg>
      <pc:sldChg chg="addSp delSp modSp add mod setBg">
        <pc:chgData name="leonardo bezerra" userId="523db0b1992bd252" providerId="LiveId" clId="{7DB6E6A7-3E54-4178-80EE-782E5A9B798D}" dt="2022-11-27T01:59:34.279" v="844" actId="20577"/>
        <pc:sldMkLst>
          <pc:docMk/>
          <pc:sldMk cId="629919273" sldId="294"/>
        </pc:sldMkLst>
        <pc:spChg chg="mod">
          <ac:chgData name="leonardo bezerra" userId="523db0b1992bd252" providerId="LiveId" clId="{7DB6E6A7-3E54-4178-80EE-782E5A9B798D}" dt="2022-11-27T01:59:34.279" v="844" actId="20577"/>
          <ac:spMkLst>
            <pc:docMk/>
            <pc:sldMk cId="629919273" sldId="294"/>
            <ac:spMk id="2" creationId="{43C09731-6630-C2A1-F179-DE6A4C983BB8}"/>
          </ac:spMkLst>
        </pc:spChg>
        <pc:spChg chg="del mod">
          <ac:chgData name="leonardo bezerra" userId="523db0b1992bd252" providerId="LiveId" clId="{7DB6E6A7-3E54-4178-80EE-782E5A9B798D}" dt="2022-11-27T01:59:28.054" v="835" actId="478"/>
          <ac:spMkLst>
            <pc:docMk/>
            <pc:sldMk cId="629919273" sldId="294"/>
            <ac:spMk id="3" creationId="{51AF40CE-0D82-9017-849A-A7AEAEBB0535}"/>
          </ac:spMkLst>
        </pc:spChg>
        <pc:spChg chg="add del mod">
          <ac:chgData name="leonardo bezerra" userId="523db0b1992bd252" providerId="LiveId" clId="{7DB6E6A7-3E54-4178-80EE-782E5A9B798D}" dt="2022-11-27T01:59:29.730" v="836" actId="478"/>
          <ac:spMkLst>
            <pc:docMk/>
            <pc:sldMk cId="629919273" sldId="294"/>
            <ac:spMk id="6" creationId="{EC271F68-29AB-DE93-5025-B14B4E64F165}"/>
          </ac:spMkLst>
        </pc:spChg>
        <pc:spChg chg="add">
          <ac:chgData name="leonardo bezerra" userId="523db0b1992bd252" providerId="LiveId" clId="{7DB6E6A7-3E54-4178-80EE-782E5A9B798D}" dt="2022-11-27T01:59:21.792" v="833" actId="26606"/>
          <ac:spMkLst>
            <pc:docMk/>
            <pc:sldMk cId="629919273" sldId="294"/>
            <ac:spMk id="8" creationId="{C7FA33FF-088D-4F16-95A2-2C64D353DEA8}"/>
          </ac:spMkLst>
        </pc:spChg>
        <pc:spChg chg="add">
          <ac:chgData name="leonardo bezerra" userId="523db0b1992bd252" providerId="LiveId" clId="{7DB6E6A7-3E54-4178-80EE-782E5A9B798D}" dt="2022-11-27T01:59:21.792" v="833" actId="26606"/>
          <ac:spMkLst>
            <pc:docMk/>
            <pc:sldMk cId="629919273" sldId="294"/>
            <ac:spMk id="10" creationId="{A376EFB1-01CF-419F-ABF1-2AF02BBFCBD1}"/>
          </ac:spMkLst>
        </pc:spChg>
        <pc:spChg chg="add">
          <ac:chgData name="leonardo bezerra" userId="523db0b1992bd252" providerId="LiveId" clId="{7DB6E6A7-3E54-4178-80EE-782E5A9B798D}" dt="2022-11-27T01:59:21.792" v="833" actId="26606"/>
          <ac:spMkLst>
            <pc:docMk/>
            <pc:sldMk cId="629919273" sldId="294"/>
            <ac:spMk id="12" creationId="{FF9DEA15-78BD-4750-AA18-B9F28A6D5AB8}"/>
          </ac:spMkLst>
        </pc:spChg>
        <pc:picChg chg="del">
          <ac:chgData name="leonardo bezerra" userId="523db0b1992bd252" providerId="LiveId" clId="{7DB6E6A7-3E54-4178-80EE-782E5A9B798D}" dt="2022-11-27T01:59:20.415" v="832" actId="478"/>
          <ac:picMkLst>
            <pc:docMk/>
            <pc:sldMk cId="629919273" sldId="294"/>
            <ac:picMk id="5" creationId="{2634EA87-3BA9-5D3A-AD66-B8E9673A3183}"/>
          </ac:picMkLst>
        </pc:picChg>
        <pc:picChg chg="del">
          <ac:chgData name="leonardo bezerra" userId="523db0b1992bd252" providerId="LiveId" clId="{7DB6E6A7-3E54-4178-80EE-782E5A9B798D}" dt="2022-11-27T01:59:19.281" v="829" actId="478"/>
          <ac:picMkLst>
            <pc:docMk/>
            <pc:sldMk cId="629919273" sldId="294"/>
            <ac:picMk id="7" creationId="{73A85A67-C055-2648-D458-4F6A346D8432}"/>
          </ac:picMkLst>
        </pc:picChg>
        <pc:picChg chg="del">
          <ac:chgData name="leonardo bezerra" userId="523db0b1992bd252" providerId="LiveId" clId="{7DB6E6A7-3E54-4178-80EE-782E5A9B798D}" dt="2022-11-27T01:59:19.791" v="830" actId="478"/>
          <ac:picMkLst>
            <pc:docMk/>
            <pc:sldMk cId="629919273" sldId="294"/>
            <ac:picMk id="13" creationId="{82592868-6C98-FF32-F5B0-0A2CD4AE473D}"/>
          </ac:picMkLst>
        </pc:picChg>
        <pc:picChg chg="del">
          <ac:chgData name="leonardo bezerra" userId="523db0b1992bd252" providerId="LiveId" clId="{7DB6E6A7-3E54-4178-80EE-782E5A9B798D}" dt="2022-11-27T01:59:20.143" v="831" actId="478"/>
          <ac:picMkLst>
            <pc:docMk/>
            <pc:sldMk cId="629919273" sldId="294"/>
            <ac:picMk id="15" creationId="{4DD696DA-73EC-6EDA-2A58-B9E9C112BC02}"/>
          </ac:picMkLst>
        </pc:picChg>
      </pc:sldChg>
      <pc:sldChg chg="addSp delSp modSp add mod ord setBg">
        <pc:chgData name="leonardo bezerra" userId="523db0b1992bd252" providerId="LiveId" clId="{7DB6E6A7-3E54-4178-80EE-782E5A9B798D}" dt="2022-11-27T02:33:52.619" v="1158" actId="1076"/>
        <pc:sldMkLst>
          <pc:docMk/>
          <pc:sldMk cId="3738118710" sldId="295"/>
        </pc:sldMkLst>
        <pc:spChg chg="del mod">
          <ac:chgData name="leonardo bezerra" userId="523db0b1992bd252" providerId="LiveId" clId="{7DB6E6A7-3E54-4178-80EE-782E5A9B798D}" dt="2022-11-27T02:05:52.909" v="1061" actId="478"/>
          <ac:spMkLst>
            <pc:docMk/>
            <pc:sldMk cId="3738118710" sldId="295"/>
            <ac:spMk id="2" creationId="{43C09731-6630-C2A1-F179-DE6A4C983BB8}"/>
          </ac:spMkLst>
        </pc:spChg>
        <pc:spChg chg="del mod">
          <ac:chgData name="leonardo bezerra" userId="523db0b1992bd252" providerId="LiveId" clId="{7DB6E6A7-3E54-4178-80EE-782E5A9B798D}" dt="2022-11-27T02:05:48.730" v="1059" actId="478"/>
          <ac:spMkLst>
            <pc:docMk/>
            <pc:sldMk cId="3738118710" sldId="295"/>
            <ac:spMk id="3" creationId="{51AF40CE-0D82-9017-849A-A7AEAEBB0535}"/>
          </ac:spMkLst>
        </pc:spChg>
        <pc:spChg chg="add del mod">
          <ac:chgData name="leonardo bezerra" userId="523db0b1992bd252" providerId="LiveId" clId="{7DB6E6A7-3E54-4178-80EE-782E5A9B798D}" dt="2022-11-27T02:05:50.247" v="1060" actId="478"/>
          <ac:spMkLst>
            <pc:docMk/>
            <pc:sldMk cId="3738118710" sldId="295"/>
            <ac:spMk id="6" creationId="{1F7DA534-0FD5-B923-74F8-4B627015FD46}"/>
          </ac:spMkLst>
        </pc:spChg>
        <pc:spChg chg="add">
          <ac:chgData name="leonardo bezerra" userId="523db0b1992bd252" providerId="LiveId" clId="{7DB6E6A7-3E54-4178-80EE-782E5A9B798D}" dt="2022-11-27T02:05:47.157" v="1058" actId="26606"/>
          <ac:spMkLst>
            <pc:docMk/>
            <pc:sldMk cId="3738118710" sldId="295"/>
            <ac:spMk id="8" creationId="{C7FA33FF-088D-4F16-95A2-2C64D353DEA8}"/>
          </ac:spMkLst>
        </pc:spChg>
        <pc:spChg chg="add">
          <ac:chgData name="leonardo bezerra" userId="523db0b1992bd252" providerId="LiveId" clId="{7DB6E6A7-3E54-4178-80EE-782E5A9B798D}" dt="2022-11-27T02:05:47.157" v="1058" actId="26606"/>
          <ac:spMkLst>
            <pc:docMk/>
            <pc:sldMk cId="3738118710" sldId="295"/>
            <ac:spMk id="10" creationId="{A376EFB1-01CF-419F-ABF1-2AF02BBFCBD1}"/>
          </ac:spMkLst>
        </pc:spChg>
        <pc:spChg chg="add del mod">
          <ac:chgData name="leonardo bezerra" userId="523db0b1992bd252" providerId="LiveId" clId="{7DB6E6A7-3E54-4178-80EE-782E5A9B798D}" dt="2022-11-27T02:05:58.516" v="1063" actId="478"/>
          <ac:spMkLst>
            <pc:docMk/>
            <pc:sldMk cId="3738118710" sldId="295"/>
            <ac:spMk id="11" creationId="{44212045-48A1-5D0B-F6A0-5CA986F4E607}"/>
          </ac:spMkLst>
        </pc:spChg>
        <pc:spChg chg="add">
          <ac:chgData name="leonardo bezerra" userId="523db0b1992bd252" providerId="LiveId" clId="{7DB6E6A7-3E54-4178-80EE-782E5A9B798D}" dt="2022-11-27T02:05:47.157" v="1058" actId="26606"/>
          <ac:spMkLst>
            <pc:docMk/>
            <pc:sldMk cId="3738118710" sldId="295"/>
            <ac:spMk id="12" creationId="{FF9DEA15-78BD-4750-AA18-B9F28A6D5AB8}"/>
          </ac:spMkLst>
        </pc:spChg>
        <pc:spChg chg="add mod">
          <ac:chgData name="leonardo bezerra" userId="523db0b1992bd252" providerId="LiveId" clId="{7DB6E6A7-3E54-4178-80EE-782E5A9B798D}" dt="2022-11-27T02:05:56.131" v="1062"/>
          <ac:spMkLst>
            <pc:docMk/>
            <pc:sldMk cId="3738118710" sldId="295"/>
            <ac:spMk id="14" creationId="{BDB9E4A9-BE74-7E5E-7518-F16AD6C9669C}"/>
          </ac:spMkLst>
        </pc:spChg>
        <pc:spChg chg="add mod">
          <ac:chgData name="leonardo bezerra" userId="523db0b1992bd252" providerId="LiveId" clId="{7DB6E6A7-3E54-4178-80EE-782E5A9B798D}" dt="2022-11-27T02:33:39.491" v="1154" actId="1076"/>
          <ac:spMkLst>
            <pc:docMk/>
            <pc:sldMk cId="3738118710" sldId="295"/>
            <ac:spMk id="16" creationId="{6D1B9747-99C9-FF32-E7D9-630EBE82535D}"/>
          </ac:spMkLst>
        </pc:spChg>
        <pc:spChg chg="add mod">
          <ac:chgData name="leonardo bezerra" userId="523db0b1992bd252" providerId="LiveId" clId="{7DB6E6A7-3E54-4178-80EE-782E5A9B798D}" dt="2022-11-27T02:33:47.523" v="1157" actId="1076"/>
          <ac:spMkLst>
            <pc:docMk/>
            <pc:sldMk cId="3738118710" sldId="295"/>
            <ac:spMk id="21" creationId="{8D2ACB4B-07EC-124F-1EA0-9F283E672A6F}"/>
          </ac:spMkLst>
        </pc:spChg>
        <pc:picChg chg="add mod">
          <ac:chgData name="leonardo bezerra" userId="523db0b1992bd252" providerId="LiveId" clId="{7DB6E6A7-3E54-4178-80EE-782E5A9B798D}" dt="2022-11-27T02:33:52.619" v="1158" actId="1076"/>
          <ac:picMkLst>
            <pc:docMk/>
            <pc:sldMk cId="3738118710" sldId="295"/>
            <ac:picMk id="2" creationId="{9B699BD1-1E74-DCDB-D7A7-2739833B4A71}"/>
          </ac:picMkLst>
        </pc:picChg>
        <pc:picChg chg="del">
          <ac:chgData name="leonardo bezerra" userId="523db0b1992bd252" providerId="LiveId" clId="{7DB6E6A7-3E54-4178-80EE-782E5A9B798D}" dt="2022-11-27T02:05:43.952" v="1057" actId="478"/>
          <ac:picMkLst>
            <pc:docMk/>
            <pc:sldMk cId="3738118710" sldId="295"/>
            <ac:picMk id="5" creationId="{2634EA87-3BA9-5D3A-AD66-B8E9673A3183}"/>
          </ac:picMkLst>
        </pc:picChg>
        <pc:picChg chg="del">
          <ac:chgData name="leonardo bezerra" userId="523db0b1992bd252" providerId="LiveId" clId="{7DB6E6A7-3E54-4178-80EE-782E5A9B798D}" dt="2022-11-27T02:05:42.702" v="1054" actId="478"/>
          <ac:picMkLst>
            <pc:docMk/>
            <pc:sldMk cId="3738118710" sldId="295"/>
            <ac:picMk id="7" creationId="{73A85A67-C055-2648-D458-4F6A346D8432}"/>
          </ac:picMkLst>
        </pc:picChg>
        <pc:picChg chg="del">
          <ac:chgData name="leonardo bezerra" userId="523db0b1992bd252" providerId="LiveId" clId="{7DB6E6A7-3E54-4178-80EE-782E5A9B798D}" dt="2022-11-27T02:05:43.047" v="1055" actId="478"/>
          <ac:picMkLst>
            <pc:docMk/>
            <pc:sldMk cId="3738118710" sldId="295"/>
            <ac:picMk id="13" creationId="{82592868-6C98-FF32-F5B0-0A2CD4AE473D}"/>
          </ac:picMkLst>
        </pc:picChg>
        <pc:picChg chg="del">
          <ac:chgData name="leonardo bezerra" userId="523db0b1992bd252" providerId="LiveId" clId="{7DB6E6A7-3E54-4178-80EE-782E5A9B798D}" dt="2022-11-27T02:05:43.414" v="1056" actId="478"/>
          <ac:picMkLst>
            <pc:docMk/>
            <pc:sldMk cId="3738118710" sldId="295"/>
            <ac:picMk id="15" creationId="{4DD696DA-73EC-6EDA-2A58-B9E9C112BC02}"/>
          </ac:picMkLst>
        </pc:picChg>
        <pc:picChg chg="add mod">
          <ac:chgData name="leonardo bezerra" userId="523db0b1992bd252" providerId="LiveId" clId="{7DB6E6A7-3E54-4178-80EE-782E5A9B798D}" dt="2022-11-27T02:33:43.139" v="1155" actId="1076"/>
          <ac:picMkLst>
            <pc:docMk/>
            <pc:sldMk cId="3738118710" sldId="295"/>
            <ac:picMk id="17" creationId="{D09ABAFB-2EFA-5811-CCA6-DC42B0C2F73A}"/>
          </ac:picMkLst>
        </pc:picChg>
        <pc:picChg chg="add mod">
          <ac:chgData name="leonardo bezerra" userId="523db0b1992bd252" providerId="LiveId" clId="{7DB6E6A7-3E54-4178-80EE-782E5A9B798D}" dt="2022-11-27T02:33:43.139" v="1155" actId="1076"/>
          <ac:picMkLst>
            <pc:docMk/>
            <pc:sldMk cId="3738118710" sldId="295"/>
            <ac:picMk id="18" creationId="{A1962882-797F-1A57-2360-F4A0539D073C}"/>
          </ac:picMkLst>
        </pc:picChg>
        <pc:picChg chg="add del mod">
          <ac:chgData name="leonardo bezerra" userId="523db0b1992bd252" providerId="LiveId" clId="{7DB6E6A7-3E54-4178-80EE-782E5A9B798D}" dt="2022-11-27T02:06:14.215" v="1071" actId="478"/>
          <ac:picMkLst>
            <pc:docMk/>
            <pc:sldMk cId="3738118710" sldId="295"/>
            <ac:picMk id="19" creationId="{CBB9086A-9DCC-A00D-0B65-509224E9B1A1}"/>
          </ac:picMkLst>
        </pc:picChg>
        <pc:picChg chg="add mod">
          <ac:chgData name="leonardo bezerra" userId="523db0b1992bd252" providerId="LiveId" clId="{7DB6E6A7-3E54-4178-80EE-782E5A9B798D}" dt="2022-11-27T02:33:45.083" v="1156" actId="1076"/>
          <ac:picMkLst>
            <pc:docMk/>
            <pc:sldMk cId="3738118710" sldId="295"/>
            <ac:picMk id="20" creationId="{AF7C4597-AAAD-6A07-610E-12D8C90939E7}"/>
          </ac:picMkLst>
        </pc:picChg>
      </pc:sldChg>
      <pc:sldChg chg="delSp modSp add mod">
        <pc:chgData name="leonardo bezerra" userId="523db0b1992bd252" providerId="LiveId" clId="{7DB6E6A7-3E54-4178-80EE-782E5A9B798D}" dt="2022-11-27T02:08:26.134" v="1111" actId="478"/>
        <pc:sldMkLst>
          <pc:docMk/>
          <pc:sldMk cId="3729420290" sldId="296"/>
        </pc:sldMkLst>
        <pc:spChg chg="mod">
          <ac:chgData name="leonardo bezerra" userId="523db0b1992bd252" providerId="LiveId" clId="{7DB6E6A7-3E54-4178-80EE-782E5A9B798D}" dt="2022-11-27T02:08:23.799" v="1110" actId="20577"/>
          <ac:spMkLst>
            <pc:docMk/>
            <pc:sldMk cId="3729420290" sldId="296"/>
            <ac:spMk id="2" creationId="{43C09731-6630-C2A1-F179-DE6A4C983BB8}"/>
          </ac:spMkLst>
        </pc:spChg>
        <pc:spChg chg="del">
          <ac:chgData name="leonardo bezerra" userId="523db0b1992bd252" providerId="LiveId" clId="{7DB6E6A7-3E54-4178-80EE-782E5A9B798D}" dt="2022-11-27T02:08:26.134" v="1111" actId="478"/>
          <ac:spMkLst>
            <pc:docMk/>
            <pc:sldMk cId="3729420290" sldId="296"/>
            <ac:spMk id="6" creationId="{26292899-33A2-7578-E01C-7CE030EE12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F3E4-792D-06F2-E316-D150E174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A2191-63A9-3F74-5682-A6ED3421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CFF0A-2A12-D7F6-F06C-537870AD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69AE8-0C3F-1F7F-DB89-3FF2CC94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C1CE05-3CBA-80F4-B181-6E47BE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E3738-4CFE-32F4-608E-B6DD9F69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DF07BF-8061-A95B-ECDB-EA0AFBBA2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7ADA92-0709-6637-F0D5-8290D402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5D74F-9EF1-9938-B166-81E1BAD9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723DBB-7FE2-4DF7-BEE0-ECEB0EC4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15159D-42EF-A176-A9C7-DD6D9FAB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5CF5DE-751F-7E17-800A-312C3F35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D5D64-CF40-7CAF-B540-E2DEB93D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5636A-0CAE-F69B-40F1-EC8FD4F4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FACB2-7A18-7521-9F6D-C6C2114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FEFC3-F739-B66F-D00C-773FA02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73585-F18B-6C02-941F-C061A1E7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E5B92-1A38-4043-454C-52E07A71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CE8EA-353B-B5DB-2731-22741894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279BC-3288-6BF5-4717-8C57C72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7E9B-92D6-8F7F-DE0C-E825CFD9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1452B2-32FC-9BF0-9621-8C63E788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AFFC0-C5C4-CAB7-9487-C21EA75C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C8601-6C43-2D75-A1C0-4DE8EB21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85D3E-7265-D5DE-D2CA-282E5015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0981C-D52B-2599-E5D5-8C75AB3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6107C-4D75-A1E3-8789-93B43A2CB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9359F-AFC4-FF60-8C2C-986DC3F72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60F3C-41E3-8B13-94BF-CB46593E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78D220-6D46-9F82-4378-166C0FF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B819F2-DCFF-0C48-48A4-D62F4157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95AE1-CB16-126A-783D-D05D53DC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F4A0F-6A32-FA1E-06B1-50AE2642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D243F-3543-7888-4990-ACD7A279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A68D26-DADC-31A5-AF70-483BAB4E5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83F4E7-4B62-2E4F-448E-E060A8926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DE6E38-2CEA-5D3A-AE79-BE999E2C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15E0DF-94A1-005D-9F31-94C5A4BB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8F9C9-D675-588A-B9AA-84D83561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BA05-0120-059F-1CC1-B94E643E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FE1526-AE43-998F-4CBA-5ADF9E75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AB3D10-083B-65CF-0E4A-17E3DB2D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BED025-FB30-0AA4-69E7-99823AB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EE4B16-6D01-D187-EEDA-40905913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68710-7AE8-746C-8CC1-A03CB166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B6AE5-8158-695E-A532-50C7B038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C6A0-559C-4D56-47E1-1C3EF132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878FA-5F59-CC3F-06E4-670D3694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BB249-C553-D501-A2FE-092BAC92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89D12-18CE-2A02-3F2F-CABB0ECA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9FC31F-CF09-2EEA-18CB-C54002C0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65713-4A10-2491-AB39-445EF68B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C809C-6436-A8A6-BF9A-FC2787B7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1E16E3-0D94-2AC3-54A0-C9EF0950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F2DBF7-0121-347F-6904-F8CBC75D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28352-602C-1EEB-85E9-3FE6F730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5CE7A-BD86-8116-7390-F029DAEC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DDC0D-ECDF-6256-C411-9B877DFB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8D5559-AF1B-A327-4FE6-4682CF68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7E677-2DBE-1EF1-354D-C3AF3C567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6C1464-E976-78FB-7461-6C82EF90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29EFE-7598-BEAF-7E44-44FA3F9A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20FD5-5171-92EF-CA4C-30CAAB1AD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3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33AED7-8AAE-773F-6483-9E75DA6B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87" y="4969827"/>
            <a:ext cx="6124576" cy="148196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pt-BR" sz="14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	Leonardo Bezerra </a:t>
            </a:r>
            <a:br>
              <a:rPr lang="pt-BR" sz="14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	Marcos </a:t>
            </a:r>
            <a:r>
              <a:rPr lang="pt-BR" sz="1400" b="1" dirty="0" err="1">
                <a:solidFill>
                  <a:schemeClr val="bg1"/>
                </a:solidFill>
              </a:rPr>
              <a:t>Antonio</a:t>
            </a:r>
            <a:r>
              <a:rPr lang="pt-BR" sz="1400" b="1" dirty="0">
                <a:solidFill>
                  <a:schemeClr val="bg1"/>
                </a:solidFill>
              </a:rPr>
              <a:t> Cordeiro Neves</a:t>
            </a:r>
            <a:br>
              <a:rPr lang="pt-BR" sz="14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	Wallace </a:t>
            </a:r>
            <a:r>
              <a:rPr lang="pt-BR" sz="1400" b="1" dirty="0" err="1">
                <a:solidFill>
                  <a:schemeClr val="bg1"/>
                </a:solidFill>
              </a:rPr>
              <a:t>Bonello</a:t>
            </a:r>
            <a:r>
              <a:rPr lang="pt-BR" sz="1400" b="1" dirty="0">
                <a:solidFill>
                  <a:schemeClr val="bg1"/>
                </a:solidFill>
              </a:rPr>
              <a:t> de Souza</a:t>
            </a:r>
            <a:br>
              <a:rPr lang="pt-BR" sz="14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                       Caio V. </a:t>
            </a:r>
            <a:r>
              <a:rPr lang="pt-BR" sz="1400" b="1" dirty="0" err="1">
                <a:solidFill>
                  <a:schemeClr val="bg1"/>
                </a:solidFill>
              </a:rPr>
              <a:t>Rorato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pic>
        <p:nvPicPr>
          <p:cNvPr id="272" name="Picture 226" descr="Trama con circuito stampato bianco">
            <a:extLst>
              <a:ext uri="{FF2B5EF4-FFF2-40B4-BE49-F238E27FC236}">
                <a16:creationId xmlns:a16="http://schemas.microsoft.com/office/drawing/2014/main" id="{4D693EF2-37CA-0C10-C528-3978D7623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4" r="31084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73" name="Group 23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74" name="Freeform: Shape 23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9BDC0A74-E465-D4F9-0DF9-37E2E1F9A688}"/>
              </a:ext>
            </a:extLst>
          </p:cNvPr>
          <p:cNvSpPr txBox="1">
            <a:spLocks/>
          </p:cNvSpPr>
          <p:nvPr/>
        </p:nvSpPr>
        <p:spPr>
          <a:xfrm>
            <a:off x="5338614" y="915891"/>
            <a:ext cx="6124576" cy="2665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chemeClr val="bg1"/>
                </a:solidFill>
              </a:rPr>
              <a:t>Monitoramento de sistemas com MQTT.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5B8798-DB8A-202B-1EA2-0BD7356FAD14}"/>
              </a:ext>
            </a:extLst>
          </p:cNvPr>
          <p:cNvSpPr txBox="1"/>
          <p:nvPr/>
        </p:nvSpPr>
        <p:spPr>
          <a:xfrm>
            <a:off x="6333689" y="3878554"/>
            <a:ext cx="451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Fatec Americana “Ministro Ralph Biasi”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       </a:t>
            </a:r>
            <a:r>
              <a:rPr lang="pt-BR" dirty="0" err="1">
                <a:solidFill>
                  <a:schemeClr val="bg1"/>
                </a:solidFill>
              </a:rPr>
              <a:t>Prof°</a:t>
            </a:r>
            <a:r>
              <a:rPr lang="pt-BR" dirty="0">
                <a:solidFill>
                  <a:schemeClr val="bg1"/>
                </a:solidFill>
              </a:rPr>
              <a:t> Rossano Pablo Pinto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1442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A6BFA12-99ED-B347-2FEB-82894C996A8D}"/>
              </a:ext>
            </a:extLst>
          </p:cNvPr>
          <p:cNvSpPr txBox="1">
            <a:spLocks/>
          </p:cNvSpPr>
          <p:nvPr/>
        </p:nvSpPr>
        <p:spPr>
          <a:xfrm>
            <a:off x="808962" y="2915251"/>
            <a:ext cx="3282696" cy="1027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75AD525E-CB64-7AFD-5C0A-326C48788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32" y="334124"/>
            <a:ext cx="3746109" cy="908499"/>
          </a:xfrm>
          <a:prstGeom prst="rect">
            <a:avLst/>
          </a:prstGeom>
        </p:spPr>
      </p:pic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B01F2EEA-8FD0-CD4A-317F-921EA72F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096" y="2000827"/>
            <a:ext cx="6483942" cy="3883842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O que é?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1600" dirty="0"/>
              <a:t>Plataforma que disponibiliza gráficos e dashboards.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1600" dirty="0"/>
              <a:t>Suporte para vários tipos de bancos de dados.</a:t>
            </a:r>
          </a:p>
          <a:p>
            <a:pPr marL="457200" lvl="1" indent="0">
              <a:buNone/>
            </a:pPr>
            <a:endParaRPr lang="pt-BR" sz="16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Para que serve?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1600" dirty="0"/>
              <a:t>Criação e visualização de gráficos e dashboards.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1600" dirty="0"/>
              <a:t>Disparo de alertas.</a:t>
            </a:r>
          </a:p>
          <a:p>
            <a:pPr marL="457200" lvl="1" indent="0">
              <a:buNone/>
            </a:pPr>
            <a:endParaRPr lang="pt-BR" sz="16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Como funciona?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1600" dirty="0"/>
              <a:t>Integração com banco de dados e outros softwares.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1600" dirty="0"/>
              <a:t>Códigos.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sz="1600" dirty="0"/>
              <a:t>Cloud </a:t>
            </a:r>
            <a:r>
              <a:rPr lang="pt-BR" sz="1600" dirty="0"/>
              <a:t>ou</a:t>
            </a:r>
            <a:r>
              <a:rPr lang="en-US" sz="1600" dirty="0"/>
              <a:t> localhost.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35912F1E-49D9-4F71-3056-5FF2889B8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0" y="274717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8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D1B9747-99C9-FF32-E7D9-630EBE82535D}"/>
              </a:ext>
            </a:extLst>
          </p:cNvPr>
          <p:cNvSpPr txBox="1">
            <a:spLocks/>
          </p:cNvSpPr>
          <p:nvPr/>
        </p:nvSpPr>
        <p:spPr>
          <a:xfrm>
            <a:off x="4893653" y="336008"/>
            <a:ext cx="3343080" cy="496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alibri Light" panose="020F0302020204030204" pitchFamily="34" charset="0"/>
              <a:buChar char="₊"/>
            </a:pPr>
            <a:r>
              <a:rPr lang="pt-BR" sz="2400" dirty="0">
                <a:latin typeface="Calibri (corpo)"/>
              </a:rPr>
              <a:t>Possíveis integrações:</a:t>
            </a:r>
          </a:p>
        </p:txBody>
      </p:sp>
      <p:pic>
        <p:nvPicPr>
          <p:cNvPr id="17" name="Imagem 16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D09ABAFB-2EFA-5811-CCA6-DC42B0C2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81" y="1004196"/>
            <a:ext cx="2147954" cy="498440"/>
          </a:xfrm>
          <a:prstGeom prst="rect">
            <a:avLst/>
          </a:prstGeom>
        </p:spPr>
      </p:pic>
      <p:pic>
        <p:nvPicPr>
          <p:cNvPr id="18" name="Imagem 17" descr="Logotipo, nome da empresa&#10;&#10;Descrição gerada automaticamente">
            <a:extLst>
              <a:ext uri="{FF2B5EF4-FFF2-40B4-BE49-F238E27FC236}">
                <a16:creationId xmlns:a16="http://schemas.microsoft.com/office/drawing/2014/main" id="{A1962882-797F-1A57-2360-F4A0539D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4" y="1004196"/>
            <a:ext cx="1393702" cy="1393702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AF7C4597-AAAD-6A07-610E-12D8C9093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80" y="1673999"/>
            <a:ext cx="1656713" cy="927759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2ACB4B-07EC-124F-1EA0-9F283E672A6F}"/>
              </a:ext>
            </a:extLst>
          </p:cNvPr>
          <p:cNvSpPr txBox="1">
            <a:spLocks/>
          </p:cNvSpPr>
          <p:nvPr/>
        </p:nvSpPr>
        <p:spPr>
          <a:xfrm>
            <a:off x="4474042" y="2743997"/>
            <a:ext cx="4182302" cy="496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 Light" panose="020F0302020204030204" pitchFamily="34" charset="0"/>
              <a:buChar char="₊"/>
            </a:pPr>
            <a:r>
              <a:rPr lang="pt-BR" sz="2400" dirty="0">
                <a:latin typeface="Calibri (corpo)"/>
              </a:rPr>
              <a:t>Exemplo de gráficos:</a:t>
            </a:r>
          </a:p>
        </p:txBody>
      </p:sp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B699BD1-1E74-DCDB-D7A7-2739833B4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60" y="3385338"/>
            <a:ext cx="7156716" cy="3136654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94E3A1A-64B1-2BBA-AEDB-C00FE501A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10" y="304788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18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6E6046A3-9F29-1924-A0D3-19ECBC59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7" y="2489412"/>
            <a:ext cx="2143125" cy="21431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661197-EEED-4EE5-4FD1-73C5BA16FF5C}"/>
              </a:ext>
            </a:extLst>
          </p:cNvPr>
          <p:cNvSpPr txBox="1"/>
          <p:nvPr/>
        </p:nvSpPr>
        <p:spPr>
          <a:xfrm>
            <a:off x="5686367" y="525623"/>
            <a:ext cx="2286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Calibri" panose="020F0502020204030204" pitchFamily="34" charset="0"/>
              <a:buChar char="⁺"/>
            </a:pPr>
            <a:r>
              <a:rPr lang="pt-BR" dirty="0"/>
              <a:t>O que é Container?</a:t>
            </a:r>
          </a:p>
          <a:p>
            <a:pPr marL="285750" indent="-285750" algn="just">
              <a:buFont typeface="Calibri" panose="020F0502020204030204" pitchFamily="34" charset="0"/>
              <a:buChar char="⁺"/>
            </a:pPr>
            <a:r>
              <a:rPr lang="pt-BR" dirty="0"/>
              <a:t>O que é o Docker?</a:t>
            </a:r>
          </a:p>
          <a:p>
            <a:pPr marL="285750" indent="-285750" algn="just">
              <a:buFont typeface="Calibri" panose="020F0502020204030204" pitchFamily="34" charset="0"/>
              <a:buChar char="⁺"/>
            </a:pPr>
            <a:endParaRPr lang="pt-BR" dirty="0"/>
          </a:p>
          <a:p>
            <a:pPr algn="just"/>
            <a:endParaRPr lang="pt-BR" dirty="0"/>
          </a:p>
        </p:txBody>
      </p:sp>
      <p:pic>
        <p:nvPicPr>
          <p:cNvPr id="25" name="Imagem 24" descr="Diagrama&#10;&#10;Descrição gerada automaticamente">
            <a:extLst>
              <a:ext uri="{FF2B5EF4-FFF2-40B4-BE49-F238E27FC236}">
                <a16:creationId xmlns:a16="http://schemas.microsoft.com/office/drawing/2014/main" id="{79D00750-A281-F861-B418-F2B9F4AF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55" y="2251575"/>
            <a:ext cx="5747913" cy="1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5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6E6046A3-9F29-1924-A0D3-19ECBC59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7" y="2489412"/>
            <a:ext cx="2143125" cy="21431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661197-EEED-4EE5-4FD1-73C5BA16FF5C}"/>
              </a:ext>
            </a:extLst>
          </p:cNvPr>
          <p:cNvSpPr txBox="1"/>
          <p:nvPr/>
        </p:nvSpPr>
        <p:spPr>
          <a:xfrm>
            <a:off x="5250753" y="517234"/>
            <a:ext cx="387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Calibri" panose="020F0502020204030204" pitchFamily="34" charset="0"/>
              <a:buChar char="⁺"/>
            </a:pPr>
            <a:r>
              <a:rPr lang="pt-BR" dirty="0"/>
              <a:t>Diferença do Docker </a:t>
            </a:r>
            <a:r>
              <a:rPr lang="pt-BR" dirty="0" err="1"/>
              <a:t>vs</a:t>
            </a:r>
            <a:r>
              <a:rPr lang="pt-BR" dirty="0"/>
              <a:t> Virtualização</a:t>
            </a:r>
          </a:p>
          <a:p>
            <a:pPr marL="285750" indent="-285750" algn="just">
              <a:buFont typeface="Calibri" panose="020F0502020204030204" pitchFamily="34" charset="0"/>
              <a:buChar char="⁺"/>
            </a:pPr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295FFB-7108-1FC6-F06D-5CC549A3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045" y="2389313"/>
            <a:ext cx="5913703" cy="31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88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923"/>
            <a:ext cx="10515600" cy="1325563"/>
          </a:xfrm>
        </p:spPr>
        <p:txBody>
          <a:bodyPr/>
          <a:lstStyle/>
          <a:p>
            <a:r>
              <a:rPr lang="pt-BR" b="1" dirty="0"/>
              <a:t>Ideia final do projeto</a:t>
            </a:r>
            <a:endParaRPr lang="pt-BR" dirty="0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2B47DF53-0A33-BFA5-985B-F33DBC08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5778"/>
            <a:ext cx="10294070" cy="55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359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prática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292899-33A2-7578-E01C-7CE030EE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591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1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473" y="2766218"/>
            <a:ext cx="10515600" cy="1325563"/>
          </a:xfrm>
        </p:spPr>
        <p:txBody>
          <a:bodyPr/>
          <a:lstStyle/>
          <a:p>
            <a:r>
              <a:rPr lang="pt-BR" b="1" dirty="0"/>
              <a:t>&gt;&gt;&gt;&gt;&gt;&gt; DUVIDAS &lt;&lt;&lt;&lt;&lt;&lt;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420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Sumário</a:t>
            </a:r>
            <a:endParaRPr lang="pt-BR" sz="4800" dirty="0"/>
          </a:p>
        </p:txBody>
      </p:sp>
      <p:sp>
        <p:nvSpPr>
          <p:cNvPr id="119" name="Freeform: Shape 7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7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5501834" cy="6858000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MQTT – Oque é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MQTT – Como funciona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Ideia inicial do projeto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Uso de ferramentas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influxDB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Telegraf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Grafana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Docker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Ideia final do projeto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Parte prática – Projeto em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250380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07534" cy="1622321"/>
          </a:xfrm>
        </p:spPr>
        <p:txBody>
          <a:bodyPr>
            <a:normAutofit/>
          </a:bodyPr>
          <a:lstStyle/>
          <a:p>
            <a:r>
              <a:rPr lang="pt-BR" sz="4000" b="1" dirty="0"/>
              <a:t>MQTT – Oque é?</a:t>
            </a:r>
            <a:endParaRPr lang="pt-BR" sz="4000" dirty="0"/>
          </a:p>
        </p:txBody>
      </p:sp>
      <p:sp>
        <p:nvSpPr>
          <p:cNvPr id="56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Protocolo de comunicação.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Criado em 1999 pela IBM.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Leve, confiável, escalável.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Altamente usado na área da internet das coisas.</a:t>
            </a:r>
          </a:p>
        </p:txBody>
      </p:sp>
      <p:sp>
        <p:nvSpPr>
          <p:cNvPr id="58" name="Rectangle 6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4B5061-AE89-C6FE-FC1A-D20A8E8A7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405862" y="1366652"/>
            <a:ext cx="6019331" cy="41214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86690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sz="4000" b="1" dirty="0"/>
              <a:t>MQTT – Como funciona?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Comunicação através de um intermediário, o broker.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Modelo </a:t>
            </a:r>
            <a:r>
              <a:rPr lang="en-US" sz="2000" dirty="0"/>
              <a:t>publish/subscribe</a:t>
            </a:r>
            <a:r>
              <a:rPr lang="pt-BR" sz="2000" dirty="0"/>
              <a:t>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Conceitos importantes: </a:t>
            </a:r>
            <a:r>
              <a:rPr lang="en-US" sz="2000" dirty="0"/>
              <a:t>Publisher, subscriber, broker, topic.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5CFAD55-772C-91B1-D1A9-A63E1253D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95" y="1867394"/>
            <a:ext cx="6406590" cy="3123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54929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b="1"/>
              <a:t>Ideia inicial do projeto</a:t>
            </a:r>
            <a:endParaRPr lang="pt-BR" sz="48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34" y="502920"/>
            <a:ext cx="6894576" cy="1463040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Script que envia informações do sistema ao broker. 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Website que se inscreve no broker, recebe as mensagens e as exibe.</a:t>
            </a: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AC1984C-AEE5-352A-71D7-0FD3D4704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0" y="2191730"/>
            <a:ext cx="11288419" cy="4430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46910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Ideia inicial do projeto</a:t>
            </a:r>
            <a:endParaRPr lang="pt-BR" sz="48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868" y="502920"/>
            <a:ext cx="6894576" cy="1463040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Script que envia informações do sistema ao broker. 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Website que se inscreve no broker, recebe as mensagens e as exibe.</a:t>
            </a:r>
          </a:p>
        </p:txBody>
      </p:sp>
      <p:pic>
        <p:nvPicPr>
          <p:cNvPr id="4" name="Espaço Reservado para Conteúdo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5703B37-15EB-8A19-005D-EF68B9E6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" y="2330716"/>
            <a:ext cx="4936737" cy="4160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1E50382-F8E3-E56E-F875-F587E399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69" y="2330716"/>
            <a:ext cx="4660806" cy="4160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39037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731-6630-C2A1-F179-DE6A4C98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05" y="1240714"/>
            <a:ext cx="4626431" cy="437657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Ideia inicial do projeto –</a:t>
            </a:r>
            <a:br>
              <a:rPr lang="pt-BR" sz="4800" b="1" dirty="0"/>
            </a:br>
            <a:br>
              <a:rPr lang="pt-BR" sz="4800" b="1" dirty="0"/>
            </a:br>
            <a:r>
              <a:rPr lang="pt-BR" sz="4800" b="1" dirty="0"/>
              <a:t>problemas...</a:t>
            </a:r>
            <a:endParaRPr lang="pt-BR" sz="4800" dirty="0"/>
          </a:p>
        </p:txBody>
      </p:sp>
      <p:sp>
        <p:nvSpPr>
          <p:cNvPr id="33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93292"/>
            <a:ext cx="5501834" cy="4471416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Métricas coletadas não eram salvas, tornando o sistema de monitoramento muito simples.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Coleta e exibição das métricas não era ideal.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>
                <a:solidFill>
                  <a:schemeClr val="bg1"/>
                </a:solidFill>
              </a:rPr>
              <a:t>Novas tecnologias foram adicionadas!</a:t>
            </a:r>
          </a:p>
        </p:txBody>
      </p:sp>
    </p:spTree>
    <p:extLst>
      <p:ext uri="{BB962C8B-B14F-4D97-AF65-F5344CB8AC3E}">
        <p14:creationId xmlns:p14="http://schemas.microsoft.com/office/powerpoint/2010/main" val="394401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C79E3EF-CA2A-A408-EDC6-E65DA3A1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8" y="2605237"/>
            <a:ext cx="2495550" cy="1828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6B63C8-C51B-3BA8-0333-283E10435862}"/>
              </a:ext>
            </a:extLst>
          </p:cNvPr>
          <p:cNvSpPr txBox="1"/>
          <p:nvPr/>
        </p:nvSpPr>
        <p:spPr>
          <a:xfrm>
            <a:off x="5455647" y="2279114"/>
            <a:ext cx="5988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+"/>
            </a:pPr>
            <a:r>
              <a:rPr lang="pt-BR" sz="2000" b="1" i="0" dirty="0">
                <a:effectLst/>
              </a:rPr>
              <a:t>É um banco de dados de código aberto designado para lidar com um alto volume de consultas e escritas por segundo.</a:t>
            </a: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pt-BR" sz="2000" b="1" dirty="0"/>
              <a:t>Casos de uso do </a:t>
            </a:r>
            <a:r>
              <a:rPr lang="pt-BR" sz="2000" b="1" dirty="0" err="1"/>
              <a:t>InfluxDB</a:t>
            </a: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pt-BR" sz="2000" b="1" dirty="0"/>
              <a:t>Flux  + </a:t>
            </a:r>
            <a:r>
              <a:rPr lang="pt-BR" sz="2000" b="1" dirty="0" err="1"/>
              <a:t>Buckets</a:t>
            </a:r>
            <a:endParaRPr lang="pt-BR" sz="2000" b="1" dirty="0"/>
          </a:p>
          <a:p>
            <a:pPr marL="342900" indent="-342900">
              <a:buFont typeface="Calibri" panose="020F0502020204030204" pitchFamily="34" charset="0"/>
              <a:buChar char="+"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629919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F40CE-0D82-9017-849A-A7AEAEBB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096" y="480410"/>
            <a:ext cx="6483942" cy="3155116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Software agente.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Pega informação de um lugar e envia para outro.</a:t>
            </a:r>
          </a:p>
          <a:p>
            <a:pPr>
              <a:buFont typeface="Calibri" panose="020F0502020204030204" pitchFamily="34" charset="0"/>
              <a:buChar char="₊"/>
            </a:pPr>
            <a:endParaRPr lang="pt-BR" sz="2000" dirty="0"/>
          </a:p>
          <a:p>
            <a:pPr>
              <a:buFont typeface="Calibri" panose="020F0502020204030204" pitchFamily="34" charset="0"/>
              <a:buChar char="₊"/>
            </a:pPr>
            <a:r>
              <a:rPr lang="pt-BR" sz="2000" dirty="0"/>
              <a:t>Arquivo de configuração: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2000" dirty="0"/>
              <a:t>INPUT: Qual informação deve ser coletada.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pt-BR" sz="2000" dirty="0"/>
              <a:t>OUTPUT: Para onde essa informação deve ir.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C3BAEA-85CD-E635-0FF7-6D7E3A00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96" y="3720292"/>
            <a:ext cx="2064391" cy="4449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6F115C-F0D6-D3DD-2231-1C2F9A0D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45" y="3726787"/>
            <a:ext cx="1913389" cy="4555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3B4890-87FB-52EE-009C-0A02A1F8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592" y="3720291"/>
            <a:ext cx="2651672" cy="4449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72C0C4-003E-2D05-444F-6F2C9D9DB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364" y="4993109"/>
            <a:ext cx="5065943" cy="1384481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A2DA49E-AD18-668C-ED9F-BB55BF070929}"/>
              </a:ext>
            </a:extLst>
          </p:cNvPr>
          <p:cNvCxnSpPr/>
          <p:nvPr/>
        </p:nvCxnSpPr>
        <p:spPr>
          <a:xfrm>
            <a:off x="8028539" y="4273616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E197E31-4189-D980-F7B6-F2096771C73B}"/>
              </a:ext>
            </a:extLst>
          </p:cNvPr>
          <p:cNvCxnSpPr/>
          <p:nvPr/>
        </p:nvCxnSpPr>
        <p:spPr>
          <a:xfrm>
            <a:off x="6455834" y="4265385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AE14135-CDAC-A2A3-1CB6-DE23C8165C53}"/>
              </a:ext>
            </a:extLst>
          </p:cNvPr>
          <p:cNvCxnSpPr/>
          <p:nvPr/>
        </p:nvCxnSpPr>
        <p:spPr>
          <a:xfrm>
            <a:off x="9519545" y="429223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46FA5FB-7694-02EC-0928-2BB57072E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" y="3041252"/>
            <a:ext cx="405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5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372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(corpo)</vt:lpstr>
      <vt:lpstr>Calibri Light</vt:lpstr>
      <vt:lpstr>Tema do Office</vt:lpstr>
      <vt:lpstr>  Leonardo Bezerra   Marcos Antonio Cordeiro Neves  Wallace Bonello de Souza                        Caio V. Rorato</vt:lpstr>
      <vt:lpstr>Sumário</vt:lpstr>
      <vt:lpstr>MQTT – Oque é?</vt:lpstr>
      <vt:lpstr>MQTT – Como funciona?</vt:lpstr>
      <vt:lpstr>Ideia inicial do projeto</vt:lpstr>
      <vt:lpstr>Ideia inicial do projeto</vt:lpstr>
      <vt:lpstr>Ideia inicial do projeto –  problemas...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Ideia final do projeto</vt:lpstr>
      <vt:lpstr>Parte prática</vt:lpstr>
      <vt:lpstr>&gt;&gt;&gt;&gt;&gt;&gt; DUVIDAS &lt;&lt;&lt;&lt;&lt;&lt;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de sistemas com MQTT</dc:title>
  <dc:creator>leonardo bezerra</dc:creator>
  <cp:lastModifiedBy>CAIO VENANCIO RORATO</cp:lastModifiedBy>
  <cp:revision>13</cp:revision>
  <dcterms:created xsi:type="dcterms:W3CDTF">2022-11-09T01:26:56Z</dcterms:created>
  <dcterms:modified xsi:type="dcterms:W3CDTF">2022-11-30T02:17:19Z</dcterms:modified>
</cp:coreProperties>
</file>