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262F9-E267-4F3D-BE71-F0567D6AA8F3}" v="404" dt="2022-04-25T13:59:02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ree Images : plant, vineyard, flower, ripe, green ...">
            <a:extLst>
              <a:ext uri="{FF2B5EF4-FFF2-40B4-BE49-F238E27FC236}">
                <a16:creationId xmlns:a16="http://schemas.microsoft.com/office/drawing/2014/main" id="{88448CAD-E19D-0C0D-B43B-8D522E7FE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22" r="-1" b="2425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pt-BR" sz="6600" dirty="0" err="1">
                <a:solidFill>
                  <a:srgbClr val="FFFFFF"/>
                </a:solidFill>
                <a:cs typeface="Calibri Light"/>
              </a:rPr>
              <a:t>TechBerry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Grupo 5 CCO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1A18986-0321-27F6-4FA8-EA9146B23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13" r="-2" b="-2"/>
          <a:stretch/>
        </p:blipFill>
        <p:spPr>
          <a:xfrm>
            <a:off x="3144328" y="169653"/>
            <a:ext cx="8692549" cy="6518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339FEE-897F-B3CC-63B1-781211875583}"/>
              </a:ext>
            </a:extLst>
          </p:cNvPr>
          <p:cNvSpPr txBox="1"/>
          <p:nvPr/>
        </p:nvSpPr>
        <p:spPr>
          <a:xfrm>
            <a:off x="7727" y="1963048"/>
            <a:ext cx="320327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cs typeface="Calibri"/>
              </a:rPr>
              <a:t>Diagrama</a:t>
            </a:r>
          </a:p>
          <a:p>
            <a:r>
              <a:rPr lang="en-US" sz="5400" dirty="0" err="1">
                <a:solidFill>
                  <a:schemeClr val="bg1"/>
                </a:solidFill>
                <a:cs typeface="Calibri"/>
              </a:rPr>
              <a:t>visão</a:t>
            </a:r>
            <a:r>
              <a:rPr lang="en-US" sz="5400" dirty="0">
                <a:solidFill>
                  <a:schemeClr val="bg1"/>
                </a:solidFill>
                <a:cs typeface="Calibri"/>
              </a:rPr>
              <a:t> de </a:t>
            </a:r>
            <a:r>
              <a:rPr lang="en-US" sz="5400" dirty="0" err="1">
                <a:solidFill>
                  <a:schemeClr val="bg1"/>
                </a:solidFill>
                <a:cs typeface="Calibri"/>
              </a:rPr>
              <a:t>negócio</a:t>
            </a:r>
            <a:endParaRPr lang="en-US" sz="5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85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89D37-9C01-5FCF-6A0E-720F38AC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do site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713BA4CE-4433-859D-8DF6-6A7D4142E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3887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9BA508B2-4BCA-1083-8E6E-DD9AAFACC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CBE5F-1711-42D9-9D19-85CFB63F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60" y="393071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cs typeface="Calibri Light"/>
              </a:rPr>
              <a:t>Códigos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cs typeface="Calibri Light"/>
              </a:rPr>
              <a:t> do site</a:t>
            </a:r>
            <a:endParaRPr lang="en-US">
              <a:solidFill>
                <a:schemeClr val="bg1">
                  <a:lumMod val="95000"/>
                </a:schemeClr>
              </a:solidFill>
              <a:cs typeface="Calibri Light"/>
            </a:endParaRPr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41092CD4-D0F2-E079-BF0B-A86CBAB4B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5208757" y="1408682"/>
            <a:ext cx="1762344" cy="1087679"/>
          </a:xfrm>
        </p:spPr>
      </p:pic>
    </p:spTree>
    <p:extLst>
      <p:ext uri="{BB962C8B-B14F-4D97-AF65-F5344CB8AC3E}">
        <p14:creationId xmlns:p14="http://schemas.microsoft.com/office/powerpoint/2010/main" val="353717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TechBerry</vt:lpstr>
      <vt:lpstr>PowerPoint Presentation</vt:lpstr>
      <vt:lpstr>Dashboard do site</vt:lpstr>
      <vt:lpstr>Códigos do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138</cp:revision>
  <dcterms:created xsi:type="dcterms:W3CDTF">2022-04-25T13:08:12Z</dcterms:created>
  <dcterms:modified xsi:type="dcterms:W3CDTF">2022-04-25T14:01:16Z</dcterms:modified>
</cp:coreProperties>
</file>