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2" r:id="rId1"/>
  </p:sldMasterIdLst>
  <p:notesMasterIdLst>
    <p:notesMasterId r:id="rId3"/>
  </p:notesMasterIdLst>
  <p:sldIdLst>
    <p:sldId id="332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blo pv. vera" initials="ppv" lastIdx="2" clrIdx="0">
    <p:extLst>
      <p:ext uri="{19B8F6BF-5375-455C-9EA6-DF929625EA0E}">
        <p15:presenceInfo xmlns:p15="http://schemas.microsoft.com/office/powerpoint/2012/main" userId="S-1-5-21-511705787-3185609060-438707181-112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B6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Estilo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4B1156A-380E-4F78-BDF5-A606A8083BF9}" styleName="Estilo medio 4 - Énfasi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6D9F66E-5EB9-4882-86FB-DCBF35E3C3E4}" styleName="Estilo medio 4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27F97BB-C833-4FB7-BDE5-3F7075034690}" styleName="Estilo temático 2 - Énfasis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5770" autoAdjust="0"/>
  </p:normalViewPr>
  <p:slideViewPr>
    <p:cSldViewPr snapToGrid="0">
      <p:cViewPr varScale="1">
        <p:scale>
          <a:sx n="109" d="100"/>
          <a:sy n="109" d="100"/>
        </p:scale>
        <p:origin x="612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BBFCA7-A70E-4F49-AD9A-0616CA2D1F35}" type="datetimeFigureOut">
              <a:rPr lang="es-AR" smtClean="0"/>
              <a:pPr/>
              <a:t>11/11/2020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04F5F0-49D1-4D7E-8D95-692C857CFEF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95412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FFB9B-9FB8-469E-96F9-4D32314110B6}" type="datetimeFigureOut">
              <a:rPr lang="en-US" smtClean="0"/>
              <a:pPr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188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pPr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42147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pPr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8539169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pPr/>
              <a:t>11/11/2020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pPr/>
              <a:t>11/11/2020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3823759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pPr/>
              <a:t>11/11/2020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92576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pPr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4146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pPr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87643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pPr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48714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smtClean="0"/>
              <a:pPr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93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pPr/>
              <a:t>11/11/2020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88033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pPr/>
              <a:t>11/11/2020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89599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smtClean="0"/>
              <a:pPr/>
              <a:t>11/11/2020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391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smtClean="0"/>
              <a:pPr/>
              <a:t>11/11/2020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869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pPr/>
              <a:t>11/11/2020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26847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smtClean="0"/>
              <a:pPr/>
              <a:t>11/11/2020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345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smtClean="0"/>
              <a:pPr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447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  <p:sldLayoutId id="2147483698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editorconfig.org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hyperlink" Target="https://elementosprogramacion.github.io/archivos/10.3/PRODUCTOS.da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9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0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1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2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3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4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57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2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3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4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5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6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7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8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2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A692209D-B607-46C3-8560-07AF72291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4874638-CF15-4908-BC4B-4908744D0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8" name="Freeform 5">
            <a:extLst>
              <a:ext uri="{FF2B5EF4-FFF2-40B4-BE49-F238E27FC236}">
                <a16:creationId xmlns:a16="http://schemas.microsoft.com/office/drawing/2014/main" id="{5F1B8348-CD6E-4561-A704-C232D9A2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5404022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6A52F2E-ED27-497F-86F9-2E409945A6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042535" y="5033007"/>
            <a:ext cx="2075574" cy="2075574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87A83BA7-14C5-4471-AC01-F1585D6000DD}"/>
              </a:ext>
            </a:extLst>
          </p:cNvPr>
          <p:cNvSpPr/>
          <p:nvPr/>
        </p:nvSpPr>
        <p:spPr>
          <a:xfrm>
            <a:off x="5460785" y="57428"/>
            <a:ext cx="6731215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>
                <a:latin typeface="-apple-system"/>
              </a:rPr>
              <a:t>Se desea realizar un programa que permita actualizar la lista de precios de una empresa en forma individual a cada uno de sus productos.</a:t>
            </a:r>
          </a:p>
          <a:p>
            <a:endParaRPr lang="es-AR" dirty="0">
              <a:latin typeface="-apple-system"/>
            </a:endParaRPr>
          </a:p>
          <a:p>
            <a:r>
              <a:rPr lang="es-AR" dirty="0">
                <a:latin typeface="-apple-system"/>
              </a:rPr>
              <a:t>La empresa trabaja con a lo sumo 100 productos que están guardados en el archivo </a:t>
            </a:r>
            <a:r>
              <a:rPr lang="es-AR" dirty="0">
                <a:solidFill>
                  <a:srgbClr val="039BE5"/>
                </a:solidFill>
                <a:latin typeface="-apple-system"/>
                <a:hlinkClick r:id="rId4"/>
              </a:rPr>
              <a:t>PRODUCTOS.dat</a:t>
            </a:r>
            <a:r>
              <a:rPr lang="es-AR" dirty="0">
                <a:latin typeface="-apple-system"/>
              </a:rPr>
              <a:t> con la siguiente estructura:</a:t>
            </a:r>
          </a:p>
          <a:p>
            <a:r>
              <a:rPr lang="es-AR" dirty="0">
                <a:latin typeface="-apple-system"/>
              </a:rPr>
              <a:t> •  Código (entero)</a:t>
            </a:r>
            <a:br>
              <a:rPr lang="es-AR" dirty="0">
                <a:latin typeface="-apple-system"/>
              </a:rPr>
            </a:br>
            <a:r>
              <a:rPr lang="es-AR" dirty="0">
                <a:latin typeface="-apple-system"/>
              </a:rPr>
              <a:t> •  Precio (</a:t>
            </a:r>
            <a:r>
              <a:rPr lang="es-AR" dirty="0" err="1">
                <a:latin typeface="-apple-system"/>
              </a:rPr>
              <a:t>float</a:t>
            </a:r>
            <a:r>
              <a:rPr lang="es-AR" dirty="0">
                <a:latin typeface="-apple-system"/>
              </a:rPr>
              <a:t>)</a:t>
            </a:r>
            <a:br>
              <a:rPr lang="es-AR" dirty="0">
                <a:latin typeface="-apple-system"/>
              </a:rPr>
            </a:br>
            <a:r>
              <a:rPr lang="es-AR" dirty="0">
                <a:latin typeface="-apple-system"/>
              </a:rPr>
              <a:t> •  Descripción (de hasta 50 caracteres)</a:t>
            </a:r>
          </a:p>
          <a:p>
            <a:endParaRPr lang="es-AR" dirty="0">
              <a:latin typeface="-apple-system"/>
            </a:endParaRPr>
          </a:p>
          <a:p>
            <a:r>
              <a:rPr lang="es-AR" dirty="0">
                <a:latin typeface="-apple-system"/>
              </a:rPr>
              <a:t>Para modificar un precio se ingresa por teclado el código del producto y el nuevo precio. La modificación de precios finaliza con un código de producto igual a 0.</a:t>
            </a:r>
          </a:p>
          <a:p>
            <a:endParaRPr lang="es-AR" dirty="0">
              <a:latin typeface="-apple-system"/>
            </a:endParaRPr>
          </a:p>
          <a:p>
            <a:r>
              <a:rPr lang="es-AR" dirty="0">
                <a:latin typeface="-apple-system"/>
              </a:rPr>
              <a:t>Al finalizar:</a:t>
            </a:r>
            <a:br>
              <a:rPr lang="es-AR" dirty="0">
                <a:latin typeface="-apple-system"/>
              </a:rPr>
            </a:br>
            <a:r>
              <a:rPr lang="es-AR" dirty="0">
                <a:latin typeface="-apple-system"/>
              </a:rPr>
              <a:t>a. Actualizar el archivo de productos con los nuevos precios</a:t>
            </a:r>
            <a:br>
              <a:rPr lang="es-AR" dirty="0">
                <a:latin typeface="-apple-system"/>
              </a:rPr>
            </a:br>
            <a:r>
              <a:rPr lang="es-AR" dirty="0">
                <a:latin typeface="-apple-system"/>
              </a:rPr>
              <a:t>b. Exportar a un archivo con formato de texto (.</a:t>
            </a:r>
            <a:r>
              <a:rPr lang="es-AR" dirty="0" err="1">
                <a:latin typeface="-apple-system"/>
              </a:rPr>
              <a:t>csv</a:t>
            </a:r>
            <a:r>
              <a:rPr lang="es-AR" dirty="0">
                <a:latin typeface="-apple-system"/>
              </a:rPr>
              <a:t>) para que la lista de precios pueda ser visualizada directamente utilizando un programa de planillas de cálculo como por ejemplo el Excel.</a:t>
            </a:r>
            <a:endParaRPr lang="es-AR" b="0" i="0" dirty="0">
              <a:effectLst/>
              <a:latin typeface="-apple-system"/>
            </a:endParaRP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85F6D9F2-FA94-40C9-8AFC-6981831CAA3E}"/>
              </a:ext>
            </a:extLst>
          </p:cNvPr>
          <p:cNvSpPr txBox="1"/>
          <p:nvPr/>
        </p:nvSpPr>
        <p:spPr>
          <a:xfrm>
            <a:off x="543585" y="5191249"/>
            <a:ext cx="3778870" cy="540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100" dirty="0" err="1">
                <a:solidFill>
                  <a:srgbClr val="FEFFFF"/>
                </a:solidFill>
                <a:latin typeface="+mj-lt"/>
                <a:ea typeface="+mj-ea"/>
                <a:cs typeface="+mj-cs"/>
              </a:rPr>
              <a:t>Ejercicio</a:t>
            </a:r>
            <a:r>
              <a:rPr lang="en-US" sz="3100" dirty="0">
                <a:solidFill>
                  <a:srgbClr val="FEFFFF"/>
                </a:solidFill>
                <a:latin typeface="+mj-lt"/>
                <a:ea typeface="+mj-ea"/>
                <a:cs typeface="+mj-cs"/>
              </a:rPr>
              <a:t> 10.3</a:t>
            </a:r>
          </a:p>
        </p:txBody>
      </p:sp>
      <p:sp>
        <p:nvSpPr>
          <p:cNvPr id="3" name="Rectángulo: esquina doblada 2">
            <a:extLst>
              <a:ext uri="{FF2B5EF4-FFF2-40B4-BE49-F238E27FC236}">
                <a16:creationId xmlns:a16="http://schemas.microsoft.com/office/drawing/2014/main" id="{82F06074-7FBC-416D-B479-E9C5FC19E844}"/>
              </a:ext>
            </a:extLst>
          </p:cNvPr>
          <p:cNvSpPr/>
          <p:nvPr/>
        </p:nvSpPr>
        <p:spPr>
          <a:xfrm>
            <a:off x="625166" y="11139"/>
            <a:ext cx="2338729" cy="779025"/>
          </a:xfrm>
          <a:prstGeom prst="foldedCorne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PRODUCTOS.DAT</a:t>
            </a:r>
          </a:p>
        </p:txBody>
      </p:sp>
      <p:sp>
        <p:nvSpPr>
          <p:cNvPr id="5" name="Flecha: hacia abajo 4">
            <a:extLst>
              <a:ext uri="{FF2B5EF4-FFF2-40B4-BE49-F238E27FC236}">
                <a16:creationId xmlns:a16="http://schemas.microsoft.com/office/drawing/2014/main" id="{44E8E489-659E-4FEB-8BAE-F278CA75D0A1}"/>
              </a:ext>
            </a:extLst>
          </p:cNvPr>
          <p:cNvSpPr/>
          <p:nvPr/>
        </p:nvSpPr>
        <p:spPr>
          <a:xfrm>
            <a:off x="653824" y="842533"/>
            <a:ext cx="384586" cy="1062846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9209A4F-A9F0-4B86-9C3B-E9828A923E08}"/>
              </a:ext>
            </a:extLst>
          </p:cNvPr>
          <p:cNvSpPr txBox="1"/>
          <p:nvPr/>
        </p:nvSpPr>
        <p:spPr>
          <a:xfrm>
            <a:off x="1538203" y="760805"/>
            <a:ext cx="29866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chemeClr val="bg1"/>
                </a:solidFill>
              </a:rPr>
              <a:t>1) Como sé que como máximo puede tener 100 registros, entonces lo puedo pasar a un vector</a:t>
            </a:r>
          </a:p>
        </p:txBody>
      </p:sp>
      <p:graphicFrame>
        <p:nvGraphicFramePr>
          <p:cNvPr id="7" name="Tabla 7">
            <a:extLst>
              <a:ext uri="{FF2B5EF4-FFF2-40B4-BE49-F238E27FC236}">
                <a16:creationId xmlns:a16="http://schemas.microsoft.com/office/drawing/2014/main" id="{E92E2FE4-1AD8-42D9-96D5-694AB8F6E9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848624"/>
              </p:ext>
            </p:extLst>
          </p:nvPr>
        </p:nvGraphicFramePr>
        <p:xfrm>
          <a:off x="624354" y="1931862"/>
          <a:ext cx="426309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6309">
                  <a:extLst>
                    <a:ext uri="{9D8B030D-6E8A-4147-A177-3AD203B41FA5}">
                      <a16:colId xmlns:a16="http://schemas.microsoft.com/office/drawing/2014/main" val="910249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239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0978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56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4590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5699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2604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5389594"/>
                  </a:ext>
                </a:extLst>
              </a:tr>
            </a:tbl>
          </a:graphicData>
        </a:graphic>
      </p:graphicFrame>
      <p:sp>
        <p:nvSpPr>
          <p:cNvPr id="55" name="CuadroTexto 54">
            <a:extLst>
              <a:ext uri="{FF2B5EF4-FFF2-40B4-BE49-F238E27FC236}">
                <a16:creationId xmlns:a16="http://schemas.microsoft.com/office/drawing/2014/main" id="{5F71710B-4399-478D-BF1C-16A2C358E7D6}"/>
              </a:ext>
            </a:extLst>
          </p:cNvPr>
          <p:cNvSpPr txBox="1"/>
          <p:nvPr/>
        </p:nvSpPr>
        <p:spPr>
          <a:xfrm>
            <a:off x="1010093" y="2028940"/>
            <a:ext cx="29866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chemeClr val="bg1"/>
                </a:solidFill>
              </a:rPr>
              <a:t>2) Se actualizan los datos en memoria, según el ingreso por teclado</a:t>
            </a: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CFF06E89-E553-4094-A4E6-F1AA32B7ADC1}"/>
              </a:ext>
            </a:extLst>
          </p:cNvPr>
          <p:cNvSpPr txBox="1"/>
          <p:nvPr/>
        </p:nvSpPr>
        <p:spPr>
          <a:xfrm>
            <a:off x="1101828" y="3490848"/>
            <a:ext cx="33065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chemeClr val="bg1"/>
                </a:solidFill>
              </a:rPr>
              <a:t>3) Se </a:t>
            </a:r>
            <a:r>
              <a:rPr lang="es-AR" dirty="0" err="1">
                <a:solidFill>
                  <a:schemeClr val="bg1"/>
                </a:solidFill>
              </a:rPr>
              <a:t>sobreescribe</a:t>
            </a:r>
            <a:r>
              <a:rPr lang="es-AR" dirty="0">
                <a:solidFill>
                  <a:schemeClr val="bg1"/>
                </a:solidFill>
              </a:rPr>
              <a:t> el archivo con los datos de memoria</a:t>
            </a:r>
          </a:p>
        </p:txBody>
      </p:sp>
      <p:sp>
        <p:nvSpPr>
          <p:cNvPr id="9" name="Flecha: curvada hacia la derecha 8">
            <a:extLst>
              <a:ext uri="{FF2B5EF4-FFF2-40B4-BE49-F238E27FC236}">
                <a16:creationId xmlns:a16="http://schemas.microsoft.com/office/drawing/2014/main" id="{27FA5706-AF46-40D3-9DFB-EC7D12EC9F28}"/>
              </a:ext>
            </a:extLst>
          </p:cNvPr>
          <p:cNvSpPr/>
          <p:nvPr/>
        </p:nvSpPr>
        <p:spPr>
          <a:xfrm flipV="1">
            <a:off x="60105" y="389447"/>
            <a:ext cx="565061" cy="2608838"/>
          </a:xfrm>
          <a:prstGeom prst="curvedRightArrow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pic>
        <p:nvPicPr>
          <p:cNvPr id="71" name="Picture 3" descr="C:\Users\pvera.GIDFIS\Downloads\Teclado.png">
            <a:extLst>
              <a:ext uri="{FF2B5EF4-FFF2-40B4-BE49-F238E27FC236}">
                <a16:creationId xmlns:a16="http://schemas.microsoft.com/office/drawing/2014/main" id="{CFBDDDA5-FD65-4F90-9A94-BF8B63BD31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91315" y="2838170"/>
            <a:ext cx="1726954" cy="58487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73" name="CuadroTexto 72">
            <a:extLst>
              <a:ext uri="{FF2B5EF4-FFF2-40B4-BE49-F238E27FC236}">
                <a16:creationId xmlns:a16="http://schemas.microsoft.com/office/drawing/2014/main" id="{3CC3350D-EF56-4257-9CBE-80F64B0A4804}"/>
              </a:ext>
            </a:extLst>
          </p:cNvPr>
          <p:cNvSpPr txBox="1"/>
          <p:nvPr/>
        </p:nvSpPr>
        <p:spPr>
          <a:xfrm>
            <a:off x="1073358" y="4550258"/>
            <a:ext cx="29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chemeClr val="bg1"/>
                </a:solidFill>
              </a:rPr>
              <a:t>4) Se exportan los datos</a:t>
            </a:r>
          </a:p>
        </p:txBody>
      </p:sp>
      <p:sp>
        <p:nvSpPr>
          <p:cNvPr id="75" name="Flecha: curvada hacia la derecha 74">
            <a:extLst>
              <a:ext uri="{FF2B5EF4-FFF2-40B4-BE49-F238E27FC236}">
                <a16:creationId xmlns:a16="http://schemas.microsoft.com/office/drawing/2014/main" id="{584CF7E4-F3C9-4E0F-BCBC-C84C45CD30D2}"/>
              </a:ext>
            </a:extLst>
          </p:cNvPr>
          <p:cNvSpPr/>
          <p:nvPr/>
        </p:nvSpPr>
        <p:spPr>
          <a:xfrm>
            <a:off x="60950" y="3279654"/>
            <a:ext cx="565061" cy="3171837"/>
          </a:xfrm>
          <a:prstGeom prst="curvedRightArrow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sp>
        <p:nvSpPr>
          <p:cNvPr id="77" name="Rectángulo: esquina doblada 76">
            <a:extLst>
              <a:ext uri="{FF2B5EF4-FFF2-40B4-BE49-F238E27FC236}">
                <a16:creationId xmlns:a16="http://schemas.microsoft.com/office/drawing/2014/main" id="{B9D2369B-7EBA-4AC5-AC7C-CF5B17CD6490}"/>
              </a:ext>
            </a:extLst>
          </p:cNvPr>
          <p:cNvSpPr/>
          <p:nvPr/>
        </p:nvSpPr>
        <p:spPr>
          <a:xfrm>
            <a:off x="656182" y="6237619"/>
            <a:ext cx="2338729" cy="508504"/>
          </a:xfrm>
          <a:prstGeom prst="foldedCorne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PRODUCTOS.csv</a:t>
            </a:r>
          </a:p>
        </p:txBody>
      </p:sp>
    </p:spTree>
    <p:extLst>
      <p:ext uri="{BB962C8B-B14F-4D97-AF65-F5344CB8AC3E}">
        <p14:creationId xmlns:p14="http://schemas.microsoft.com/office/powerpoint/2010/main" val="3618480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/>
      <p:bldP spid="55" grpId="0"/>
      <p:bldP spid="69" grpId="0"/>
      <p:bldP spid="9" grpId="0" animBg="1"/>
      <p:bldP spid="73" grpId="0"/>
      <p:bldP spid="75" grpId="0" animBg="1"/>
      <p:bldP spid="77" grpId="0" animBg="1"/>
    </p:bldLst>
  </p:timing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1235</TotalTime>
  <Words>212</Words>
  <Application>Microsoft Office PowerPoint</Application>
  <PresentationFormat>Panorámica</PresentationFormat>
  <Paragraphs>15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-apple-system</vt:lpstr>
      <vt:lpstr>Arial</vt:lpstr>
      <vt:lpstr>Calibri</vt:lpstr>
      <vt:lpstr>Century Gothic</vt:lpstr>
      <vt:lpstr>Wingdings 3</vt:lpstr>
      <vt:lpstr>Espiral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Pablo Vera</dc:creator>
  <cp:lastModifiedBy>Pablo Vera</cp:lastModifiedBy>
  <cp:revision>32</cp:revision>
  <dcterms:created xsi:type="dcterms:W3CDTF">2020-06-10T14:44:01Z</dcterms:created>
  <dcterms:modified xsi:type="dcterms:W3CDTF">2020-11-11T14:39:53Z</dcterms:modified>
</cp:coreProperties>
</file>