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2" r:id="rId2"/>
    <p:sldId id="281" r:id="rId3"/>
    <p:sldId id="358" r:id="rId4"/>
    <p:sldId id="377" r:id="rId5"/>
    <p:sldId id="366" r:id="rId6"/>
    <p:sldId id="367" r:id="rId7"/>
    <p:sldId id="374" r:id="rId8"/>
    <p:sldId id="375" r:id="rId9"/>
    <p:sldId id="372" r:id="rId10"/>
    <p:sldId id="369" r:id="rId11"/>
    <p:sldId id="373" r:id="rId12"/>
    <p:sldId id="285" r:id="rId13"/>
    <p:sldId id="363" r:id="rId14"/>
    <p:sldId id="380" r:id="rId15"/>
    <p:sldId id="379" r:id="rId16"/>
    <p:sldId id="284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39A7E-AA78-40C5-B9F2-97D5CD333D22}" v="430" dt="2020-09-10T11:25:19.202"/>
    <p1510:client id="{3797E2BB-B98D-99D7-BFED-FE26C199B37B}" v="5" dt="2020-09-10T11:33:52.798"/>
    <p1510:client id="{3BCAE1FC-81B3-4325-9A2E-42E117160F82}" v="5" dt="2020-09-10T11:28:57.755"/>
    <p1510:client id="{509581FF-2747-0040-7F64-6201748C178E}" v="34" dt="2020-09-10T12:07:51.138"/>
    <p1510:client id="{84BF9C6C-4C84-0890-B3FA-5D8177B64751}" v="105" dt="2020-09-10T12:36:1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598"/>
  </p:normalViewPr>
  <p:slideViewPr>
    <p:cSldViewPr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797E2BB-B98D-99D7-BFED-FE26C199B37B}"/>
    <pc:docChg chg="modSld">
      <pc:chgData name="" userId="" providerId="" clId="Web-{3797E2BB-B98D-99D7-BFED-FE26C199B37B}" dt="2020-09-10T11:33:48.641" v="1" actId="20577"/>
      <pc:docMkLst>
        <pc:docMk/>
      </pc:docMkLst>
      <pc:sldChg chg="modSp">
        <pc:chgData name="" userId="" providerId="" clId="Web-{3797E2BB-B98D-99D7-BFED-FE26C199B37B}" dt="2020-09-10T11:33:48.626" v="0" actId="20577"/>
        <pc:sldMkLst>
          <pc:docMk/>
          <pc:sldMk cId="3603870249" sldId="281"/>
        </pc:sldMkLst>
        <pc:spChg chg="mod">
          <ac:chgData name="" userId="" providerId="" clId="Web-{3797E2BB-B98D-99D7-BFED-FE26C199B37B}" dt="2020-09-10T11:33:48.626" v="0" actId="20577"/>
          <ac:spMkLst>
            <pc:docMk/>
            <pc:sldMk cId="3603870249" sldId="281"/>
            <ac:spMk id="13" creationId="{00000000-0000-0000-0000-000000000000}"/>
          </ac:spMkLst>
        </pc:spChg>
      </pc:sldChg>
    </pc:docChg>
  </pc:docChgLst>
  <pc:docChgLst>
    <pc:chgData name="Pablo Vera" userId="S::pvera@unlam.edu.ar::5e6d0b50-7cd7-434d-93ee-ae3696f84577" providerId="AD" clId="Web-{3797E2BB-B98D-99D7-BFED-FE26C199B37B}"/>
    <pc:docChg chg="modSld">
      <pc:chgData name="Pablo Vera" userId="S::pvera@unlam.edu.ar::5e6d0b50-7cd7-434d-93ee-ae3696f84577" providerId="AD" clId="Web-{3797E2BB-B98D-99D7-BFED-FE26C199B37B}" dt="2020-09-10T11:33:49.954" v="1" actId="20577"/>
      <pc:docMkLst>
        <pc:docMk/>
      </pc:docMkLst>
      <pc:sldChg chg="modSp">
        <pc:chgData name="Pablo Vera" userId="S::pvera@unlam.edu.ar::5e6d0b50-7cd7-434d-93ee-ae3696f84577" providerId="AD" clId="Web-{3797E2BB-B98D-99D7-BFED-FE26C199B37B}" dt="2020-09-10T11:33:49.954" v="0" actId="20577"/>
        <pc:sldMkLst>
          <pc:docMk/>
          <pc:sldMk cId="3603870249" sldId="281"/>
        </pc:sldMkLst>
        <pc:spChg chg="mod">
          <ac:chgData name="Pablo Vera" userId="S::pvera@unlam.edu.ar::5e6d0b50-7cd7-434d-93ee-ae3696f84577" providerId="AD" clId="Web-{3797E2BB-B98D-99D7-BFED-FE26C199B37B}" dt="2020-09-10T11:33:49.954" v="0" actId="20577"/>
          <ac:spMkLst>
            <pc:docMk/>
            <pc:sldMk cId="3603870249" sldId="281"/>
            <ac:spMk id="13" creationId="{00000000-0000-0000-0000-000000000000}"/>
          </ac:spMkLst>
        </pc:spChg>
      </pc:sldChg>
    </pc:docChg>
  </pc:docChgLst>
  <pc:docChgLst>
    <pc:chgData name="Pablo Vera" userId="S::pvera@unlam.edu.ar::5e6d0b50-7cd7-434d-93ee-ae3696f84577" providerId="AD" clId="Web-{32939A7E-AA78-40C5-B9F2-97D5CD333D22}"/>
    <pc:docChg chg="addSld delSld modSld sldOrd">
      <pc:chgData name="Pablo Vera" userId="S::pvera@unlam.edu.ar::5e6d0b50-7cd7-434d-93ee-ae3696f84577" providerId="AD" clId="Web-{32939A7E-AA78-40C5-B9F2-97D5CD333D22}" dt="2020-09-10T11:25:19.202" v="411" actId="1076"/>
      <pc:docMkLst>
        <pc:docMk/>
      </pc:docMkLst>
      <pc:sldChg chg="modSp">
        <pc:chgData name="Pablo Vera" userId="S::pvera@unlam.edu.ar::5e6d0b50-7cd7-434d-93ee-ae3696f84577" providerId="AD" clId="Web-{32939A7E-AA78-40C5-B9F2-97D5CD333D22}" dt="2020-09-10T11:05:31.243" v="107" actId="20577"/>
        <pc:sldMkLst>
          <pc:docMk/>
          <pc:sldMk cId="3603870249" sldId="281"/>
        </pc:sldMkLst>
        <pc:spChg chg="mod">
          <ac:chgData name="Pablo Vera" userId="S::pvera@unlam.edu.ar::5e6d0b50-7cd7-434d-93ee-ae3696f84577" providerId="AD" clId="Web-{32939A7E-AA78-40C5-B9F2-97D5CD333D22}" dt="2020-09-10T11:05:31.243" v="107" actId="20577"/>
          <ac:spMkLst>
            <pc:docMk/>
            <pc:sldMk cId="3603870249" sldId="281"/>
            <ac:spMk id="13" creationId="{00000000-0000-0000-0000-000000000000}"/>
          </ac:spMkLst>
        </pc:spChg>
      </pc:sldChg>
      <pc:sldChg chg="modSp">
        <pc:chgData name="Pablo Vera" userId="S::pvera@unlam.edu.ar::5e6d0b50-7cd7-434d-93ee-ae3696f84577" providerId="AD" clId="Web-{32939A7E-AA78-40C5-B9F2-97D5CD333D22}" dt="2020-09-10T11:03:20.378" v="90" actId="1076"/>
        <pc:sldMkLst>
          <pc:docMk/>
          <pc:sldMk cId="2807311513" sldId="347"/>
        </pc:sldMkLst>
        <pc:spChg chg="mod">
          <ac:chgData name="Pablo Vera" userId="S::pvera@unlam.edu.ar::5e6d0b50-7cd7-434d-93ee-ae3696f84577" providerId="AD" clId="Web-{32939A7E-AA78-40C5-B9F2-97D5CD333D22}" dt="2020-09-10T11:03:20.378" v="90" actId="1076"/>
          <ac:spMkLst>
            <pc:docMk/>
            <pc:sldMk cId="2807311513" sldId="347"/>
            <ac:spMk id="3" creationId="{2A5A72D5-D0CF-440B-A4A5-062D102C8FB5}"/>
          </ac:spMkLst>
        </pc:spChg>
      </pc:sldChg>
      <pc:sldChg chg="modSp add del ord replId">
        <pc:chgData name="Pablo Vera" userId="S::pvera@unlam.edu.ar::5e6d0b50-7cd7-434d-93ee-ae3696f84577" providerId="AD" clId="Web-{32939A7E-AA78-40C5-B9F2-97D5CD333D22}" dt="2020-09-10T11:24:50.809" v="410"/>
        <pc:sldMkLst>
          <pc:docMk/>
          <pc:sldMk cId="1668559602" sldId="350"/>
        </pc:sldMkLst>
        <pc:spChg chg="mod">
          <ac:chgData name="Pablo Vera" userId="S::pvera@unlam.edu.ar::5e6d0b50-7cd7-434d-93ee-ae3696f84577" providerId="AD" clId="Web-{32939A7E-AA78-40C5-B9F2-97D5CD333D22}" dt="2020-09-10T11:10:21.428" v="113" actId="20577"/>
          <ac:spMkLst>
            <pc:docMk/>
            <pc:sldMk cId="1668559602" sldId="350"/>
            <ac:spMk id="3" creationId="{50747B0E-97E4-4C94-AA03-EA748BA3472D}"/>
          </ac:spMkLst>
        </pc:spChg>
        <pc:spChg chg="mod">
          <ac:chgData name="Pablo Vera" userId="S::pvera@unlam.edu.ar::5e6d0b50-7cd7-434d-93ee-ae3696f84577" providerId="AD" clId="Web-{32939A7E-AA78-40C5-B9F2-97D5CD333D22}" dt="2020-09-10T11:10:59.851" v="123" actId="20577"/>
          <ac:spMkLst>
            <pc:docMk/>
            <pc:sldMk cId="1668559602" sldId="350"/>
            <ac:spMk id="9" creationId="{4FA5ECBE-B7F8-4936-A5EC-929031BE7B18}"/>
          </ac:spMkLst>
        </pc:spChg>
      </pc:sldChg>
      <pc:sldChg chg="addSp delSp modSp add ord replId addAnim delAnim">
        <pc:chgData name="Pablo Vera" userId="S::pvera@unlam.edu.ar::5e6d0b50-7cd7-434d-93ee-ae3696f84577" providerId="AD" clId="Web-{32939A7E-AA78-40C5-B9F2-97D5CD333D22}" dt="2020-09-10T11:25:19.202" v="411" actId="1076"/>
        <pc:sldMkLst>
          <pc:docMk/>
          <pc:sldMk cId="2954464750" sldId="351"/>
        </pc:sldMkLst>
        <pc:spChg chg="add mod">
          <ac:chgData name="Pablo Vera" userId="S::pvera@unlam.edu.ar::5e6d0b50-7cd7-434d-93ee-ae3696f84577" providerId="AD" clId="Web-{32939A7E-AA78-40C5-B9F2-97D5CD333D22}" dt="2020-09-10T11:24:29.996" v="407" actId="1076"/>
          <ac:spMkLst>
            <pc:docMk/>
            <pc:sldMk cId="2954464750" sldId="351"/>
            <ac:spMk id="2" creationId="{CA549EBB-4DB3-4B29-9E98-0EA63DA44387}"/>
          </ac:spMkLst>
        </pc:spChg>
        <pc:spChg chg="add mod">
          <ac:chgData name="Pablo Vera" userId="S::pvera@unlam.edu.ar::5e6d0b50-7cd7-434d-93ee-ae3696f84577" providerId="AD" clId="Web-{32939A7E-AA78-40C5-B9F2-97D5CD333D22}" dt="2020-09-10T11:23:36.791" v="391" actId="1076"/>
          <ac:spMkLst>
            <pc:docMk/>
            <pc:sldMk cId="2954464750" sldId="351"/>
            <ac:spMk id="3" creationId="{7297A51A-D879-467F-8886-E6CA54D2B699}"/>
          </ac:spMkLst>
        </pc:spChg>
        <pc:spChg chg="add mod">
          <ac:chgData name="Pablo Vera" userId="S::pvera@unlam.edu.ar::5e6d0b50-7cd7-434d-93ee-ae3696f84577" providerId="AD" clId="Web-{32939A7E-AA78-40C5-B9F2-97D5CD333D22}" dt="2020-09-10T11:25:19.202" v="411" actId="1076"/>
          <ac:spMkLst>
            <pc:docMk/>
            <pc:sldMk cId="2954464750" sldId="351"/>
            <ac:spMk id="4" creationId="{14D3FCC4-80EC-4BC3-A383-D74F992258DE}"/>
          </ac:spMkLst>
        </pc:spChg>
        <pc:spChg chg="add mod">
          <ac:chgData name="Pablo Vera" userId="S::pvera@unlam.edu.ar::5e6d0b50-7cd7-434d-93ee-ae3696f84577" providerId="AD" clId="Web-{32939A7E-AA78-40C5-B9F2-97D5CD333D22}" dt="2020-09-10T11:24:45.669" v="409" actId="1076"/>
          <ac:spMkLst>
            <pc:docMk/>
            <pc:sldMk cId="2954464750" sldId="351"/>
            <ac:spMk id="7" creationId="{B9A622B3-5BF8-4CCA-8C52-DFA80DAC00A5}"/>
          </ac:spMkLst>
        </pc:spChg>
        <pc:spChg chg="mod">
          <ac:chgData name="Pablo Vera" userId="S::pvera@unlam.edu.ar::5e6d0b50-7cd7-434d-93ee-ae3696f84577" providerId="AD" clId="Web-{32939A7E-AA78-40C5-B9F2-97D5CD333D22}" dt="2020-09-10T11:24:01.135" v="399" actId="1076"/>
          <ac:spMkLst>
            <pc:docMk/>
            <pc:sldMk cId="2954464750" sldId="351"/>
            <ac:spMk id="14" creationId="{8E28F9D8-CECE-4F5F-88BA-9AA8AECA948B}"/>
          </ac:spMkLst>
        </pc:spChg>
        <pc:spChg chg="del">
          <ac:chgData name="Pablo Vera" userId="S::pvera@unlam.edu.ar::5e6d0b50-7cd7-434d-93ee-ae3696f84577" providerId="AD" clId="Web-{32939A7E-AA78-40C5-B9F2-97D5CD333D22}" dt="2020-09-10T11:14:10.750" v="173"/>
          <ac:spMkLst>
            <pc:docMk/>
            <pc:sldMk cId="2954464750" sldId="351"/>
            <ac:spMk id="15" creationId="{19DE0786-3E57-4F23-A958-F44D4DFFB3F1}"/>
          </ac:spMkLst>
        </pc:spChg>
        <pc:spChg chg="mod">
          <ac:chgData name="Pablo Vera" userId="S::pvera@unlam.edu.ar::5e6d0b50-7cd7-434d-93ee-ae3696f84577" providerId="AD" clId="Web-{32939A7E-AA78-40C5-B9F2-97D5CD333D22}" dt="2020-09-10T11:23:36.681" v="387" actId="1076"/>
          <ac:spMkLst>
            <pc:docMk/>
            <pc:sldMk cId="2954464750" sldId="351"/>
            <ac:spMk id="16" creationId="{EAA2EE79-9CA2-40E5-BBF6-2ADCF909D0F1}"/>
          </ac:spMkLst>
        </pc:spChg>
        <pc:spChg chg="mod">
          <ac:chgData name="Pablo Vera" userId="S::pvera@unlam.edu.ar::5e6d0b50-7cd7-434d-93ee-ae3696f84577" providerId="AD" clId="Web-{32939A7E-AA78-40C5-B9F2-97D5CD333D22}" dt="2020-09-10T11:23:58.151" v="398" actId="1076"/>
          <ac:spMkLst>
            <pc:docMk/>
            <pc:sldMk cId="2954464750" sldId="351"/>
            <ac:spMk id="19" creationId="{799FC866-BD1E-49DA-BFFE-E80D16AD022B}"/>
          </ac:spMkLst>
        </pc:spChg>
        <pc:spChg chg="mod">
          <ac:chgData name="Pablo Vera" userId="S::pvera@unlam.edu.ar::5e6d0b50-7cd7-434d-93ee-ae3696f84577" providerId="AD" clId="Web-{32939A7E-AA78-40C5-B9F2-97D5CD333D22}" dt="2020-09-10T11:23:41.056" v="392" actId="1076"/>
          <ac:spMkLst>
            <pc:docMk/>
            <pc:sldMk cId="2954464750" sldId="351"/>
            <ac:spMk id="20" creationId="{D8AB76BE-7C56-4984-8E95-ADC1A6389A03}"/>
          </ac:spMkLst>
        </pc:spChg>
        <pc:spChg chg="del">
          <ac:chgData name="Pablo Vera" userId="S::pvera@unlam.edu.ar::5e6d0b50-7cd7-434d-93ee-ae3696f84577" providerId="AD" clId="Web-{32939A7E-AA78-40C5-B9F2-97D5CD333D22}" dt="2020-09-10T11:14:09.391" v="172"/>
          <ac:spMkLst>
            <pc:docMk/>
            <pc:sldMk cId="2954464750" sldId="351"/>
            <ac:spMk id="25" creationId="{A5B25319-56E7-4623-9347-8548791ED276}"/>
          </ac:spMkLst>
        </pc:spChg>
        <pc:spChg chg="del">
          <ac:chgData name="Pablo Vera" userId="S::pvera@unlam.edu.ar::5e6d0b50-7cd7-434d-93ee-ae3696f84577" providerId="AD" clId="Web-{32939A7E-AA78-40C5-B9F2-97D5CD333D22}" dt="2020-09-10T11:14:08.031" v="171"/>
          <ac:spMkLst>
            <pc:docMk/>
            <pc:sldMk cId="2954464750" sldId="351"/>
            <ac:spMk id="26" creationId="{AE6EFBFD-2282-4828-A591-22678E1A7614}"/>
          </ac:spMkLst>
        </pc:spChg>
        <pc:spChg chg="mod">
          <ac:chgData name="Pablo Vera" userId="S::pvera@unlam.edu.ar::5e6d0b50-7cd7-434d-93ee-ae3696f84577" providerId="AD" clId="Web-{32939A7E-AA78-40C5-B9F2-97D5CD333D22}" dt="2020-09-10T11:15:35.988" v="228" actId="14100"/>
          <ac:spMkLst>
            <pc:docMk/>
            <pc:sldMk cId="2954464750" sldId="351"/>
            <ac:spMk id="27" creationId="{B48BD074-4152-421E-93AE-0DE15ABA0A81}"/>
          </ac:spMkLst>
        </pc:spChg>
        <pc:spChg chg="del mod">
          <ac:chgData name="Pablo Vera" userId="S::pvera@unlam.edu.ar::5e6d0b50-7cd7-434d-93ee-ae3696f84577" providerId="AD" clId="Web-{32939A7E-AA78-40C5-B9F2-97D5CD333D22}" dt="2020-09-10T11:18:04.245" v="276"/>
          <ac:spMkLst>
            <pc:docMk/>
            <pc:sldMk cId="2954464750" sldId="351"/>
            <ac:spMk id="28" creationId="{5F13FCD3-1C86-4E8A-80B7-CAC9E2146D99}"/>
          </ac:spMkLst>
        </pc:spChg>
        <pc:spChg chg="mod">
          <ac:chgData name="Pablo Vera" userId="S::pvera@unlam.edu.ar::5e6d0b50-7cd7-434d-93ee-ae3696f84577" providerId="AD" clId="Web-{32939A7E-AA78-40C5-B9F2-97D5CD333D22}" dt="2020-09-10T11:21:48.255" v="370" actId="14100"/>
          <ac:spMkLst>
            <pc:docMk/>
            <pc:sldMk cId="2954464750" sldId="351"/>
            <ac:spMk id="31" creationId="{8840472F-3086-4190-964F-B5928C676223}"/>
          </ac:spMkLst>
        </pc:spChg>
        <pc:spChg chg="mod">
          <ac:chgData name="Pablo Vera" userId="S::pvera@unlam.edu.ar::5e6d0b50-7cd7-434d-93ee-ae3696f84577" providerId="AD" clId="Web-{32939A7E-AA78-40C5-B9F2-97D5CD333D22}" dt="2020-09-10T11:21:21.144" v="365" actId="20577"/>
          <ac:spMkLst>
            <pc:docMk/>
            <pc:sldMk cId="2954464750" sldId="351"/>
            <ac:spMk id="33" creationId="{6ED6D899-8FBE-427F-B791-7B420CD2A998}"/>
          </ac:spMkLst>
        </pc:spChg>
        <pc:spChg chg="del">
          <ac:chgData name="Pablo Vera" userId="S::pvera@unlam.edu.ar::5e6d0b50-7cd7-434d-93ee-ae3696f84577" providerId="AD" clId="Web-{32939A7E-AA78-40C5-B9F2-97D5CD333D22}" dt="2020-09-10T11:18:02.385" v="275"/>
          <ac:spMkLst>
            <pc:docMk/>
            <pc:sldMk cId="2954464750" sldId="351"/>
            <ac:spMk id="34" creationId="{9D9340C2-5466-442C-BE7A-4CE33E5A6B47}"/>
          </ac:spMkLst>
        </pc:spChg>
        <pc:grpChg chg="mod">
          <ac:chgData name="Pablo Vera" userId="S::pvera@unlam.edu.ar::5e6d0b50-7cd7-434d-93ee-ae3696f84577" providerId="AD" clId="Web-{32939A7E-AA78-40C5-B9F2-97D5CD333D22}" dt="2020-09-10T11:23:55.979" v="397" actId="1076"/>
          <ac:grpSpMkLst>
            <pc:docMk/>
            <pc:sldMk cId="2954464750" sldId="351"/>
            <ac:grpSpMk id="9" creationId="{C62E5401-9839-47E1-B1EE-840751046D56}"/>
          </ac:grpSpMkLst>
        </pc:grpChg>
        <pc:grpChg chg="mod">
          <ac:chgData name="Pablo Vera" userId="S::pvera@unlam.edu.ar::5e6d0b50-7cd7-434d-93ee-ae3696f84577" providerId="AD" clId="Web-{32939A7E-AA78-40C5-B9F2-97D5CD333D22}" dt="2020-09-10T11:23:36.759" v="389" actId="1076"/>
          <ac:grpSpMkLst>
            <pc:docMk/>
            <pc:sldMk cId="2954464750" sldId="351"/>
            <ac:grpSpMk id="11" creationId="{1963E8B8-B1D3-4CCE-8270-71D270AB84C0}"/>
          </ac:grpSpMkLst>
        </pc:grpChg>
        <pc:cxnChg chg="mod">
          <ac:chgData name="Pablo Vera" userId="S::pvera@unlam.edu.ar::5e6d0b50-7cd7-434d-93ee-ae3696f84577" providerId="AD" clId="Web-{32939A7E-AA78-40C5-B9F2-97D5CD333D22}" dt="2020-09-10T11:22:38.179" v="381" actId="14100"/>
          <ac:cxnSpMkLst>
            <pc:docMk/>
            <pc:sldMk cId="2954464750" sldId="351"/>
            <ac:cxnSpMk id="32" creationId="{202A75CC-D547-46F6-BA08-76245A885458}"/>
          </ac:cxnSpMkLst>
        </pc:cxnChg>
      </pc:sldChg>
    </pc:docChg>
  </pc:docChgLst>
  <pc:docChgLst>
    <pc:chgData name="Pablo Vera" userId="S::pvera@unlam.edu.ar::5e6d0b50-7cd7-434d-93ee-ae3696f84577" providerId="AD" clId="Web-{84BF9C6C-4C84-0890-B3FA-5D8177B64751}"/>
    <pc:docChg chg="modSld">
      <pc:chgData name="Pablo Vera" userId="S::pvera@unlam.edu.ar::5e6d0b50-7cd7-434d-93ee-ae3696f84577" providerId="AD" clId="Web-{84BF9C6C-4C84-0890-B3FA-5D8177B64751}" dt="2020-09-10T12:36:15.394" v="103"/>
      <pc:docMkLst>
        <pc:docMk/>
      </pc:docMkLst>
      <pc:sldChg chg="addSp modSp addAnim delAnim modAnim">
        <pc:chgData name="Pablo Vera" userId="S::pvera@unlam.edu.ar::5e6d0b50-7cd7-434d-93ee-ae3696f84577" providerId="AD" clId="Web-{84BF9C6C-4C84-0890-B3FA-5D8177B64751}" dt="2020-09-10T12:36:15.394" v="103"/>
        <pc:sldMkLst>
          <pc:docMk/>
          <pc:sldMk cId="1988348653" sldId="352"/>
        </pc:sldMkLst>
        <pc:spChg chg="add mod">
          <ac:chgData name="Pablo Vera" userId="S::pvera@unlam.edu.ar::5e6d0b50-7cd7-434d-93ee-ae3696f84577" providerId="AD" clId="Web-{84BF9C6C-4C84-0890-B3FA-5D8177B64751}" dt="2020-09-10T12:35:24.220" v="102" actId="1076"/>
          <ac:spMkLst>
            <pc:docMk/>
            <pc:sldMk cId="1988348653" sldId="352"/>
            <ac:spMk id="15" creationId="{401C9C07-FBB3-4050-9331-9762EFECBED3}"/>
          </ac:spMkLst>
        </pc:spChg>
      </pc:sldChg>
    </pc:docChg>
  </pc:docChgLst>
  <pc:docChgLst>
    <pc:chgData name="Pablo Vera" userId="5e6d0b50-7cd7-434d-93ee-ae3696f84577" providerId="ADAL" clId="{3BCAE1FC-81B3-4325-9A2E-42E117160F82}"/>
    <pc:docChg chg="modSld">
      <pc:chgData name="Pablo Vera" userId="5e6d0b50-7cd7-434d-93ee-ae3696f84577" providerId="ADAL" clId="{3BCAE1FC-81B3-4325-9A2E-42E117160F82}" dt="2020-09-10T11:28:57.755" v="4"/>
      <pc:docMkLst>
        <pc:docMk/>
      </pc:docMkLst>
      <pc:sldChg chg="modAnim">
        <pc:chgData name="Pablo Vera" userId="5e6d0b50-7cd7-434d-93ee-ae3696f84577" providerId="ADAL" clId="{3BCAE1FC-81B3-4325-9A2E-42E117160F82}" dt="2020-09-10T11:28:57.755" v="4"/>
        <pc:sldMkLst>
          <pc:docMk/>
          <pc:sldMk cId="2954464750" sldId="351"/>
        </pc:sldMkLst>
      </pc:sldChg>
    </pc:docChg>
  </pc:docChgLst>
  <pc:docChgLst>
    <pc:chgData name="Pablo Vera" userId="S::pvera@unlam.edu.ar::5e6d0b50-7cd7-434d-93ee-ae3696f84577" providerId="AD" clId="Web-{509581FF-2747-0040-7F64-6201748C178E}"/>
    <pc:docChg chg="delSld modSld">
      <pc:chgData name="Pablo Vera" userId="S::pvera@unlam.edu.ar::5e6d0b50-7cd7-434d-93ee-ae3696f84577" providerId="AD" clId="Web-{509581FF-2747-0040-7F64-6201748C178E}" dt="2020-09-10T12:07:51.138" v="33"/>
      <pc:docMkLst>
        <pc:docMk/>
      </pc:docMkLst>
      <pc:sldChg chg="del">
        <pc:chgData name="Pablo Vera" userId="S::pvera@unlam.edu.ar::5e6d0b50-7cd7-434d-93ee-ae3696f84577" providerId="AD" clId="Web-{509581FF-2747-0040-7F64-6201748C178E}" dt="2020-09-10T12:07:51.138" v="33"/>
        <pc:sldMkLst>
          <pc:docMk/>
          <pc:sldMk cId="1285114192" sldId="345"/>
        </pc:sldMkLst>
      </pc:sldChg>
      <pc:sldChg chg="addSp modSp">
        <pc:chgData name="Pablo Vera" userId="S::pvera@unlam.edu.ar::5e6d0b50-7cd7-434d-93ee-ae3696f84577" providerId="AD" clId="Web-{509581FF-2747-0040-7F64-6201748C178E}" dt="2020-09-10T12:07:42.263" v="32" actId="1076"/>
        <pc:sldMkLst>
          <pc:docMk/>
          <pc:sldMk cId="3911988938" sldId="346"/>
        </pc:sldMkLst>
        <pc:spChg chg="mod">
          <ac:chgData name="Pablo Vera" userId="S::pvera@unlam.edu.ar::5e6d0b50-7cd7-434d-93ee-ae3696f84577" providerId="AD" clId="Web-{509581FF-2747-0040-7F64-6201748C178E}" dt="2020-09-10T12:07:28.372" v="21" actId="1076"/>
          <ac:spMkLst>
            <pc:docMk/>
            <pc:sldMk cId="3911988938" sldId="346"/>
            <ac:spMk id="2" creationId="{3F7B6894-06A3-4D09-A76B-D3E1D5801859}"/>
          </ac:spMkLst>
        </pc:spChg>
        <pc:spChg chg="add mod">
          <ac:chgData name="Pablo Vera" userId="S::pvera@unlam.edu.ar::5e6d0b50-7cd7-434d-93ee-ae3696f84577" providerId="AD" clId="Web-{509581FF-2747-0040-7F64-6201748C178E}" dt="2020-09-10T12:07:42.263" v="32" actId="1076"/>
          <ac:spMkLst>
            <pc:docMk/>
            <pc:sldMk cId="3911988938" sldId="346"/>
            <ac:spMk id="3" creationId="{1712AF4F-51DB-44B9-A316-28D9247FC538}"/>
          </ac:spMkLst>
        </pc:spChg>
        <pc:spChg chg="add mod">
          <ac:chgData name="Pablo Vera" userId="S::pvera@unlam.edu.ar::5e6d0b50-7cd7-434d-93ee-ae3696f84577" providerId="AD" clId="Web-{509581FF-2747-0040-7F64-6201748C178E}" dt="2020-09-10T12:07:38.544" v="31" actId="1076"/>
          <ac:spMkLst>
            <pc:docMk/>
            <pc:sldMk cId="3911988938" sldId="346"/>
            <ac:spMk id="4" creationId="{5466F489-7589-4FC5-807A-1C44FD9CFFFF}"/>
          </ac:spMkLst>
        </pc:spChg>
        <pc:spChg chg="mod">
          <ac:chgData name="Pablo Vera" userId="S::pvera@unlam.edu.ar::5e6d0b50-7cd7-434d-93ee-ae3696f84577" providerId="AD" clId="Web-{509581FF-2747-0040-7F64-6201748C178E}" dt="2020-09-10T12:07:28.403" v="24" actId="1076"/>
          <ac:spMkLst>
            <pc:docMk/>
            <pc:sldMk cId="3911988938" sldId="346"/>
            <ac:spMk id="7" creationId="{81A042C8-25D8-41FB-B6BE-8743515B81E9}"/>
          </ac:spMkLst>
        </pc:spChg>
        <pc:spChg chg="mod">
          <ac:chgData name="Pablo Vera" userId="S::pvera@unlam.edu.ar::5e6d0b50-7cd7-434d-93ee-ae3696f84577" providerId="AD" clId="Web-{509581FF-2747-0040-7F64-6201748C178E}" dt="2020-09-10T12:07:28.356" v="20" actId="1076"/>
          <ac:spMkLst>
            <pc:docMk/>
            <pc:sldMk cId="3911988938" sldId="346"/>
            <ac:spMk id="8" creationId="{268E052B-2D7E-4946-97B0-8DA8283DC87D}"/>
          </ac:spMkLst>
        </pc:spChg>
        <pc:spChg chg="mod">
          <ac:chgData name="Pablo Vera" userId="S::pvera@unlam.edu.ar::5e6d0b50-7cd7-434d-93ee-ae3696f84577" providerId="AD" clId="Web-{509581FF-2747-0040-7F64-6201748C178E}" dt="2020-09-10T12:07:28.372" v="22" actId="1076"/>
          <ac:spMkLst>
            <pc:docMk/>
            <pc:sldMk cId="3911988938" sldId="346"/>
            <ac:spMk id="10" creationId="{5104DEAB-2148-433E-937E-71126ABCBD36}"/>
          </ac:spMkLst>
        </pc:spChg>
        <pc:spChg chg="mod">
          <ac:chgData name="Pablo Vera" userId="S::pvera@unlam.edu.ar::5e6d0b50-7cd7-434d-93ee-ae3696f84577" providerId="AD" clId="Web-{509581FF-2747-0040-7F64-6201748C178E}" dt="2020-09-10T12:07:28.388" v="23" actId="1076"/>
          <ac:spMkLst>
            <pc:docMk/>
            <pc:sldMk cId="3911988938" sldId="346"/>
            <ac:spMk id="24" creationId="{6AC73783-CC3A-4528-B28F-970D2B1C5689}"/>
          </ac:spMkLst>
        </pc:spChg>
        <pc:spChg chg="mod">
          <ac:chgData name="Pablo Vera" userId="S::pvera@unlam.edu.ar::5e6d0b50-7cd7-434d-93ee-ae3696f84577" providerId="AD" clId="Web-{509581FF-2747-0040-7F64-6201748C178E}" dt="2020-09-10T12:07:28.419" v="25" actId="1076"/>
          <ac:spMkLst>
            <pc:docMk/>
            <pc:sldMk cId="3911988938" sldId="346"/>
            <ac:spMk id="29" creationId="{3C4614BB-6D9B-4C38-AA93-ACB5CF14BFFF}"/>
          </ac:spMkLst>
        </pc:spChg>
        <pc:spChg chg="mod">
          <ac:chgData name="Pablo Vera" userId="S::pvera@unlam.edu.ar::5e6d0b50-7cd7-434d-93ee-ae3696f84577" providerId="AD" clId="Web-{509581FF-2747-0040-7F64-6201748C178E}" dt="2020-09-10T12:07:28.435" v="27" actId="1076"/>
          <ac:spMkLst>
            <pc:docMk/>
            <pc:sldMk cId="3911988938" sldId="346"/>
            <ac:spMk id="35" creationId="{562D5E75-4A03-453A-8098-373C28894E02}"/>
          </ac:spMkLst>
        </pc:spChg>
        <pc:cxnChg chg="mod">
          <ac:chgData name="Pablo Vera" userId="S::pvera@unlam.edu.ar::5e6d0b50-7cd7-434d-93ee-ae3696f84577" providerId="AD" clId="Web-{509581FF-2747-0040-7F64-6201748C178E}" dt="2020-09-10T12:07:28.419" v="26" actId="1076"/>
          <ac:cxnSpMkLst>
            <pc:docMk/>
            <pc:sldMk cId="3911988938" sldId="346"/>
            <ac:cxnSpMk id="12" creationId="{681594C1-CE46-4A73-BE2E-2975690A4654}"/>
          </ac:cxnSpMkLst>
        </pc:cxnChg>
      </pc:sldChg>
      <pc:sldChg chg="del">
        <pc:chgData name="Pablo Vera" userId="S::pvera@unlam.edu.ar::5e6d0b50-7cd7-434d-93ee-ae3696f84577" providerId="AD" clId="Web-{509581FF-2747-0040-7F64-6201748C178E}" dt="2020-09-10T12:06:46.622" v="19"/>
        <pc:sldMkLst>
          <pc:docMk/>
          <pc:sldMk cId="1813258766" sldId="348"/>
        </pc:sldMkLst>
      </pc:sldChg>
      <pc:sldChg chg="addSp delSp modSp">
        <pc:chgData name="Pablo Vera" userId="S::pvera@unlam.edu.ar::5e6d0b50-7cd7-434d-93ee-ae3696f84577" providerId="AD" clId="Web-{509581FF-2747-0040-7F64-6201748C178E}" dt="2020-09-10T12:06:40.903" v="18" actId="1076"/>
        <pc:sldMkLst>
          <pc:docMk/>
          <pc:sldMk cId="3549843201" sldId="349"/>
        </pc:sldMkLst>
        <pc:spChg chg="add mod">
          <ac:chgData name="Pablo Vera" userId="S::pvera@unlam.edu.ar::5e6d0b50-7cd7-434d-93ee-ae3696f84577" providerId="AD" clId="Web-{509581FF-2747-0040-7F64-6201748C178E}" dt="2020-09-10T12:06:24.231" v="14" actId="1076"/>
          <ac:spMkLst>
            <pc:docMk/>
            <pc:sldMk cId="3549843201" sldId="349"/>
            <ac:spMk id="2" creationId="{A2C415CF-5A9B-4F8A-8D6A-B8B5A599C34A}"/>
          </ac:spMkLst>
        </pc:spChg>
        <pc:spChg chg="add del">
          <ac:chgData name="Pablo Vera" userId="S::pvera@unlam.edu.ar::5e6d0b50-7cd7-434d-93ee-ae3696f84577" providerId="AD" clId="Web-{509581FF-2747-0040-7F64-6201748C178E}" dt="2020-09-10T12:06:31.419" v="16"/>
          <ac:spMkLst>
            <pc:docMk/>
            <pc:sldMk cId="3549843201" sldId="349"/>
            <ac:spMk id="3" creationId="{DE9E0806-FADE-4E23-8F52-A105282BADCF}"/>
          </ac:spMkLst>
        </pc:spChg>
        <pc:spChg chg="add mod">
          <ac:chgData name="Pablo Vera" userId="S::pvera@unlam.edu.ar::5e6d0b50-7cd7-434d-93ee-ae3696f84577" providerId="AD" clId="Web-{509581FF-2747-0040-7F64-6201748C178E}" dt="2020-09-10T12:06:40.903" v="18" actId="1076"/>
          <ac:spMkLst>
            <pc:docMk/>
            <pc:sldMk cId="3549843201" sldId="349"/>
            <ac:spMk id="4" creationId="{DA0C37CD-75A7-414E-8D99-16DDD280B9F8}"/>
          </ac:spMkLst>
        </pc:spChg>
        <pc:spChg chg="mod">
          <ac:chgData name="Pablo Vera" userId="S::pvera@unlam.edu.ar::5e6d0b50-7cd7-434d-93ee-ae3696f84577" providerId="AD" clId="Web-{509581FF-2747-0040-7F64-6201748C178E}" dt="2020-09-10T12:06:12.528" v="0" actId="1076"/>
          <ac:spMkLst>
            <pc:docMk/>
            <pc:sldMk cId="3549843201" sldId="349"/>
            <ac:spMk id="14" creationId="{8E28F9D8-CECE-4F5F-88BA-9AA8AECA948B}"/>
          </ac:spMkLst>
        </pc:spChg>
        <pc:spChg chg="mod">
          <ac:chgData name="Pablo Vera" userId="S::pvera@unlam.edu.ar::5e6d0b50-7cd7-434d-93ee-ae3696f84577" providerId="AD" clId="Web-{509581FF-2747-0040-7F64-6201748C178E}" dt="2020-09-10T12:06:12.544" v="1" actId="1076"/>
          <ac:spMkLst>
            <pc:docMk/>
            <pc:sldMk cId="3549843201" sldId="349"/>
            <ac:spMk id="15" creationId="{19DE0786-3E57-4F23-A958-F44D4DFFB3F1}"/>
          </ac:spMkLst>
        </pc:spChg>
        <pc:spChg chg="mod">
          <ac:chgData name="Pablo Vera" userId="S::pvera@unlam.edu.ar::5e6d0b50-7cd7-434d-93ee-ae3696f84577" providerId="AD" clId="Web-{509581FF-2747-0040-7F64-6201748C178E}" dt="2020-09-10T12:06:12.559" v="2" actId="1076"/>
          <ac:spMkLst>
            <pc:docMk/>
            <pc:sldMk cId="3549843201" sldId="349"/>
            <ac:spMk id="16" creationId="{EAA2EE79-9CA2-40E5-BBF6-2ADCF909D0F1}"/>
          </ac:spMkLst>
        </pc:spChg>
        <pc:spChg chg="mod">
          <ac:chgData name="Pablo Vera" userId="S::pvera@unlam.edu.ar::5e6d0b50-7cd7-434d-93ee-ae3696f84577" providerId="AD" clId="Web-{509581FF-2747-0040-7F64-6201748C178E}" dt="2020-09-10T12:06:12.575" v="3" actId="1076"/>
          <ac:spMkLst>
            <pc:docMk/>
            <pc:sldMk cId="3549843201" sldId="349"/>
            <ac:spMk id="17" creationId="{E9F86E09-A0AF-4871-9CDE-A75469D31E01}"/>
          </ac:spMkLst>
        </pc:spChg>
        <pc:spChg chg="mod">
          <ac:chgData name="Pablo Vera" userId="S::pvera@unlam.edu.ar::5e6d0b50-7cd7-434d-93ee-ae3696f84577" providerId="AD" clId="Web-{509581FF-2747-0040-7F64-6201748C178E}" dt="2020-09-10T12:06:12.591" v="4" actId="1076"/>
          <ac:spMkLst>
            <pc:docMk/>
            <pc:sldMk cId="3549843201" sldId="349"/>
            <ac:spMk id="19" creationId="{799FC866-BD1E-49DA-BFFE-E80D16AD022B}"/>
          </ac:spMkLst>
        </pc:spChg>
        <pc:spChg chg="mod">
          <ac:chgData name="Pablo Vera" userId="S::pvera@unlam.edu.ar::5e6d0b50-7cd7-434d-93ee-ae3696f84577" providerId="AD" clId="Web-{509581FF-2747-0040-7F64-6201748C178E}" dt="2020-09-10T12:06:12.606" v="5" actId="1076"/>
          <ac:spMkLst>
            <pc:docMk/>
            <pc:sldMk cId="3549843201" sldId="349"/>
            <ac:spMk id="20" creationId="{D8AB76BE-7C56-4984-8E95-ADC1A6389A03}"/>
          </ac:spMkLst>
        </pc:spChg>
        <pc:spChg chg="mod">
          <ac:chgData name="Pablo Vera" userId="S::pvera@unlam.edu.ar::5e6d0b50-7cd7-434d-93ee-ae3696f84577" providerId="AD" clId="Web-{509581FF-2747-0040-7F64-6201748C178E}" dt="2020-09-10T12:06:12.638" v="6" actId="1076"/>
          <ac:spMkLst>
            <pc:docMk/>
            <pc:sldMk cId="3549843201" sldId="349"/>
            <ac:spMk id="25" creationId="{A5B25319-56E7-4623-9347-8548791ED276}"/>
          </ac:spMkLst>
        </pc:spChg>
        <pc:spChg chg="mod">
          <ac:chgData name="Pablo Vera" userId="S::pvera@unlam.edu.ar::5e6d0b50-7cd7-434d-93ee-ae3696f84577" providerId="AD" clId="Web-{509581FF-2747-0040-7F64-6201748C178E}" dt="2020-09-10T12:06:12.653" v="7" actId="1076"/>
          <ac:spMkLst>
            <pc:docMk/>
            <pc:sldMk cId="3549843201" sldId="349"/>
            <ac:spMk id="26" creationId="{AE6EFBFD-2282-4828-A591-22678E1A7614}"/>
          </ac:spMkLst>
        </pc:spChg>
        <pc:spChg chg="mod">
          <ac:chgData name="Pablo Vera" userId="S::pvera@unlam.edu.ar::5e6d0b50-7cd7-434d-93ee-ae3696f84577" providerId="AD" clId="Web-{509581FF-2747-0040-7F64-6201748C178E}" dt="2020-09-10T12:06:12.669" v="8" actId="1076"/>
          <ac:spMkLst>
            <pc:docMk/>
            <pc:sldMk cId="3549843201" sldId="349"/>
            <ac:spMk id="28" creationId="{5F13FCD3-1C86-4E8A-80B7-CAC9E2146D99}"/>
          </ac:spMkLst>
        </pc:spChg>
        <pc:spChg chg="mod">
          <ac:chgData name="Pablo Vera" userId="S::pvera@unlam.edu.ar::5e6d0b50-7cd7-434d-93ee-ae3696f84577" providerId="AD" clId="Web-{509581FF-2747-0040-7F64-6201748C178E}" dt="2020-09-10T12:06:12.716" v="10" actId="1076"/>
          <ac:spMkLst>
            <pc:docMk/>
            <pc:sldMk cId="3549843201" sldId="349"/>
            <ac:spMk id="34" creationId="{9D9340C2-5466-442C-BE7A-4CE33E5A6B47}"/>
          </ac:spMkLst>
        </pc:spChg>
        <pc:grpChg chg="mod">
          <ac:chgData name="Pablo Vera" userId="S::pvera@unlam.edu.ar::5e6d0b50-7cd7-434d-93ee-ae3696f84577" providerId="AD" clId="Web-{509581FF-2747-0040-7F64-6201748C178E}" dt="2020-09-10T12:06:12.700" v="9" actId="1076"/>
          <ac:grpSpMkLst>
            <pc:docMk/>
            <pc:sldMk cId="3549843201" sldId="349"/>
            <ac:grpSpMk id="9" creationId="{C62E5401-9839-47E1-B1EE-840751046D56}"/>
          </ac:grpSpMkLst>
        </pc:grpChg>
        <pc:grpChg chg="mod">
          <ac:chgData name="Pablo Vera" userId="S::pvera@unlam.edu.ar::5e6d0b50-7cd7-434d-93ee-ae3696f84577" providerId="AD" clId="Web-{509581FF-2747-0040-7F64-6201748C178E}" dt="2020-09-10T12:06:12.731" v="11" actId="1076"/>
          <ac:grpSpMkLst>
            <pc:docMk/>
            <pc:sldMk cId="3549843201" sldId="349"/>
            <ac:grpSpMk id="11" creationId="{1963E8B8-B1D3-4CCE-8270-71D270AB84C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83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85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0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15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E6D-5867-4BB4-948A-77A8EF80B6CB}" type="datetimeFigureOut">
              <a:rPr lang="es-AR" smtClean="0"/>
              <a:t>01/10/2020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7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5045" cy="68579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t="5433" r="64042" b="11150"/>
          <a:stretch/>
        </p:blipFill>
        <p:spPr>
          <a:xfrm>
            <a:off x="1223888" y="-14072"/>
            <a:ext cx="1519311" cy="1730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3A50F3-90CB-4A0B-ACBA-A58326504100}"/>
              </a:ext>
            </a:extLst>
          </p:cNvPr>
          <p:cNvPicPr/>
          <p:nvPr/>
        </p:nvPicPr>
        <p:blipFill rotWithShape="1">
          <a:blip r:embed="rId6"/>
          <a:srcRect l="56518" t="56877" r="23389" b="22470"/>
          <a:stretch/>
        </p:blipFill>
        <p:spPr bwMode="auto">
          <a:xfrm>
            <a:off x="3117058" y="11816"/>
            <a:ext cx="2612228" cy="1545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DBAAF1-A184-4C66-8950-FE5A6121D0FF}"/>
              </a:ext>
            </a:extLst>
          </p:cNvPr>
          <p:cNvSpPr/>
          <p:nvPr/>
        </p:nvSpPr>
        <p:spPr>
          <a:xfrm>
            <a:off x="2208100" y="2331340"/>
            <a:ext cx="8351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Elementos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0250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5DE082-8AD1-437D-8AB2-884C83F1ABF5}"/>
              </a:ext>
            </a:extLst>
          </p:cNvPr>
          <p:cNvSpPr/>
          <p:nvPr/>
        </p:nvSpPr>
        <p:spPr>
          <a:xfrm>
            <a:off x="5111821" y="41455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5.2.6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F2BCBB14-9B29-4945-A046-095B9AA83428}"/>
              </a:ext>
            </a:extLst>
          </p:cNvPr>
          <p:cNvSpPr/>
          <p:nvPr/>
        </p:nvSpPr>
        <p:spPr>
          <a:xfrm rot="10800000" flipH="1">
            <a:off x="5159895" y="842525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impo</a:t>
            </a:r>
            <a:endParaRPr lang="es-AR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19370F8-30B0-4E4E-BF79-26A8E403C506}"/>
              </a:ext>
            </a:extLst>
          </p:cNvPr>
          <p:cNvSpPr/>
          <p:nvPr/>
        </p:nvSpPr>
        <p:spPr>
          <a:xfrm>
            <a:off x="4380473" y="364207"/>
            <a:ext cx="3384376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sumaVentas</a:t>
            </a:r>
            <a:r>
              <a:rPr lang="es-AR" dirty="0"/>
              <a:t> = 0, </a:t>
            </a:r>
            <a:r>
              <a:rPr lang="es-AR" dirty="0" err="1"/>
              <a:t>cantVentas</a:t>
            </a:r>
            <a:r>
              <a:rPr lang="es-AR" dirty="0"/>
              <a:t> = 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619C685-64A2-427B-8C71-C2D066A9CD9C}"/>
              </a:ext>
            </a:extLst>
          </p:cNvPr>
          <p:cNvSpPr/>
          <p:nvPr/>
        </p:nvSpPr>
        <p:spPr>
          <a:xfrm>
            <a:off x="340046" y="1200631"/>
            <a:ext cx="11732618" cy="39171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5"/>
                </a:solidFill>
              </a:rPr>
              <a:t>impo</a:t>
            </a:r>
            <a:r>
              <a:rPr lang="es-AR" dirty="0">
                <a:solidFill>
                  <a:schemeClr val="accent5"/>
                </a:solidFill>
              </a:rPr>
              <a:t> &gt; 0</a:t>
            </a:r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C95B767C-F453-4CBE-8C50-079D86EBE4FC}"/>
              </a:ext>
            </a:extLst>
          </p:cNvPr>
          <p:cNvSpPr/>
          <p:nvPr/>
        </p:nvSpPr>
        <p:spPr>
          <a:xfrm>
            <a:off x="479381" y="1638640"/>
            <a:ext cx="11449265" cy="455809"/>
          </a:xfrm>
          <a:prstGeom prst="triangle">
            <a:avLst>
              <a:gd name="adj" fmla="val 5073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impo</a:t>
            </a:r>
            <a:r>
              <a:rPr lang="es-AR" dirty="0">
                <a:solidFill>
                  <a:srgbClr val="FF0000"/>
                </a:solidFill>
              </a:rPr>
              <a:t> &lt; 50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95D1A62-F57B-4494-9B01-C2CF4F59DDA1}"/>
              </a:ext>
            </a:extLst>
          </p:cNvPr>
          <p:cNvSpPr/>
          <p:nvPr/>
        </p:nvSpPr>
        <p:spPr>
          <a:xfrm>
            <a:off x="479381" y="2105214"/>
            <a:ext cx="11449265" cy="17665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4A21FF1-F9D7-41A7-8315-FE6E8C4BFA07}"/>
              </a:ext>
            </a:extLst>
          </p:cNvPr>
          <p:cNvCxnSpPr>
            <a:cxnSpLocks/>
          </p:cNvCxnSpPr>
          <p:nvPr/>
        </p:nvCxnSpPr>
        <p:spPr>
          <a:xfrm>
            <a:off x="2886264" y="2094449"/>
            <a:ext cx="0" cy="17665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EBB012-F3CC-4B42-A54A-03229C116E31}"/>
              </a:ext>
            </a:extLst>
          </p:cNvPr>
          <p:cNvSpPr/>
          <p:nvPr/>
        </p:nvSpPr>
        <p:spPr>
          <a:xfrm>
            <a:off x="611693" y="2333392"/>
            <a:ext cx="2130549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porDesc</a:t>
            </a:r>
            <a:r>
              <a:rPr lang="es-AR" dirty="0"/>
              <a:t> = 3.5 </a:t>
            </a:r>
          </a:p>
        </p:txBody>
      </p:sp>
      <p:sp>
        <p:nvSpPr>
          <p:cNvPr id="55" name="Trapecio 54">
            <a:extLst>
              <a:ext uri="{FF2B5EF4-FFF2-40B4-BE49-F238E27FC236}">
                <a16:creationId xmlns:a16="http://schemas.microsoft.com/office/drawing/2014/main" id="{A2F7648C-88B5-4D61-B7F4-9C94EC92C3D6}"/>
              </a:ext>
            </a:extLst>
          </p:cNvPr>
          <p:cNvSpPr/>
          <p:nvPr/>
        </p:nvSpPr>
        <p:spPr>
          <a:xfrm>
            <a:off x="3277919" y="4885915"/>
            <a:ext cx="5544612" cy="818261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“Importe Original: ", </a:t>
            </a:r>
            <a:r>
              <a:rPr lang="es-AR" dirty="0" err="1">
                <a:solidFill>
                  <a:schemeClr val="tx1"/>
                </a:solidFill>
              </a:rPr>
              <a:t>impo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“Descuento: ", descuento , “ ( “, </a:t>
            </a:r>
            <a:r>
              <a:rPr lang="es-AR" dirty="0" err="1">
                <a:solidFill>
                  <a:schemeClr val="tx1"/>
                </a:solidFill>
              </a:rPr>
              <a:t>porDesc</a:t>
            </a:r>
            <a:r>
              <a:rPr lang="es-AR" dirty="0">
                <a:solidFill>
                  <a:schemeClr val="tx1"/>
                </a:solidFill>
              </a:rPr>
              <a:t> ,”%)”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“Total a Pagar: ", </a:t>
            </a:r>
            <a:r>
              <a:rPr lang="es-AR" dirty="0" err="1">
                <a:solidFill>
                  <a:schemeClr val="tx1"/>
                </a:solidFill>
              </a:rPr>
              <a:t>impo</a:t>
            </a:r>
            <a:r>
              <a:rPr lang="es-AR" dirty="0">
                <a:solidFill>
                  <a:schemeClr val="tx1"/>
                </a:solidFill>
              </a:rPr>
              <a:t> – descuento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108C429-28E6-46E9-B049-FBA6570DDE80}"/>
              </a:ext>
            </a:extLst>
          </p:cNvPr>
          <p:cNvSpPr/>
          <p:nvPr/>
        </p:nvSpPr>
        <p:spPr>
          <a:xfrm>
            <a:off x="340046" y="1581570"/>
            <a:ext cx="11732618" cy="455802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390445C-C6A2-48B6-B80B-7128A4C7700C}"/>
              </a:ext>
            </a:extLst>
          </p:cNvPr>
          <p:cNvSpPr/>
          <p:nvPr/>
        </p:nvSpPr>
        <p:spPr>
          <a:xfrm>
            <a:off x="2982727" y="2172158"/>
            <a:ext cx="8801897" cy="455809"/>
          </a:xfrm>
          <a:prstGeom prst="triangle">
            <a:avLst>
              <a:gd name="adj" fmla="val 50732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2"/>
                </a:solidFill>
              </a:rPr>
              <a:t>impo</a:t>
            </a:r>
            <a:r>
              <a:rPr lang="es-AR" dirty="0">
                <a:solidFill>
                  <a:schemeClr val="accent2"/>
                </a:solidFill>
              </a:rPr>
              <a:t> &lt;= 150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9E9559-E539-4A9F-8890-D9547DBE0E2B}"/>
              </a:ext>
            </a:extLst>
          </p:cNvPr>
          <p:cNvSpPr/>
          <p:nvPr/>
        </p:nvSpPr>
        <p:spPr>
          <a:xfrm>
            <a:off x="3118169" y="2770667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porDesc</a:t>
            </a:r>
            <a:r>
              <a:rPr lang="es-AR" dirty="0"/>
              <a:t>  = 10 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FCE0596-207D-4266-9B42-DF03E8F85AA8}"/>
              </a:ext>
            </a:extLst>
          </p:cNvPr>
          <p:cNvSpPr/>
          <p:nvPr/>
        </p:nvSpPr>
        <p:spPr>
          <a:xfrm>
            <a:off x="4969228" y="2671658"/>
            <a:ext cx="6743378" cy="530162"/>
          </a:xfrm>
          <a:prstGeom prst="triangle">
            <a:avLst>
              <a:gd name="adj" fmla="val 50732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7DFB14-8945-44BB-A60F-FA0B37916943}"/>
              </a:ext>
            </a:extLst>
          </p:cNvPr>
          <p:cNvSpPr txBox="1"/>
          <p:nvPr/>
        </p:nvSpPr>
        <p:spPr>
          <a:xfrm>
            <a:off x="7675496" y="2804934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/>
                </a:solidFill>
              </a:rPr>
              <a:t>impo</a:t>
            </a:r>
            <a:r>
              <a:rPr lang="es-AR" dirty="0">
                <a:solidFill>
                  <a:schemeClr val="accent5"/>
                </a:solidFill>
              </a:rPr>
              <a:t> &lt;= 300</a:t>
            </a:r>
          </a:p>
          <a:p>
            <a:endParaRPr lang="es-AR" dirty="0">
              <a:solidFill>
                <a:schemeClr val="accent5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B372BB-6857-4B92-88EE-B694E9136A43}"/>
              </a:ext>
            </a:extLst>
          </p:cNvPr>
          <p:cNvSpPr/>
          <p:nvPr/>
        </p:nvSpPr>
        <p:spPr>
          <a:xfrm>
            <a:off x="5779875" y="3305356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porDesc</a:t>
            </a:r>
            <a:r>
              <a:rPr lang="es-AR" dirty="0"/>
              <a:t>  = 20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93111C-0567-46F1-B98A-4C37DAEEBB4C}"/>
              </a:ext>
            </a:extLst>
          </p:cNvPr>
          <p:cNvSpPr/>
          <p:nvPr/>
        </p:nvSpPr>
        <p:spPr>
          <a:xfrm>
            <a:off x="9249586" y="3310661"/>
            <a:ext cx="2165757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porDesc</a:t>
            </a:r>
            <a:r>
              <a:rPr lang="es-AR" dirty="0"/>
              <a:t>  = 25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A24C0E-18FD-4110-91BA-BFAFEF27EA47}"/>
              </a:ext>
            </a:extLst>
          </p:cNvPr>
          <p:cNvSpPr/>
          <p:nvPr/>
        </p:nvSpPr>
        <p:spPr>
          <a:xfrm>
            <a:off x="2977012" y="2634647"/>
            <a:ext cx="8807617" cy="1182751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E52CAC0-4A3B-4489-9F4C-4FFE8270A38A}"/>
              </a:ext>
            </a:extLst>
          </p:cNvPr>
          <p:cNvCxnSpPr>
            <a:cxnSpLocks/>
          </p:cNvCxnSpPr>
          <p:nvPr/>
        </p:nvCxnSpPr>
        <p:spPr>
          <a:xfrm>
            <a:off x="4930378" y="2634647"/>
            <a:ext cx="5606" cy="118275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E3260D1-3A2C-4848-A27B-A600BDD644D5}"/>
              </a:ext>
            </a:extLst>
          </p:cNvPr>
          <p:cNvSpPr/>
          <p:nvPr/>
        </p:nvSpPr>
        <p:spPr>
          <a:xfrm>
            <a:off x="4969235" y="3201301"/>
            <a:ext cx="6743378" cy="530162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35DEA75-92B4-42E6-A85E-5180B4E8F8F9}"/>
              </a:ext>
            </a:extLst>
          </p:cNvPr>
          <p:cNvCxnSpPr>
            <a:cxnSpLocks/>
          </p:cNvCxnSpPr>
          <p:nvPr/>
        </p:nvCxnSpPr>
        <p:spPr>
          <a:xfrm>
            <a:off x="8340917" y="3192867"/>
            <a:ext cx="0" cy="5301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rapecio 28">
            <a:extLst>
              <a:ext uri="{FF2B5EF4-FFF2-40B4-BE49-F238E27FC236}">
                <a16:creationId xmlns:a16="http://schemas.microsoft.com/office/drawing/2014/main" id="{D06079BB-9B69-4D0F-9E3A-ED998ED49FFB}"/>
              </a:ext>
            </a:extLst>
          </p:cNvPr>
          <p:cNvSpPr/>
          <p:nvPr/>
        </p:nvSpPr>
        <p:spPr>
          <a:xfrm rot="10800000" flipH="1">
            <a:off x="5015879" y="5767497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impo</a:t>
            </a:r>
            <a:endParaRPr lang="es-AR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9F59E18-AAF4-4B69-8179-F80BC9BA1F9B}"/>
              </a:ext>
            </a:extLst>
          </p:cNvPr>
          <p:cNvSpPr/>
          <p:nvPr/>
        </p:nvSpPr>
        <p:spPr>
          <a:xfrm>
            <a:off x="4177114" y="3975349"/>
            <a:ext cx="3791094" cy="79848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descuento  = (</a:t>
            </a:r>
            <a:r>
              <a:rPr lang="es-AR" dirty="0" err="1"/>
              <a:t>impo</a:t>
            </a:r>
            <a:r>
              <a:rPr lang="es-AR" dirty="0"/>
              <a:t> * </a:t>
            </a:r>
            <a:r>
              <a:rPr lang="es-AR" dirty="0" err="1"/>
              <a:t>porDesc</a:t>
            </a:r>
            <a:r>
              <a:rPr lang="es-AR" dirty="0"/>
              <a:t>) /100</a:t>
            </a:r>
          </a:p>
          <a:p>
            <a:pPr algn="ctr"/>
            <a:r>
              <a:rPr lang="es-AR" dirty="0" err="1"/>
              <a:t>cantVentas</a:t>
            </a:r>
            <a:r>
              <a:rPr lang="es-AR" dirty="0"/>
              <a:t> ++</a:t>
            </a:r>
          </a:p>
          <a:p>
            <a:pPr algn="ctr"/>
            <a:r>
              <a:rPr lang="es-AR" dirty="0" err="1"/>
              <a:t>sumaVentas</a:t>
            </a:r>
            <a:r>
              <a:rPr lang="es-AR" dirty="0"/>
              <a:t> += </a:t>
            </a:r>
            <a:r>
              <a:rPr lang="es-AR" dirty="0" err="1"/>
              <a:t>impo</a:t>
            </a:r>
            <a:r>
              <a:rPr lang="es-AR" dirty="0"/>
              <a:t> - descuento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C38B360-7237-4EC4-AB4C-ACADF3C8B09B}"/>
              </a:ext>
            </a:extLst>
          </p:cNvPr>
          <p:cNvSpPr/>
          <p:nvPr/>
        </p:nvSpPr>
        <p:spPr>
          <a:xfrm>
            <a:off x="6096000" y="6302842"/>
            <a:ext cx="432048" cy="3799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07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4" grpId="0" animBg="1"/>
      <p:bldP spid="37" grpId="0" animBg="1"/>
      <p:bldP spid="38" grpId="0" animBg="1"/>
      <p:bldP spid="44" grpId="0" animBg="1"/>
      <p:bldP spid="55" grpId="0" animBg="1"/>
      <p:bldP spid="59" grpId="0" animBg="1"/>
      <p:bldP spid="7" grpId="0" animBg="1"/>
      <p:bldP spid="8" grpId="0" animBg="1"/>
      <p:bldP spid="9" grpId="0" animBg="1"/>
      <p:bldP spid="11" grpId="0"/>
      <p:bldP spid="12" grpId="0" animBg="1"/>
      <p:bldP spid="13" grpId="0" animBg="1"/>
      <p:bldP spid="14" grpId="0" animBg="1"/>
      <p:bldP spid="19" grpId="0" animBg="1"/>
      <p:bldP spid="29" grpId="0" animBg="1"/>
      <p:bldP spid="3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C95B767C-F453-4CBE-8C50-079D86EBE4FC}"/>
              </a:ext>
            </a:extLst>
          </p:cNvPr>
          <p:cNvSpPr/>
          <p:nvPr/>
        </p:nvSpPr>
        <p:spPr>
          <a:xfrm>
            <a:off x="479381" y="1638640"/>
            <a:ext cx="11449265" cy="455809"/>
          </a:xfrm>
          <a:prstGeom prst="triangle">
            <a:avLst>
              <a:gd name="adj" fmla="val 5073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cantVentas</a:t>
            </a:r>
            <a:r>
              <a:rPr lang="es-AR" dirty="0">
                <a:solidFill>
                  <a:srgbClr val="FF0000"/>
                </a:solidFill>
              </a:rPr>
              <a:t> &gt; 0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95D1A62-F57B-4494-9B01-C2CF4F59DDA1}"/>
              </a:ext>
            </a:extLst>
          </p:cNvPr>
          <p:cNvSpPr/>
          <p:nvPr/>
        </p:nvSpPr>
        <p:spPr>
          <a:xfrm>
            <a:off x="479381" y="2105214"/>
            <a:ext cx="11449265" cy="17665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4A21FF1-F9D7-41A7-8315-FE6E8C4BFA07}"/>
              </a:ext>
            </a:extLst>
          </p:cNvPr>
          <p:cNvCxnSpPr>
            <a:cxnSpLocks/>
          </p:cNvCxnSpPr>
          <p:nvPr/>
        </p:nvCxnSpPr>
        <p:spPr>
          <a:xfrm>
            <a:off x="6528046" y="2105214"/>
            <a:ext cx="0" cy="17665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rapecio 54">
            <a:extLst>
              <a:ext uri="{FF2B5EF4-FFF2-40B4-BE49-F238E27FC236}">
                <a16:creationId xmlns:a16="http://schemas.microsoft.com/office/drawing/2014/main" id="{A2F7648C-88B5-4D61-B7F4-9C94EC92C3D6}"/>
              </a:ext>
            </a:extLst>
          </p:cNvPr>
          <p:cNvSpPr/>
          <p:nvPr/>
        </p:nvSpPr>
        <p:spPr>
          <a:xfrm>
            <a:off x="551386" y="2458200"/>
            <a:ext cx="5544612" cy="818261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“Importe promedio de Ventas: $”, </a:t>
            </a:r>
            <a:r>
              <a:rPr lang="es-AR" dirty="0" err="1">
                <a:solidFill>
                  <a:schemeClr val="tx1"/>
                </a:solidFill>
              </a:rPr>
              <a:t>sumaVentas</a:t>
            </a:r>
            <a:r>
              <a:rPr lang="es-AR" dirty="0">
                <a:solidFill>
                  <a:schemeClr val="tx1"/>
                </a:solidFill>
              </a:rPr>
              <a:t>/</a:t>
            </a:r>
            <a:r>
              <a:rPr lang="es-AR" dirty="0" err="1">
                <a:solidFill>
                  <a:schemeClr val="tx1"/>
                </a:solidFill>
              </a:rPr>
              <a:t>cantVentas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6BDBF76-D21C-4492-B117-04F858FAED79}"/>
              </a:ext>
            </a:extLst>
          </p:cNvPr>
          <p:cNvSpPr/>
          <p:nvPr/>
        </p:nvSpPr>
        <p:spPr>
          <a:xfrm>
            <a:off x="6095998" y="994147"/>
            <a:ext cx="432048" cy="3799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30" name="Trapecio 29">
            <a:extLst>
              <a:ext uri="{FF2B5EF4-FFF2-40B4-BE49-F238E27FC236}">
                <a16:creationId xmlns:a16="http://schemas.microsoft.com/office/drawing/2014/main" id="{B7BBFF85-56EA-4FE3-AD3D-A3CE7EE9CC19}"/>
              </a:ext>
            </a:extLst>
          </p:cNvPr>
          <p:cNvSpPr/>
          <p:nvPr/>
        </p:nvSpPr>
        <p:spPr>
          <a:xfrm>
            <a:off x="7464152" y="2492968"/>
            <a:ext cx="3677086" cy="818261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“No se ingresaron ventas”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8B9C74D2-7236-4CAC-BE6E-3A7C2C436654}"/>
              </a:ext>
            </a:extLst>
          </p:cNvPr>
          <p:cNvSpPr/>
          <p:nvPr/>
        </p:nvSpPr>
        <p:spPr>
          <a:xfrm flipV="1">
            <a:off x="6084159" y="4082276"/>
            <a:ext cx="358707" cy="285046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1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5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1199456" y="1480805"/>
            <a:ext cx="103054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b="0" i="0" dirty="0">
                <a:effectLst/>
                <a:latin typeface="-apple-system"/>
              </a:rPr>
              <a:t>Confeccionar un programa que me permita calcular y mostrar una cantidad de números primos que se solicita por la pantalla. </a:t>
            </a:r>
          </a:p>
          <a:p>
            <a:endParaRPr lang="es-AR" sz="2800" dirty="0">
              <a:latin typeface="-apple-system"/>
            </a:endParaRPr>
          </a:p>
          <a:p>
            <a:r>
              <a:rPr lang="es-AR" sz="2800" b="0" i="0" dirty="0">
                <a:effectLst/>
                <a:latin typeface="-apple-system"/>
              </a:rPr>
              <a:t>Los números se calculan a partir del 2. </a:t>
            </a:r>
          </a:p>
          <a:p>
            <a:endParaRPr lang="es-AR" sz="2800" dirty="0">
              <a:latin typeface="-apple-system"/>
            </a:endParaRPr>
          </a:p>
          <a:p>
            <a:r>
              <a:rPr lang="es-AR" sz="2800" b="0" i="0" dirty="0">
                <a:effectLst/>
                <a:latin typeface="-apple-system"/>
              </a:rPr>
              <a:t>Ejemplo: Si ingreso 6, genero los números: 2 - 3 - 5 - 7 - 11 - 13. </a:t>
            </a:r>
          </a:p>
          <a:p>
            <a:endParaRPr lang="es-AR" sz="2800" dirty="0">
              <a:latin typeface="-apple-system"/>
            </a:endParaRPr>
          </a:p>
          <a:p>
            <a:r>
              <a:rPr lang="es-AR" sz="2800" b="0" i="0" dirty="0">
                <a:effectLst/>
                <a:latin typeface="-apple-system"/>
              </a:rPr>
              <a:t>El algoritmo para el cálculo de si un número es primo o no, debe estar optimizado para que si encuentra un divisor no seguir buscando ya que se sabe que no es primo.</a:t>
            </a:r>
            <a:endParaRPr lang="es-AR" sz="28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350886" y="102273"/>
            <a:ext cx="3224834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7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5.2.8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5DE082-8AD1-437D-8AB2-884C83F1ABF5}"/>
              </a:ext>
            </a:extLst>
          </p:cNvPr>
          <p:cNvSpPr/>
          <p:nvPr/>
        </p:nvSpPr>
        <p:spPr>
          <a:xfrm>
            <a:off x="4620478" y="29859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5.2.8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F2BCBB14-9B29-4945-A046-095B9AA83428}"/>
              </a:ext>
            </a:extLst>
          </p:cNvPr>
          <p:cNvSpPr/>
          <p:nvPr/>
        </p:nvSpPr>
        <p:spPr>
          <a:xfrm rot="10800000" flipH="1">
            <a:off x="4716624" y="774947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aVisualizar</a:t>
            </a:r>
            <a:endParaRPr lang="es-AR" sz="12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8BDB365-8434-4735-9D52-62E561297BE8}"/>
              </a:ext>
            </a:extLst>
          </p:cNvPr>
          <p:cNvSpPr/>
          <p:nvPr/>
        </p:nvSpPr>
        <p:spPr>
          <a:xfrm>
            <a:off x="4514564" y="1735487"/>
            <a:ext cx="1872208" cy="56660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esPrimo</a:t>
            </a:r>
            <a:r>
              <a:rPr lang="es-AR" dirty="0"/>
              <a:t>=1</a:t>
            </a:r>
          </a:p>
          <a:p>
            <a:pPr algn="ctr"/>
            <a:r>
              <a:rPr lang="es-AR" dirty="0" err="1"/>
              <a:t>posibleDivisor</a:t>
            </a:r>
            <a:r>
              <a:rPr lang="es-AR" dirty="0"/>
              <a:t>=2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1E01F6B-2067-471A-A8EC-7ACB9B713494}"/>
              </a:ext>
            </a:extLst>
          </p:cNvPr>
          <p:cNvSpPr/>
          <p:nvPr/>
        </p:nvSpPr>
        <p:spPr>
          <a:xfrm>
            <a:off x="1421708" y="2543176"/>
            <a:ext cx="8765535" cy="3651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rgbClr val="0070C0"/>
                </a:solidFill>
              </a:rPr>
              <a:t>esPrimo</a:t>
            </a:r>
            <a:r>
              <a:rPr lang="es-AR" dirty="0">
                <a:solidFill>
                  <a:srgbClr val="0070C0"/>
                </a:solidFill>
              </a:rPr>
              <a:t>==1 &amp;&amp; </a:t>
            </a:r>
            <a:r>
              <a:rPr lang="es-AR" dirty="0" err="1">
                <a:solidFill>
                  <a:srgbClr val="0070C0"/>
                </a:solidFill>
              </a:rPr>
              <a:t>posibleDivisor</a:t>
            </a:r>
            <a:r>
              <a:rPr lang="es-AR" dirty="0">
                <a:solidFill>
                  <a:srgbClr val="0070C0"/>
                </a:solidFill>
              </a:rPr>
              <a:t>&lt;</a:t>
            </a:r>
            <a:r>
              <a:rPr lang="es-AR" dirty="0" err="1">
                <a:solidFill>
                  <a:srgbClr val="0070C0"/>
                </a:solidFill>
              </a:rPr>
              <a:t>posiblePrimo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19370F8-30B0-4E4E-BF79-26A8E403C506}"/>
              </a:ext>
            </a:extLst>
          </p:cNvPr>
          <p:cNvSpPr/>
          <p:nvPr/>
        </p:nvSpPr>
        <p:spPr>
          <a:xfrm>
            <a:off x="4151784" y="352888"/>
            <a:ext cx="3098958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cantPrimos</a:t>
            </a:r>
            <a:r>
              <a:rPr lang="es-AR" dirty="0"/>
              <a:t>=0, </a:t>
            </a:r>
            <a:r>
              <a:rPr lang="es-AR" dirty="0" err="1"/>
              <a:t>posiblePrimo</a:t>
            </a:r>
            <a:r>
              <a:rPr lang="es-AR" dirty="0"/>
              <a:t>=2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619C685-64A2-427B-8C71-C2D066A9CD9C}"/>
              </a:ext>
            </a:extLst>
          </p:cNvPr>
          <p:cNvSpPr/>
          <p:nvPr/>
        </p:nvSpPr>
        <p:spPr>
          <a:xfrm>
            <a:off x="809009" y="1200631"/>
            <a:ext cx="9666266" cy="39171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5"/>
                </a:solidFill>
              </a:rPr>
              <a:t>cantPrimos</a:t>
            </a:r>
            <a:r>
              <a:rPr lang="es-AR" dirty="0">
                <a:solidFill>
                  <a:schemeClr val="accent5"/>
                </a:solidFill>
              </a:rPr>
              <a:t>&lt;</a:t>
            </a:r>
            <a:r>
              <a:rPr lang="es-AR" dirty="0" err="1">
                <a:solidFill>
                  <a:schemeClr val="accent5"/>
                </a:solidFill>
              </a:rPr>
              <a:t>aVisualizar</a:t>
            </a:r>
            <a:endParaRPr lang="es-AR" dirty="0">
              <a:solidFill>
                <a:schemeClr val="accent5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5DCCCA7-060A-43A2-8E82-5B3A68F74E18}"/>
              </a:ext>
            </a:extLst>
          </p:cNvPr>
          <p:cNvGrpSpPr/>
          <p:nvPr/>
        </p:nvGrpSpPr>
        <p:grpSpPr>
          <a:xfrm>
            <a:off x="2254250" y="3131430"/>
            <a:ext cx="6775784" cy="973566"/>
            <a:chOff x="760754" y="3428999"/>
            <a:chExt cx="6775784" cy="973566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A48B53B-4EB3-4D35-97BB-1D6ACBEB81D7}"/>
                </a:ext>
              </a:extLst>
            </p:cNvPr>
            <p:cNvGrpSpPr/>
            <p:nvPr/>
          </p:nvGrpSpPr>
          <p:grpSpPr>
            <a:xfrm>
              <a:off x="760754" y="3428999"/>
              <a:ext cx="6775784" cy="973566"/>
              <a:chOff x="3994581" y="3789704"/>
              <a:chExt cx="4122541" cy="386169"/>
            </a:xfrm>
          </p:grpSpPr>
          <p:sp>
            <p:nvSpPr>
              <p:cNvPr id="37" name="Triángulo isósceles 36">
                <a:extLst>
                  <a:ext uri="{FF2B5EF4-FFF2-40B4-BE49-F238E27FC236}">
                    <a16:creationId xmlns:a16="http://schemas.microsoft.com/office/drawing/2014/main" id="{C95B767C-F453-4CBE-8C50-079D86EBE4FC}"/>
                  </a:ext>
                </a:extLst>
              </p:cNvPr>
              <p:cNvSpPr/>
              <p:nvPr/>
            </p:nvSpPr>
            <p:spPr>
              <a:xfrm>
                <a:off x="3994581" y="3789704"/>
                <a:ext cx="4115587" cy="157640"/>
              </a:xfrm>
              <a:prstGeom prst="triangle">
                <a:avLst>
                  <a:gd name="adj" fmla="val 5073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err="1"/>
                  <a:t>posiblePrimo%posibleDivisor</a:t>
                </a:r>
                <a:r>
                  <a:rPr lang="es-AR" dirty="0"/>
                  <a:t>==0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95D1A62-F57B-4494-9B01-C2CF4F59DDA1}"/>
                  </a:ext>
                </a:extLst>
              </p:cNvPr>
              <p:cNvSpPr/>
              <p:nvPr/>
            </p:nvSpPr>
            <p:spPr>
              <a:xfrm>
                <a:off x="4001535" y="3951067"/>
                <a:ext cx="4115587" cy="22108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04A21FF1-F9D7-41A7-8315-FE6E8C4B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1438" y="3951067"/>
                <a:ext cx="0" cy="2248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19EBB012-F3CC-4B42-A54A-03229C116E31}"/>
                </a:ext>
              </a:extLst>
            </p:cNvPr>
            <p:cNvSpPr/>
            <p:nvPr/>
          </p:nvSpPr>
          <p:spPr>
            <a:xfrm>
              <a:off x="1259648" y="4018994"/>
              <a:ext cx="1872208" cy="25684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esPrimo</a:t>
              </a:r>
              <a:r>
                <a:rPr lang="es-AR" dirty="0"/>
                <a:t>=0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E69CB79-ABE7-4F4F-87BF-3715E24F5F91}"/>
                </a:ext>
              </a:extLst>
            </p:cNvPr>
            <p:cNvSpPr/>
            <p:nvPr/>
          </p:nvSpPr>
          <p:spPr>
            <a:xfrm>
              <a:off x="4633950" y="4018994"/>
              <a:ext cx="1872208" cy="25684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posibleDivisor</a:t>
              </a:r>
              <a:r>
                <a:rPr lang="es-AR" dirty="0"/>
                <a:t>++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5A32B8C-8A2E-4928-94A6-0A80E1B9DBA2}"/>
              </a:ext>
            </a:extLst>
          </p:cNvPr>
          <p:cNvGrpSpPr/>
          <p:nvPr/>
        </p:nvGrpSpPr>
        <p:grpSpPr>
          <a:xfrm>
            <a:off x="2198679" y="4434178"/>
            <a:ext cx="6764354" cy="1597387"/>
            <a:chOff x="4001535" y="3789701"/>
            <a:chExt cx="4115587" cy="386172"/>
          </a:xfrm>
        </p:grpSpPr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C1DFFDFF-1152-4EF6-AF28-48A14190827A}"/>
                </a:ext>
              </a:extLst>
            </p:cNvPr>
            <p:cNvSpPr/>
            <p:nvPr/>
          </p:nvSpPr>
          <p:spPr>
            <a:xfrm>
              <a:off x="4001535" y="3789701"/>
              <a:ext cx="4115587" cy="157640"/>
            </a:xfrm>
            <a:prstGeom prst="triangle">
              <a:avLst>
                <a:gd name="adj" fmla="val 5037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esPrimo</a:t>
              </a:r>
              <a:r>
                <a:rPr lang="es-AR" dirty="0"/>
                <a:t>==1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60BF83D-8AD4-478D-9359-32B6722BF56A}"/>
                </a:ext>
              </a:extLst>
            </p:cNvPr>
            <p:cNvSpPr/>
            <p:nvPr/>
          </p:nvSpPr>
          <p:spPr>
            <a:xfrm>
              <a:off x="4001535" y="3951067"/>
              <a:ext cx="4115587" cy="22108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5B78E4F4-6BBC-4C1B-8C17-168FB6A4E4B6}"/>
                </a:ext>
              </a:extLst>
            </p:cNvPr>
            <p:cNvCxnSpPr>
              <a:cxnSpLocks/>
            </p:cNvCxnSpPr>
            <p:nvPr/>
          </p:nvCxnSpPr>
          <p:spPr>
            <a:xfrm>
              <a:off x="6100093" y="3951067"/>
              <a:ext cx="0" cy="224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04D80AE-8E86-484A-A625-581779708255}"/>
              </a:ext>
            </a:extLst>
          </p:cNvPr>
          <p:cNvSpPr/>
          <p:nvPr/>
        </p:nvSpPr>
        <p:spPr>
          <a:xfrm>
            <a:off x="2906716" y="5666487"/>
            <a:ext cx="1872208" cy="25684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cantPrimos</a:t>
            </a:r>
            <a:r>
              <a:rPr lang="es-AR" dirty="0"/>
              <a:t>++</a:t>
            </a:r>
          </a:p>
        </p:txBody>
      </p:sp>
      <p:sp>
        <p:nvSpPr>
          <p:cNvPr id="55" name="Trapecio 54">
            <a:extLst>
              <a:ext uri="{FF2B5EF4-FFF2-40B4-BE49-F238E27FC236}">
                <a16:creationId xmlns:a16="http://schemas.microsoft.com/office/drawing/2014/main" id="{A2F7648C-88B5-4D61-B7F4-9C94EC92C3D6}"/>
              </a:ext>
            </a:extLst>
          </p:cNvPr>
          <p:cNvSpPr/>
          <p:nvPr/>
        </p:nvSpPr>
        <p:spPr>
          <a:xfrm>
            <a:off x="2906716" y="5208109"/>
            <a:ext cx="1966106" cy="363046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posiblePrimo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1B8F120-D8CE-47BC-84B0-5273221F38E6}"/>
              </a:ext>
            </a:extLst>
          </p:cNvPr>
          <p:cNvSpPr/>
          <p:nvPr/>
        </p:nvSpPr>
        <p:spPr>
          <a:xfrm>
            <a:off x="4616387" y="6184884"/>
            <a:ext cx="1872208" cy="25684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posiblePrimo</a:t>
            </a:r>
            <a:r>
              <a:rPr lang="es-AR" dirty="0"/>
              <a:t>++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D6D20A26-EA1B-4E97-B7B0-A0A2E6EDC319}"/>
              </a:ext>
            </a:extLst>
          </p:cNvPr>
          <p:cNvSpPr/>
          <p:nvPr/>
        </p:nvSpPr>
        <p:spPr>
          <a:xfrm>
            <a:off x="1421708" y="2905792"/>
            <a:ext cx="8765535" cy="142835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108C429-28E6-46E9-B049-FBA6570DDE80}"/>
              </a:ext>
            </a:extLst>
          </p:cNvPr>
          <p:cNvSpPr/>
          <p:nvPr/>
        </p:nvSpPr>
        <p:spPr>
          <a:xfrm>
            <a:off x="803294" y="1581570"/>
            <a:ext cx="9666266" cy="502888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B398EE07-DF4D-4FC5-9399-51782240462A}"/>
              </a:ext>
            </a:extLst>
          </p:cNvPr>
          <p:cNvSpPr/>
          <p:nvPr/>
        </p:nvSpPr>
        <p:spPr>
          <a:xfrm flipV="1">
            <a:off x="5512337" y="6680276"/>
            <a:ext cx="184636" cy="16700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31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53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237774" y="337491"/>
            <a:ext cx="47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b="0" i="0" dirty="0">
                <a:effectLst/>
                <a:latin typeface="-apple-system"/>
              </a:rPr>
              <a:t>Se ingresan números enteros, hasta que se ingrese el número cero. Determinar los 2 valores mayores.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228186" y="45607"/>
            <a:ext cx="3224834" cy="39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5.2.11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BF0A2-2D97-4387-A318-86884AB0D0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43D3222-C441-401E-B044-6D6F5F09DD5E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6A1F86-5D6A-4008-9C32-22C90FBE28E4}"/>
              </a:ext>
            </a:extLst>
          </p:cNvPr>
          <p:cNvSpPr/>
          <p:nvPr/>
        </p:nvSpPr>
        <p:spPr>
          <a:xfrm>
            <a:off x="5524166" y="66683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5.2.11 v1</a:t>
            </a:r>
          </a:p>
        </p:txBody>
      </p:sp>
      <p:sp>
        <p:nvSpPr>
          <p:cNvPr id="13" name="Trapecio 12">
            <a:extLst>
              <a:ext uri="{FF2B5EF4-FFF2-40B4-BE49-F238E27FC236}">
                <a16:creationId xmlns:a16="http://schemas.microsoft.com/office/drawing/2014/main" id="{F63061ED-B828-4E22-823B-E9E883CE4180}"/>
              </a:ext>
            </a:extLst>
          </p:cNvPr>
          <p:cNvSpPr/>
          <p:nvPr/>
        </p:nvSpPr>
        <p:spPr>
          <a:xfrm rot="10800000" flipH="1">
            <a:off x="5555844" y="815485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num</a:t>
            </a:r>
            <a:endParaRPr lang="es-AR" sz="1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432B38-DC59-4E60-A048-0E22840C3598}"/>
              </a:ext>
            </a:extLst>
          </p:cNvPr>
          <p:cNvSpPr/>
          <p:nvPr/>
        </p:nvSpPr>
        <p:spPr>
          <a:xfrm>
            <a:off x="4903416" y="399026"/>
            <a:ext cx="3098958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band = 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7C8E3D-82E4-419F-9793-8A9F31FF6D6D}"/>
              </a:ext>
            </a:extLst>
          </p:cNvPr>
          <p:cNvSpPr/>
          <p:nvPr/>
        </p:nvSpPr>
        <p:spPr>
          <a:xfrm>
            <a:off x="809008" y="1200631"/>
            <a:ext cx="11263655" cy="39171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5"/>
                </a:solidFill>
              </a:rPr>
              <a:t>num</a:t>
            </a:r>
            <a:r>
              <a:rPr lang="es-AR" dirty="0">
                <a:solidFill>
                  <a:schemeClr val="accent5"/>
                </a:solidFill>
              </a:rPr>
              <a:t> != 0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5F85147-2521-4411-AEE3-1435CDD5994E}"/>
              </a:ext>
            </a:extLst>
          </p:cNvPr>
          <p:cNvGrpSpPr/>
          <p:nvPr/>
        </p:nvGrpSpPr>
        <p:grpSpPr>
          <a:xfrm>
            <a:off x="983431" y="1854345"/>
            <a:ext cx="10873202" cy="2409756"/>
            <a:chOff x="983431" y="1854345"/>
            <a:chExt cx="10873202" cy="2409756"/>
          </a:xfrm>
        </p:grpSpPr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70D807-B27A-4351-8856-21BEA4A7DA33}"/>
                </a:ext>
              </a:extLst>
            </p:cNvPr>
            <p:cNvSpPr/>
            <p:nvPr/>
          </p:nvSpPr>
          <p:spPr>
            <a:xfrm>
              <a:off x="983431" y="1854345"/>
              <a:ext cx="10873201" cy="373309"/>
            </a:xfrm>
            <a:prstGeom prst="triangle">
              <a:avLst>
                <a:gd name="adj" fmla="val 5073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band==0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56A6DF9-9D9B-4B22-BDE7-2E685665D9FF}"/>
                </a:ext>
              </a:extLst>
            </p:cNvPr>
            <p:cNvSpPr/>
            <p:nvPr/>
          </p:nvSpPr>
          <p:spPr>
            <a:xfrm>
              <a:off x="983431" y="2237580"/>
              <a:ext cx="10873202" cy="201770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37B2AB6-D725-4472-BEB0-9C8CC70298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2237580"/>
              <a:ext cx="0" cy="2026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0A7D65-A707-4853-9B9E-C28A5671089C}"/>
              </a:ext>
            </a:extLst>
          </p:cNvPr>
          <p:cNvSpPr/>
          <p:nvPr/>
        </p:nvSpPr>
        <p:spPr>
          <a:xfrm>
            <a:off x="1111848" y="2342916"/>
            <a:ext cx="1495209" cy="5323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max1= </a:t>
            </a:r>
            <a:r>
              <a:rPr lang="es-AR" dirty="0" err="1"/>
              <a:t>num</a:t>
            </a:r>
            <a:endParaRPr lang="es-AR" dirty="0"/>
          </a:p>
          <a:p>
            <a:pPr algn="ctr"/>
            <a:r>
              <a:rPr lang="es-AR" dirty="0"/>
              <a:t>band =1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864F85E-4BBC-4B49-96EC-9EF597C5AFA7}"/>
              </a:ext>
            </a:extLst>
          </p:cNvPr>
          <p:cNvSpPr/>
          <p:nvPr/>
        </p:nvSpPr>
        <p:spPr>
          <a:xfrm>
            <a:off x="803294" y="1581570"/>
            <a:ext cx="11269370" cy="314357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92551ABD-F5D3-4BD2-AB6E-8396FDE6FFA9}"/>
              </a:ext>
            </a:extLst>
          </p:cNvPr>
          <p:cNvSpPr/>
          <p:nvPr/>
        </p:nvSpPr>
        <p:spPr>
          <a:xfrm flipV="1">
            <a:off x="6093022" y="6525232"/>
            <a:ext cx="358707" cy="314106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Trapecio 34">
            <a:extLst>
              <a:ext uri="{FF2B5EF4-FFF2-40B4-BE49-F238E27FC236}">
                <a16:creationId xmlns:a16="http://schemas.microsoft.com/office/drawing/2014/main" id="{10974C82-5304-4D56-AE5B-BACF0A6AB1BC}"/>
              </a:ext>
            </a:extLst>
          </p:cNvPr>
          <p:cNvSpPr/>
          <p:nvPr/>
        </p:nvSpPr>
        <p:spPr>
          <a:xfrm rot="10800000" flipH="1">
            <a:off x="5218374" y="4327511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num</a:t>
            </a:r>
            <a:endParaRPr lang="es-AR" sz="12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99C650-5619-4E44-8B4D-D66B4E28C975}"/>
              </a:ext>
            </a:extLst>
          </p:cNvPr>
          <p:cNvSpPr/>
          <p:nvPr/>
        </p:nvSpPr>
        <p:spPr>
          <a:xfrm>
            <a:off x="3074007" y="3123694"/>
            <a:ext cx="1872208" cy="5323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max2=max1</a:t>
            </a:r>
          </a:p>
          <a:p>
            <a:pPr algn="ctr"/>
            <a:r>
              <a:rPr lang="es-AR" dirty="0"/>
              <a:t>max1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B1E364A-F029-471B-9FD2-639BB5B4D14C}"/>
              </a:ext>
            </a:extLst>
          </p:cNvPr>
          <p:cNvSpPr/>
          <p:nvPr/>
        </p:nvSpPr>
        <p:spPr>
          <a:xfrm>
            <a:off x="5047447" y="3138523"/>
            <a:ext cx="1872208" cy="23043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892FD6C-2858-4096-B52B-E527A96C3BBD}"/>
              </a:ext>
            </a:extLst>
          </p:cNvPr>
          <p:cNvSpPr/>
          <p:nvPr/>
        </p:nvSpPr>
        <p:spPr>
          <a:xfrm>
            <a:off x="7233621" y="3151198"/>
            <a:ext cx="1537506" cy="5323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max2=max1</a:t>
            </a:r>
          </a:p>
          <a:p>
            <a:pPr algn="ctr"/>
            <a:r>
              <a:rPr lang="es-AR" dirty="0"/>
              <a:t>max1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70F19B44-5903-4881-A63A-236D0B5BBAE6}"/>
              </a:ext>
            </a:extLst>
          </p:cNvPr>
          <p:cNvSpPr/>
          <p:nvPr/>
        </p:nvSpPr>
        <p:spPr>
          <a:xfrm>
            <a:off x="8859109" y="3161755"/>
            <a:ext cx="2798119" cy="387783"/>
          </a:xfrm>
          <a:prstGeom prst="triangle">
            <a:avLst>
              <a:gd name="adj" fmla="val 50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num</a:t>
            </a:r>
            <a:r>
              <a:rPr lang="es-AR" dirty="0"/>
              <a:t> &gt; max2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FDF8A4C-95CC-49BD-9288-D203CC7D10B2}"/>
              </a:ext>
            </a:extLst>
          </p:cNvPr>
          <p:cNvSpPr/>
          <p:nvPr/>
        </p:nvSpPr>
        <p:spPr>
          <a:xfrm>
            <a:off x="8945950" y="3644186"/>
            <a:ext cx="1398522" cy="2259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E82CEE9-9FFE-44C5-B8C5-956AB7BEE230}"/>
              </a:ext>
            </a:extLst>
          </p:cNvPr>
          <p:cNvSpPr/>
          <p:nvPr/>
        </p:nvSpPr>
        <p:spPr>
          <a:xfrm>
            <a:off x="4115265" y="3814195"/>
            <a:ext cx="1872208" cy="2114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band = 2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983D45-A2D8-4335-BF45-EDA81BCF32A7}"/>
              </a:ext>
            </a:extLst>
          </p:cNvPr>
          <p:cNvGrpSpPr/>
          <p:nvPr/>
        </p:nvGrpSpPr>
        <p:grpSpPr>
          <a:xfrm>
            <a:off x="3021479" y="2639648"/>
            <a:ext cx="3976825" cy="1098790"/>
            <a:chOff x="3166906" y="2655223"/>
            <a:chExt cx="3976825" cy="1098790"/>
          </a:xfrm>
        </p:grpSpPr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A5B374EF-6BDB-444C-9314-EF542D5C7A68}"/>
                </a:ext>
              </a:extLst>
            </p:cNvPr>
            <p:cNvSpPr/>
            <p:nvPr/>
          </p:nvSpPr>
          <p:spPr>
            <a:xfrm>
              <a:off x="3170438" y="2655223"/>
              <a:ext cx="3973293" cy="387783"/>
            </a:xfrm>
            <a:prstGeom prst="triangle">
              <a:avLst>
                <a:gd name="adj" fmla="val 50376"/>
              </a:avLst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num</a:t>
              </a:r>
              <a:r>
                <a:rPr lang="es-AR" dirty="0"/>
                <a:t> &gt; max1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2FC123B-3377-43EC-A349-95E19D5FFE4E}"/>
                </a:ext>
              </a:extLst>
            </p:cNvPr>
            <p:cNvSpPr/>
            <p:nvPr/>
          </p:nvSpPr>
          <p:spPr>
            <a:xfrm>
              <a:off x="3166906" y="3045389"/>
              <a:ext cx="3959563" cy="708624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2CB5728-5A04-44C2-B4DA-A96E7E9E8352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5146688" y="3045389"/>
              <a:ext cx="0" cy="7086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1CAA8B0-681A-4D47-B5C7-DAB7471F7CDF}"/>
              </a:ext>
            </a:extLst>
          </p:cNvPr>
          <p:cNvGrpSpPr/>
          <p:nvPr/>
        </p:nvGrpSpPr>
        <p:grpSpPr>
          <a:xfrm>
            <a:off x="7164924" y="2623238"/>
            <a:ext cx="4475367" cy="1493858"/>
            <a:chOff x="7181860" y="2655222"/>
            <a:chExt cx="4475367" cy="1646033"/>
          </a:xfrm>
        </p:grpSpPr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1F538424-C052-4A6A-B7D8-30330626AAEC}"/>
                </a:ext>
              </a:extLst>
            </p:cNvPr>
            <p:cNvSpPr/>
            <p:nvPr/>
          </p:nvSpPr>
          <p:spPr>
            <a:xfrm>
              <a:off x="7181860" y="2655222"/>
              <a:ext cx="4475367" cy="387783"/>
            </a:xfrm>
            <a:prstGeom prst="triangle">
              <a:avLst>
                <a:gd name="adj" fmla="val 50376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num</a:t>
              </a:r>
              <a:r>
                <a:rPr lang="es-AR" dirty="0"/>
                <a:t> &gt; max1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B60F764A-C2A2-493F-90FE-F09F7B1515AA}"/>
                </a:ext>
              </a:extLst>
            </p:cNvPr>
            <p:cNvSpPr/>
            <p:nvPr/>
          </p:nvSpPr>
          <p:spPr>
            <a:xfrm>
              <a:off x="7195747" y="3043005"/>
              <a:ext cx="4461480" cy="125825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8234A54-1F13-46E4-B503-2E893F9FDB20}"/>
                </a:ext>
              </a:extLst>
            </p:cNvPr>
            <p:cNvCxnSpPr>
              <a:cxnSpLocks/>
            </p:cNvCxnSpPr>
            <p:nvPr/>
          </p:nvCxnSpPr>
          <p:spPr>
            <a:xfrm>
              <a:off x="8859109" y="3045389"/>
              <a:ext cx="0" cy="12558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586EA83-2B09-4532-A9CB-1A667750D4D5}"/>
              </a:ext>
            </a:extLst>
          </p:cNvPr>
          <p:cNvCxnSpPr>
            <a:cxnSpLocks/>
          </p:cNvCxnSpPr>
          <p:nvPr/>
        </p:nvCxnSpPr>
        <p:spPr>
          <a:xfrm>
            <a:off x="10488488" y="3549538"/>
            <a:ext cx="0" cy="567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o 73">
            <a:extLst>
              <a:ext uri="{FF2B5EF4-FFF2-40B4-BE49-F238E27FC236}">
                <a16:creationId xmlns:a16="http://schemas.microsoft.com/office/drawing/2014/main" id="{8A0DFDBB-9313-48E8-B5AB-8ACFC467ADAA}"/>
              </a:ext>
            </a:extLst>
          </p:cNvPr>
          <p:cNvGrpSpPr/>
          <p:nvPr/>
        </p:nvGrpSpPr>
        <p:grpSpPr>
          <a:xfrm>
            <a:off x="1886747" y="4768896"/>
            <a:ext cx="8805901" cy="1711960"/>
            <a:chOff x="4065321" y="3791658"/>
            <a:chExt cx="4121256" cy="555604"/>
          </a:xfrm>
        </p:grpSpPr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CC312211-F2A3-4213-934D-6AC54E0561AF}"/>
                </a:ext>
              </a:extLst>
            </p:cNvPr>
            <p:cNvSpPr/>
            <p:nvPr/>
          </p:nvSpPr>
          <p:spPr>
            <a:xfrm>
              <a:off x="4065321" y="3791658"/>
              <a:ext cx="4115587" cy="77817"/>
            </a:xfrm>
            <a:prstGeom prst="triangle">
              <a:avLst>
                <a:gd name="adj" fmla="val 50376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1C324078-4B49-4D39-96A2-40D75C569434}"/>
                </a:ext>
              </a:extLst>
            </p:cNvPr>
            <p:cNvSpPr/>
            <p:nvPr/>
          </p:nvSpPr>
          <p:spPr>
            <a:xfrm>
              <a:off x="4070990" y="3869154"/>
              <a:ext cx="4115587" cy="474725"/>
            </a:xfrm>
            <a:prstGeom prst="rect">
              <a:avLst/>
            </a:pr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A66CE79-0E02-440B-A093-D1ED8660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687" y="3870494"/>
              <a:ext cx="3479" cy="47676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C2B8A30-1926-4AEB-9BD0-5AF9AE727E51}"/>
              </a:ext>
            </a:extLst>
          </p:cNvPr>
          <p:cNvGrpSpPr/>
          <p:nvPr/>
        </p:nvGrpSpPr>
        <p:grpSpPr>
          <a:xfrm>
            <a:off x="2906716" y="2274003"/>
            <a:ext cx="8805901" cy="1935972"/>
            <a:chOff x="2906716" y="2274003"/>
            <a:chExt cx="8805901" cy="1935972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4250F49-960C-4875-8393-F2DE260D1D74}"/>
                </a:ext>
              </a:extLst>
            </p:cNvPr>
            <p:cNvGrpSpPr/>
            <p:nvPr/>
          </p:nvGrpSpPr>
          <p:grpSpPr>
            <a:xfrm>
              <a:off x="2906716" y="2298582"/>
              <a:ext cx="8805901" cy="1911393"/>
              <a:chOff x="4065321" y="3791658"/>
              <a:chExt cx="4121256" cy="552221"/>
            </a:xfrm>
          </p:grpSpPr>
          <p:sp>
            <p:nvSpPr>
              <p:cNvPr id="26" name="Triángulo isósceles 25">
                <a:extLst>
                  <a:ext uri="{FF2B5EF4-FFF2-40B4-BE49-F238E27FC236}">
                    <a16:creationId xmlns:a16="http://schemas.microsoft.com/office/drawing/2014/main" id="{1A68D50C-9290-4C58-98F6-A30114C1023E}"/>
                  </a:ext>
                </a:extLst>
              </p:cNvPr>
              <p:cNvSpPr/>
              <p:nvPr/>
            </p:nvSpPr>
            <p:spPr>
              <a:xfrm>
                <a:off x="4065321" y="3791658"/>
                <a:ext cx="4115587" cy="77817"/>
              </a:xfrm>
              <a:prstGeom prst="triangle">
                <a:avLst>
                  <a:gd name="adj" fmla="val 50376"/>
                </a:avLst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15D85B87-1573-42A5-BAEE-69289301C6BC}"/>
                  </a:ext>
                </a:extLst>
              </p:cNvPr>
              <p:cNvSpPr/>
              <p:nvPr/>
            </p:nvSpPr>
            <p:spPr>
              <a:xfrm>
                <a:off x="4070990" y="3869154"/>
                <a:ext cx="4115587" cy="474725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3D2B4E48-8991-4381-9FED-857E6C96D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0820" y="3867111"/>
                <a:ext cx="3479" cy="476768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DADCAD57-D951-4BB6-9813-04A299F3E873}"/>
                </a:ext>
              </a:extLst>
            </p:cNvPr>
            <p:cNvSpPr txBox="1"/>
            <p:nvPr/>
          </p:nvSpPr>
          <p:spPr>
            <a:xfrm>
              <a:off x="6638312" y="2274003"/>
              <a:ext cx="1228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band == 1</a:t>
              </a:r>
            </a:p>
            <a:p>
              <a:endParaRPr lang="es-AR" dirty="0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1A5D3AB-9854-403D-BD34-0FCD1F9E5FBE}"/>
              </a:ext>
            </a:extLst>
          </p:cNvPr>
          <p:cNvSpPr txBox="1"/>
          <p:nvPr/>
        </p:nvSpPr>
        <p:spPr>
          <a:xfrm>
            <a:off x="5691434" y="471386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band == 0</a:t>
            </a:r>
          </a:p>
          <a:p>
            <a:endParaRPr lang="es-AR" dirty="0"/>
          </a:p>
        </p:txBody>
      </p:sp>
      <p:sp>
        <p:nvSpPr>
          <p:cNvPr id="81" name="Trapecio 80">
            <a:extLst>
              <a:ext uri="{FF2B5EF4-FFF2-40B4-BE49-F238E27FC236}">
                <a16:creationId xmlns:a16="http://schemas.microsoft.com/office/drawing/2014/main" id="{12D57CF7-F948-460E-9045-42D02217DD97}"/>
              </a:ext>
            </a:extLst>
          </p:cNvPr>
          <p:cNvSpPr/>
          <p:nvPr/>
        </p:nvSpPr>
        <p:spPr>
          <a:xfrm>
            <a:off x="2105909" y="5247454"/>
            <a:ext cx="2621157" cy="546448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“No se ingresaron </a:t>
            </a:r>
            <a:r>
              <a:rPr lang="es-AR" dirty="0" err="1">
                <a:solidFill>
                  <a:schemeClr val="tx1"/>
                </a:solidFill>
              </a:rPr>
              <a:t>numeros</a:t>
            </a:r>
            <a:r>
              <a:rPr lang="es-AR" dirty="0">
                <a:solidFill>
                  <a:schemeClr val="tx1"/>
                </a:solidFill>
              </a:rPr>
              <a:t>”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83" name="Triángulo isósceles 82">
            <a:extLst>
              <a:ext uri="{FF2B5EF4-FFF2-40B4-BE49-F238E27FC236}">
                <a16:creationId xmlns:a16="http://schemas.microsoft.com/office/drawing/2014/main" id="{07B92FC0-2C71-44DE-90AF-07972E465070}"/>
              </a:ext>
            </a:extLst>
          </p:cNvPr>
          <p:cNvSpPr/>
          <p:nvPr/>
        </p:nvSpPr>
        <p:spPr>
          <a:xfrm>
            <a:off x="4799856" y="5155465"/>
            <a:ext cx="5858377" cy="239774"/>
          </a:xfrm>
          <a:prstGeom prst="triangle">
            <a:avLst>
              <a:gd name="adj" fmla="val 50376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2AEC49D-65A8-4BC5-8231-E1797760F0D1}"/>
              </a:ext>
            </a:extLst>
          </p:cNvPr>
          <p:cNvSpPr txBox="1"/>
          <p:nvPr/>
        </p:nvSpPr>
        <p:spPr>
          <a:xfrm>
            <a:off x="7137702" y="509272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band == 1</a:t>
            </a:r>
          </a:p>
          <a:p>
            <a:endParaRPr lang="es-AR" dirty="0"/>
          </a:p>
        </p:txBody>
      </p:sp>
      <p:sp>
        <p:nvSpPr>
          <p:cNvPr id="87" name="Trapecio 86">
            <a:extLst>
              <a:ext uri="{FF2B5EF4-FFF2-40B4-BE49-F238E27FC236}">
                <a16:creationId xmlns:a16="http://schemas.microsoft.com/office/drawing/2014/main" id="{35F701D8-61C3-430C-BAD1-094A3EDCD140}"/>
              </a:ext>
            </a:extLst>
          </p:cNvPr>
          <p:cNvSpPr/>
          <p:nvPr/>
        </p:nvSpPr>
        <p:spPr>
          <a:xfrm>
            <a:off x="4903416" y="5538893"/>
            <a:ext cx="2724644" cy="554403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“Solo se ingresó un numero: “, max1</a:t>
            </a:r>
            <a:endParaRPr lang="es-AR" sz="1600" dirty="0">
              <a:solidFill>
                <a:schemeClr val="tx1"/>
              </a:solidFill>
            </a:endParaRP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63D75A22-D08A-406B-800B-847A05A4F294}"/>
              </a:ext>
            </a:extLst>
          </p:cNvPr>
          <p:cNvCxnSpPr>
            <a:cxnSpLocks/>
          </p:cNvCxnSpPr>
          <p:nvPr/>
        </p:nvCxnSpPr>
        <p:spPr>
          <a:xfrm>
            <a:off x="7691744" y="5388954"/>
            <a:ext cx="0" cy="107002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rapecio 91">
            <a:extLst>
              <a:ext uri="{FF2B5EF4-FFF2-40B4-BE49-F238E27FC236}">
                <a16:creationId xmlns:a16="http://schemas.microsoft.com/office/drawing/2014/main" id="{4BA2DC53-C153-4AA5-9B02-F1FE43D59BCD}"/>
              </a:ext>
            </a:extLst>
          </p:cNvPr>
          <p:cNvSpPr/>
          <p:nvPr/>
        </p:nvSpPr>
        <p:spPr>
          <a:xfrm>
            <a:off x="7787870" y="5564331"/>
            <a:ext cx="2904778" cy="672981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“Máximo 1: “, max1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</a:rPr>
              <a:t>“Máximo 2: “, max2</a:t>
            </a:r>
          </a:p>
        </p:txBody>
      </p:sp>
    </p:spTree>
    <p:extLst>
      <p:ext uri="{BB962C8B-B14F-4D97-AF65-F5344CB8AC3E}">
        <p14:creationId xmlns:p14="http://schemas.microsoft.com/office/powerpoint/2010/main" val="9813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20" grpId="0" animBg="1"/>
      <p:bldP spid="33" grpId="0" animBg="1"/>
      <p:bldP spid="34" grpId="0" animBg="1"/>
      <p:bldP spid="35" grpId="0" animBg="1"/>
      <p:bldP spid="39" grpId="0" animBg="1"/>
      <p:bldP spid="41" grpId="0" animBg="1"/>
      <p:bldP spid="46" grpId="0" animBg="1"/>
      <p:bldP spid="48" grpId="0" animBg="1"/>
      <p:bldP spid="50" grpId="0" animBg="1"/>
      <p:bldP spid="52" grpId="0" animBg="1"/>
      <p:bldP spid="70" grpId="0"/>
      <p:bldP spid="81" grpId="0" animBg="1"/>
      <p:bldP spid="83" grpId="0" animBg="1"/>
      <p:bldP spid="85" grpId="0"/>
      <p:bldP spid="87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237774" y="337491"/>
            <a:ext cx="4763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b="0" i="0" dirty="0">
                <a:effectLst/>
                <a:latin typeface="-apple-system"/>
              </a:rPr>
              <a:t>Se ingresan números enteros, hasta que se ingrese el número cero. Determinar los 2 valores mayores.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223241" y="43497"/>
            <a:ext cx="3224834" cy="39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5.2.11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BBF0A2-2D97-4387-A318-86884AB0D0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43D3222-C441-401E-B044-6D6F5F09DD5E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6A1F86-5D6A-4008-9C32-22C90FBE28E4}"/>
              </a:ext>
            </a:extLst>
          </p:cNvPr>
          <p:cNvSpPr/>
          <p:nvPr/>
        </p:nvSpPr>
        <p:spPr>
          <a:xfrm>
            <a:off x="5524166" y="66683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5.2.11 v2</a:t>
            </a:r>
          </a:p>
        </p:txBody>
      </p:sp>
      <p:sp>
        <p:nvSpPr>
          <p:cNvPr id="13" name="Trapecio 12">
            <a:extLst>
              <a:ext uri="{FF2B5EF4-FFF2-40B4-BE49-F238E27FC236}">
                <a16:creationId xmlns:a16="http://schemas.microsoft.com/office/drawing/2014/main" id="{F63061ED-B828-4E22-823B-E9E883CE4180}"/>
              </a:ext>
            </a:extLst>
          </p:cNvPr>
          <p:cNvSpPr/>
          <p:nvPr/>
        </p:nvSpPr>
        <p:spPr>
          <a:xfrm rot="10800000" flipH="1">
            <a:off x="5555844" y="815485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num</a:t>
            </a:r>
            <a:endParaRPr lang="es-AR" sz="1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432B38-DC59-4E60-A048-0E22840C3598}"/>
              </a:ext>
            </a:extLst>
          </p:cNvPr>
          <p:cNvSpPr/>
          <p:nvPr/>
        </p:nvSpPr>
        <p:spPr>
          <a:xfrm>
            <a:off x="4903416" y="399026"/>
            <a:ext cx="3098958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band = 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7C8E3D-82E4-419F-9793-8A9F31FF6D6D}"/>
              </a:ext>
            </a:extLst>
          </p:cNvPr>
          <p:cNvSpPr/>
          <p:nvPr/>
        </p:nvSpPr>
        <p:spPr>
          <a:xfrm>
            <a:off x="809008" y="1200631"/>
            <a:ext cx="11263655" cy="39171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5"/>
                </a:solidFill>
              </a:rPr>
              <a:t>num</a:t>
            </a:r>
            <a:r>
              <a:rPr lang="es-AR" dirty="0">
                <a:solidFill>
                  <a:schemeClr val="accent5"/>
                </a:solidFill>
              </a:rPr>
              <a:t> != 0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A70D807-B27A-4351-8856-21BEA4A7DA33}"/>
              </a:ext>
            </a:extLst>
          </p:cNvPr>
          <p:cNvSpPr/>
          <p:nvPr/>
        </p:nvSpPr>
        <p:spPr>
          <a:xfrm>
            <a:off x="983431" y="1854345"/>
            <a:ext cx="10873201" cy="373309"/>
          </a:xfrm>
          <a:prstGeom prst="triangle">
            <a:avLst>
              <a:gd name="adj" fmla="val 5073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band==0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6A6DF9-9D9B-4B22-BDE7-2E685665D9FF}"/>
              </a:ext>
            </a:extLst>
          </p:cNvPr>
          <p:cNvSpPr/>
          <p:nvPr/>
        </p:nvSpPr>
        <p:spPr>
          <a:xfrm>
            <a:off x="983431" y="2237580"/>
            <a:ext cx="10873202" cy="201770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37B2AB6-D725-4472-BEB0-9C8CC70298B1}"/>
              </a:ext>
            </a:extLst>
          </p:cNvPr>
          <p:cNvCxnSpPr>
            <a:cxnSpLocks/>
          </p:cNvCxnSpPr>
          <p:nvPr/>
        </p:nvCxnSpPr>
        <p:spPr>
          <a:xfrm>
            <a:off x="2783632" y="2237580"/>
            <a:ext cx="0" cy="2026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0A7D65-A707-4853-9B9E-C28A5671089C}"/>
              </a:ext>
            </a:extLst>
          </p:cNvPr>
          <p:cNvSpPr/>
          <p:nvPr/>
        </p:nvSpPr>
        <p:spPr>
          <a:xfrm>
            <a:off x="1111848" y="2342916"/>
            <a:ext cx="1495209" cy="5323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max1= </a:t>
            </a:r>
            <a:r>
              <a:rPr lang="es-AR" dirty="0" err="1"/>
              <a:t>num</a:t>
            </a:r>
            <a:endParaRPr lang="es-AR" dirty="0"/>
          </a:p>
          <a:p>
            <a:pPr algn="ctr"/>
            <a:r>
              <a:rPr lang="es-AR" dirty="0"/>
              <a:t>band =1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4250F49-960C-4875-8393-F2DE260D1D74}"/>
              </a:ext>
            </a:extLst>
          </p:cNvPr>
          <p:cNvGrpSpPr/>
          <p:nvPr/>
        </p:nvGrpSpPr>
        <p:grpSpPr>
          <a:xfrm>
            <a:off x="2906716" y="2298585"/>
            <a:ext cx="8805901" cy="1213526"/>
            <a:chOff x="4065321" y="3791658"/>
            <a:chExt cx="4121256" cy="350600"/>
          </a:xfrm>
        </p:grpSpPr>
        <p:sp>
          <p:nvSpPr>
            <p:cNvPr id="26" name="Triángulo isósceles 25">
              <a:extLst>
                <a:ext uri="{FF2B5EF4-FFF2-40B4-BE49-F238E27FC236}">
                  <a16:creationId xmlns:a16="http://schemas.microsoft.com/office/drawing/2014/main" id="{1A68D50C-9290-4C58-98F6-A30114C1023E}"/>
                </a:ext>
              </a:extLst>
            </p:cNvPr>
            <p:cNvSpPr/>
            <p:nvPr/>
          </p:nvSpPr>
          <p:spPr>
            <a:xfrm>
              <a:off x="4065321" y="3791658"/>
              <a:ext cx="4115587" cy="77817"/>
            </a:xfrm>
            <a:prstGeom prst="triangle">
              <a:avLst>
                <a:gd name="adj" fmla="val 50376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5D85B87-1573-42A5-BAEE-69289301C6BC}"/>
                </a:ext>
              </a:extLst>
            </p:cNvPr>
            <p:cNvSpPr/>
            <p:nvPr/>
          </p:nvSpPr>
          <p:spPr>
            <a:xfrm>
              <a:off x="4070990" y="3869154"/>
              <a:ext cx="4115587" cy="273104"/>
            </a:xfrm>
            <a:prstGeom prst="rect">
              <a:avLst/>
            </a:pr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D2B4E48-8991-4381-9FED-857E6C96D9F4}"/>
                </a:ext>
              </a:extLst>
            </p:cNvPr>
            <p:cNvCxnSpPr>
              <a:cxnSpLocks/>
            </p:cNvCxnSpPr>
            <p:nvPr/>
          </p:nvCxnSpPr>
          <p:spPr>
            <a:xfrm>
              <a:off x="5112991" y="3867111"/>
              <a:ext cx="0" cy="27514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864F85E-4BBC-4B49-96EC-9EF597C5AFA7}"/>
              </a:ext>
            </a:extLst>
          </p:cNvPr>
          <p:cNvSpPr/>
          <p:nvPr/>
        </p:nvSpPr>
        <p:spPr>
          <a:xfrm>
            <a:off x="803294" y="1581570"/>
            <a:ext cx="11269370" cy="314357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92551ABD-F5D3-4BD2-AB6E-8396FDE6FFA9}"/>
              </a:ext>
            </a:extLst>
          </p:cNvPr>
          <p:cNvSpPr/>
          <p:nvPr/>
        </p:nvSpPr>
        <p:spPr>
          <a:xfrm flipV="1">
            <a:off x="5512337" y="6680276"/>
            <a:ext cx="184636" cy="16700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Trapecio 34">
            <a:extLst>
              <a:ext uri="{FF2B5EF4-FFF2-40B4-BE49-F238E27FC236}">
                <a16:creationId xmlns:a16="http://schemas.microsoft.com/office/drawing/2014/main" id="{10974C82-5304-4D56-AE5B-BACF0A6AB1BC}"/>
              </a:ext>
            </a:extLst>
          </p:cNvPr>
          <p:cNvSpPr/>
          <p:nvPr/>
        </p:nvSpPr>
        <p:spPr>
          <a:xfrm rot="10800000" flipH="1">
            <a:off x="5218374" y="4327511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num</a:t>
            </a:r>
            <a:endParaRPr lang="es-AR" sz="12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99C650-5619-4E44-8B4D-D66B4E28C975}"/>
              </a:ext>
            </a:extLst>
          </p:cNvPr>
          <p:cNvSpPr/>
          <p:nvPr/>
        </p:nvSpPr>
        <p:spPr>
          <a:xfrm>
            <a:off x="3129053" y="2708989"/>
            <a:ext cx="1872208" cy="5323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max2=max1</a:t>
            </a:r>
          </a:p>
          <a:p>
            <a:pPr algn="ctr"/>
            <a:r>
              <a:rPr lang="es-AR" dirty="0"/>
              <a:t>max1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FDF8A4C-95CC-49BD-9288-D203CC7D10B2}"/>
              </a:ext>
            </a:extLst>
          </p:cNvPr>
          <p:cNvSpPr/>
          <p:nvPr/>
        </p:nvSpPr>
        <p:spPr>
          <a:xfrm>
            <a:off x="5640705" y="3137676"/>
            <a:ext cx="1398522" cy="22591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max2 = </a:t>
            </a:r>
            <a:r>
              <a:rPr lang="es-AR" dirty="0" err="1"/>
              <a:t>num</a:t>
            </a:r>
            <a:endParaRPr lang="es-AR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E82CEE9-9FFE-44C5-B8C5-956AB7BEE230}"/>
              </a:ext>
            </a:extLst>
          </p:cNvPr>
          <p:cNvSpPr/>
          <p:nvPr/>
        </p:nvSpPr>
        <p:spPr>
          <a:xfrm>
            <a:off x="5765714" y="3814282"/>
            <a:ext cx="1872208" cy="2114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band = 2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1CAA8B0-681A-4D47-B5C7-DAB7471F7CDF}"/>
              </a:ext>
            </a:extLst>
          </p:cNvPr>
          <p:cNvGrpSpPr/>
          <p:nvPr/>
        </p:nvGrpSpPr>
        <p:grpSpPr>
          <a:xfrm>
            <a:off x="5325414" y="2623237"/>
            <a:ext cx="6314878" cy="787100"/>
            <a:chOff x="7181860" y="2655222"/>
            <a:chExt cx="4475367" cy="867280"/>
          </a:xfrm>
        </p:grpSpPr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1F538424-C052-4A6A-B7D8-30330626AAEC}"/>
                </a:ext>
              </a:extLst>
            </p:cNvPr>
            <p:cNvSpPr/>
            <p:nvPr/>
          </p:nvSpPr>
          <p:spPr>
            <a:xfrm>
              <a:off x="7181860" y="2655222"/>
              <a:ext cx="4475367" cy="387783"/>
            </a:xfrm>
            <a:prstGeom prst="triangle">
              <a:avLst>
                <a:gd name="adj" fmla="val 50376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B60F764A-C2A2-493F-90FE-F09F7B1515AA}"/>
                </a:ext>
              </a:extLst>
            </p:cNvPr>
            <p:cNvSpPr/>
            <p:nvPr/>
          </p:nvSpPr>
          <p:spPr>
            <a:xfrm>
              <a:off x="7195747" y="3043007"/>
              <a:ext cx="4461480" cy="47322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8234A54-1F13-46E4-B503-2E893F9F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8883" y="3045389"/>
              <a:ext cx="226" cy="4771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8A0DFDBB-9313-48E8-B5AB-8ACFC467ADAA}"/>
              </a:ext>
            </a:extLst>
          </p:cNvPr>
          <p:cNvGrpSpPr/>
          <p:nvPr/>
        </p:nvGrpSpPr>
        <p:grpSpPr>
          <a:xfrm>
            <a:off x="1886747" y="4768896"/>
            <a:ext cx="8805901" cy="1711960"/>
            <a:chOff x="4065321" y="3791658"/>
            <a:chExt cx="4121256" cy="555604"/>
          </a:xfrm>
        </p:grpSpPr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CC312211-F2A3-4213-934D-6AC54E0561AF}"/>
                </a:ext>
              </a:extLst>
            </p:cNvPr>
            <p:cNvSpPr/>
            <p:nvPr/>
          </p:nvSpPr>
          <p:spPr>
            <a:xfrm>
              <a:off x="4065321" y="3791658"/>
              <a:ext cx="4115587" cy="77817"/>
            </a:xfrm>
            <a:prstGeom prst="triangle">
              <a:avLst>
                <a:gd name="adj" fmla="val 50376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1C324078-4B49-4D39-96A2-40D75C569434}"/>
                </a:ext>
              </a:extLst>
            </p:cNvPr>
            <p:cNvSpPr/>
            <p:nvPr/>
          </p:nvSpPr>
          <p:spPr>
            <a:xfrm>
              <a:off x="4070990" y="3869154"/>
              <a:ext cx="4115587" cy="474725"/>
            </a:xfrm>
            <a:prstGeom prst="rect">
              <a:avLst/>
            </a:pr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AA66CE79-0E02-440B-A093-D1ED8660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687" y="3870494"/>
              <a:ext cx="3479" cy="47676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ADCAD57-D951-4BB6-9813-04A299F3E873}"/>
              </a:ext>
            </a:extLst>
          </p:cNvPr>
          <p:cNvSpPr txBox="1"/>
          <p:nvPr/>
        </p:nvSpPr>
        <p:spPr>
          <a:xfrm>
            <a:off x="6573697" y="227322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num</a:t>
            </a:r>
            <a:r>
              <a:rPr lang="es-AR" dirty="0"/>
              <a:t> &gt; max1</a:t>
            </a:r>
          </a:p>
          <a:p>
            <a:endParaRPr lang="es-AR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1A5D3AB-9854-403D-BD34-0FCD1F9E5FBE}"/>
              </a:ext>
            </a:extLst>
          </p:cNvPr>
          <p:cNvSpPr txBox="1"/>
          <p:nvPr/>
        </p:nvSpPr>
        <p:spPr>
          <a:xfrm>
            <a:off x="5937774" y="4694092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band</a:t>
            </a:r>
          </a:p>
          <a:p>
            <a:endParaRPr lang="es-AR" dirty="0"/>
          </a:p>
        </p:txBody>
      </p:sp>
      <p:sp>
        <p:nvSpPr>
          <p:cNvPr id="81" name="Trapecio 80">
            <a:extLst>
              <a:ext uri="{FF2B5EF4-FFF2-40B4-BE49-F238E27FC236}">
                <a16:creationId xmlns:a16="http://schemas.microsoft.com/office/drawing/2014/main" id="{12D57CF7-F948-460E-9045-42D02217DD97}"/>
              </a:ext>
            </a:extLst>
          </p:cNvPr>
          <p:cNvSpPr/>
          <p:nvPr/>
        </p:nvSpPr>
        <p:spPr>
          <a:xfrm>
            <a:off x="2172642" y="5549329"/>
            <a:ext cx="2621157" cy="546448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“No se ingresaron </a:t>
            </a:r>
            <a:r>
              <a:rPr lang="es-AR" dirty="0" err="1">
                <a:solidFill>
                  <a:schemeClr val="tx1"/>
                </a:solidFill>
              </a:rPr>
              <a:t>numeros</a:t>
            </a:r>
            <a:r>
              <a:rPr lang="es-AR" dirty="0">
                <a:solidFill>
                  <a:schemeClr val="tx1"/>
                </a:solidFill>
              </a:rPr>
              <a:t>”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87" name="Trapecio 86">
            <a:extLst>
              <a:ext uri="{FF2B5EF4-FFF2-40B4-BE49-F238E27FC236}">
                <a16:creationId xmlns:a16="http://schemas.microsoft.com/office/drawing/2014/main" id="{35F701D8-61C3-430C-BAD1-094A3EDCD140}"/>
              </a:ext>
            </a:extLst>
          </p:cNvPr>
          <p:cNvSpPr/>
          <p:nvPr/>
        </p:nvSpPr>
        <p:spPr>
          <a:xfrm>
            <a:off x="4903416" y="5538893"/>
            <a:ext cx="2724644" cy="554403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“Solo se ingresó un numero: “, max1</a:t>
            </a:r>
            <a:endParaRPr lang="es-AR" sz="1600" dirty="0">
              <a:solidFill>
                <a:schemeClr val="tx1"/>
              </a:solidFill>
            </a:endParaRP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63D75A22-D08A-406B-800B-847A05A4F294}"/>
              </a:ext>
            </a:extLst>
          </p:cNvPr>
          <p:cNvCxnSpPr>
            <a:cxnSpLocks/>
          </p:cNvCxnSpPr>
          <p:nvPr/>
        </p:nvCxnSpPr>
        <p:spPr>
          <a:xfrm>
            <a:off x="7691744" y="5007681"/>
            <a:ext cx="0" cy="145129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rapecio 91">
            <a:extLst>
              <a:ext uri="{FF2B5EF4-FFF2-40B4-BE49-F238E27FC236}">
                <a16:creationId xmlns:a16="http://schemas.microsoft.com/office/drawing/2014/main" id="{4BA2DC53-C153-4AA5-9B02-F1FE43D59BCD}"/>
              </a:ext>
            </a:extLst>
          </p:cNvPr>
          <p:cNvSpPr/>
          <p:nvPr/>
        </p:nvSpPr>
        <p:spPr>
          <a:xfrm>
            <a:off x="7739950" y="5563745"/>
            <a:ext cx="2904778" cy="672981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“Máximo 1: “, max1</a:t>
            </a:r>
          </a:p>
          <a:p>
            <a:pPr algn="ctr"/>
            <a:r>
              <a:rPr lang="es-AR" sz="1600" dirty="0">
                <a:solidFill>
                  <a:schemeClr val="tx1"/>
                </a:solidFill>
              </a:rPr>
              <a:t>“Máximo 2: “, max2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38B0B3-D3C1-444D-AABF-C830750DA4F2}"/>
              </a:ext>
            </a:extLst>
          </p:cNvPr>
          <p:cNvSpPr txBox="1"/>
          <p:nvPr/>
        </p:nvSpPr>
        <p:spPr>
          <a:xfrm>
            <a:off x="7232387" y="2656414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band == 1 || </a:t>
            </a:r>
            <a:r>
              <a:rPr lang="es-AR" dirty="0" err="1"/>
              <a:t>num</a:t>
            </a:r>
            <a:r>
              <a:rPr lang="es-AR" dirty="0"/>
              <a:t> &gt; max2</a:t>
            </a:r>
          </a:p>
          <a:p>
            <a:endParaRPr lang="es-AR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CFA6617-16C1-4A01-A040-52E3F801F84D}"/>
              </a:ext>
            </a:extLst>
          </p:cNvPr>
          <p:cNvSpPr/>
          <p:nvPr/>
        </p:nvSpPr>
        <p:spPr>
          <a:xfrm>
            <a:off x="1898860" y="5017258"/>
            <a:ext cx="8793788" cy="238077"/>
          </a:xfrm>
          <a:prstGeom prst="rect">
            <a:avLst/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CBD3A5-594A-4D23-A749-8FEC0BD2DB74}"/>
              </a:ext>
            </a:extLst>
          </p:cNvPr>
          <p:cNvSpPr txBox="1"/>
          <p:nvPr/>
        </p:nvSpPr>
        <p:spPr>
          <a:xfrm>
            <a:off x="3016575" y="495326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</a:p>
          <a:p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3479BF-C5C4-4C02-9D14-08129D5611B4}"/>
              </a:ext>
            </a:extLst>
          </p:cNvPr>
          <p:cNvSpPr txBox="1"/>
          <p:nvPr/>
        </p:nvSpPr>
        <p:spPr>
          <a:xfrm>
            <a:off x="6216250" y="4953264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  <a:p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FC639C-CEFB-4615-BB8B-277A9FA9E631}"/>
              </a:ext>
            </a:extLst>
          </p:cNvPr>
          <p:cNvSpPr txBox="1"/>
          <p:nvPr/>
        </p:nvSpPr>
        <p:spPr>
          <a:xfrm>
            <a:off x="8887512" y="4955693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default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3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" y="-18873"/>
            <a:ext cx="12193039" cy="687687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233605" y="12498"/>
            <a:ext cx="3336932" cy="13497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84" y="1946485"/>
            <a:ext cx="8572156" cy="270631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589465" y="2584361"/>
            <a:ext cx="57643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>
                <a:ln>
                  <a:noFill/>
                </a:ln>
                <a:solidFill>
                  <a:srgbClr val="3E8853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¡Muchas gracias!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9AB956-AB6B-412E-97EC-14951B78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83" y="6039222"/>
            <a:ext cx="623283" cy="6333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04CB03-9D5C-47A6-B504-EF32CAFB6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697" y="5942841"/>
            <a:ext cx="1120116" cy="8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" y="-18873"/>
            <a:ext cx="12193039" cy="68768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233792" y="6312487"/>
            <a:ext cx="3507692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6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7477" y="1590608"/>
            <a:ext cx="9038052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7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Unidad 5.2 </a:t>
            </a:r>
          </a:p>
          <a:p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Estructuras</a:t>
            </a:r>
            <a:r>
              <a:rPr lang="es-AR" sz="2000" dirty="0">
                <a:solidFill>
                  <a:schemeClr val="accent2">
                    <a:lumMod val="50000"/>
                  </a:schemeClr>
                </a:solidFill>
                <a:latin typeface="Brush Script Std" pitchFamily="66" charset="0"/>
              </a:rPr>
              <a:t> </a:t>
            </a:r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de iteración controlada por condición</a:t>
            </a:r>
          </a:p>
          <a:p>
            <a:pPr algn="ctr"/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Ciclos </a:t>
            </a:r>
            <a:r>
              <a:rPr lang="es-AR" sz="4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while</a:t>
            </a:r>
            <a:r>
              <a:rPr lang="es-AR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y do-</a:t>
            </a:r>
            <a:r>
              <a:rPr lang="es-AR" sz="4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while</a:t>
            </a:r>
            <a:endParaRPr lang="es-AR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233605" y="12498"/>
            <a:ext cx="3336932" cy="13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331587" y="745589"/>
            <a:ext cx="4082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0" i="0" dirty="0">
                <a:effectLst/>
                <a:latin typeface="-apple-system"/>
              </a:rPr>
              <a:t>Confeccionar un programa que calcule e informe los valores de las potencias de 2 cuyo resultado sean menores que 600. (1 2 4 8 16 …. )</a:t>
            </a:r>
            <a:endParaRPr lang="es-AR" sz="24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425822" y="18480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B2A236-7377-4AB8-AE1C-FF3AE47AE675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021F28E-5253-4463-9EC3-A6C705341C68}"/>
              </a:ext>
            </a:extLst>
          </p:cNvPr>
          <p:cNvSpPr/>
          <p:nvPr/>
        </p:nvSpPr>
        <p:spPr>
          <a:xfrm>
            <a:off x="7120375" y="179483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FDB518D-F8DB-446B-953B-BEAC521C9E0C}"/>
              </a:ext>
            </a:extLst>
          </p:cNvPr>
          <p:cNvSpPr/>
          <p:nvPr/>
        </p:nvSpPr>
        <p:spPr>
          <a:xfrm>
            <a:off x="6453426" y="693950"/>
            <a:ext cx="3098958" cy="278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potencia = 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4FF15D4-7345-44F8-8CBB-9B433CF9EABD}"/>
              </a:ext>
            </a:extLst>
          </p:cNvPr>
          <p:cNvSpPr/>
          <p:nvPr/>
        </p:nvSpPr>
        <p:spPr>
          <a:xfrm>
            <a:off x="4871864" y="1327261"/>
            <a:ext cx="6408712" cy="3651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0070C0"/>
                </a:solidFill>
              </a:rPr>
              <a:t>potencia &lt; 600 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8EC702F-2B00-4D50-B709-B25074BE30A7}"/>
              </a:ext>
            </a:extLst>
          </p:cNvPr>
          <p:cNvSpPr/>
          <p:nvPr/>
        </p:nvSpPr>
        <p:spPr>
          <a:xfrm>
            <a:off x="4871864" y="1689877"/>
            <a:ext cx="6408712" cy="1428356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13677-2041-4E80-89F5-A241D849E531}"/>
              </a:ext>
            </a:extLst>
          </p:cNvPr>
          <p:cNvSpPr/>
          <p:nvPr/>
        </p:nvSpPr>
        <p:spPr>
          <a:xfrm>
            <a:off x="6312024" y="2443446"/>
            <a:ext cx="3098958" cy="2787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potencia = potencia * 2</a:t>
            </a:r>
          </a:p>
        </p:txBody>
      </p:sp>
      <p:sp>
        <p:nvSpPr>
          <p:cNvPr id="35" name="Trapecio 34">
            <a:extLst>
              <a:ext uri="{FF2B5EF4-FFF2-40B4-BE49-F238E27FC236}">
                <a16:creationId xmlns:a16="http://schemas.microsoft.com/office/drawing/2014/main" id="{CEDB2AA3-2998-4E7D-B9AD-C7FEF653D867}"/>
              </a:ext>
            </a:extLst>
          </p:cNvPr>
          <p:cNvSpPr/>
          <p:nvPr/>
        </p:nvSpPr>
        <p:spPr>
          <a:xfrm>
            <a:off x="7019852" y="1899092"/>
            <a:ext cx="1966106" cy="363046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34C50688-011C-41FC-A916-0335D35AE4A8}"/>
              </a:ext>
            </a:extLst>
          </p:cNvPr>
          <p:cNvSpPr/>
          <p:nvPr/>
        </p:nvSpPr>
        <p:spPr>
          <a:xfrm flipV="1">
            <a:off x="7896200" y="3314575"/>
            <a:ext cx="358708" cy="264809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E16EA-E8C7-4223-8A5E-AB886578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3473237"/>
            <a:ext cx="6895228" cy="31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1125561" y="1166842"/>
            <a:ext cx="99408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0" i="0" dirty="0">
                <a:effectLst/>
                <a:latin typeface="-apple-system"/>
              </a:rPr>
              <a:t>Confeccionar un programa que pueda ingresar una secuencia de caracteres hasta que se digite un *</a:t>
            </a:r>
          </a:p>
          <a:p>
            <a:pPr algn="just"/>
            <a:endParaRPr lang="es-AR" sz="2400" b="0" i="0" dirty="0">
              <a:effectLst/>
              <a:latin typeface="-apple-system"/>
            </a:endParaRPr>
          </a:p>
          <a:p>
            <a:pPr algn="just"/>
            <a:r>
              <a:rPr lang="es-AR" sz="2400" b="0" i="0" dirty="0">
                <a:effectLst/>
                <a:latin typeface="-apple-system"/>
              </a:rPr>
              <a:t>Se desea obtener e informar cuantos caracteres ingresados son numéricos y cuantos alfabéticos. </a:t>
            </a:r>
          </a:p>
          <a:p>
            <a:pPr algn="just"/>
            <a:endParaRPr lang="es-AR" sz="2400" dirty="0">
              <a:latin typeface="-apple-system"/>
            </a:endParaRPr>
          </a:p>
          <a:p>
            <a:pPr algn="just"/>
            <a:r>
              <a:rPr lang="es-AR" sz="2400" b="0" i="0" dirty="0">
                <a:effectLst/>
                <a:latin typeface="-apple-system"/>
              </a:rPr>
              <a:t>Estos últimos tienen que mostrarse separados por mayúsculas y minúsculas. </a:t>
            </a:r>
          </a:p>
          <a:p>
            <a:pPr algn="just"/>
            <a:endParaRPr lang="es-AR" sz="2400" dirty="0">
              <a:latin typeface="-apple-system"/>
            </a:endParaRPr>
          </a:p>
          <a:p>
            <a:pPr algn="just"/>
            <a:r>
              <a:rPr lang="es-AR" sz="2400" b="0" i="0" dirty="0">
                <a:effectLst/>
                <a:latin typeface="-apple-system"/>
              </a:rPr>
              <a:t>También informar la cantidad de otros símbolos que no sean ni letras ni números.</a:t>
            </a:r>
          </a:p>
          <a:p>
            <a:br>
              <a:rPr lang="es-AR" sz="2400" dirty="0"/>
            </a:br>
            <a:endParaRPr lang="es-AR" sz="24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425822" y="18480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B2A236-7377-4AB8-AE1C-FF3AE47AE675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5DE082-8AD1-437D-8AB2-884C83F1ABF5}"/>
              </a:ext>
            </a:extLst>
          </p:cNvPr>
          <p:cNvSpPr/>
          <p:nvPr/>
        </p:nvSpPr>
        <p:spPr>
          <a:xfrm>
            <a:off x="4620478" y="29859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5.2.3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F2BCBB14-9B29-4945-A046-095B9AA83428}"/>
              </a:ext>
            </a:extLst>
          </p:cNvPr>
          <p:cNvSpPr/>
          <p:nvPr/>
        </p:nvSpPr>
        <p:spPr>
          <a:xfrm rot="10800000" flipH="1">
            <a:off x="4620478" y="811469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caracter</a:t>
            </a:r>
            <a:endParaRPr lang="es-AR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19370F8-30B0-4E4E-BF79-26A8E403C506}"/>
              </a:ext>
            </a:extLst>
          </p:cNvPr>
          <p:cNvSpPr/>
          <p:nvPr/>
        </p:nvSpPr>
        <p:spPr>
          <a:xfrm>
            <a:off x="3071664" y="352888"/>
            <a:ext cx="5760640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cantNum</a:t>
            </a:r>
            <a:r>
              <a:rPr lang="es-AR" dirty="0"/>
              <a:t> =0, </a:t>
            </a:r>
            <a:r>
              <a:rPr lang="es-AR" dirty="0" err="1"/>
              <a:t>cantMay</a:t>
            </a:r>
            <a:r>
              <a:rPr lang="es-AR" dirty="0"/>
              <a:t>=0, </a:t>
            </a:r>
            <a:r>
              <a:rPr lang="es-AR" dirty="0" err="1"/>
              <a:t>cantMin</a:t>
            </a:r>
            <a:r>
              <a:rPr lang="es-AR" dirty="0"/>
              <a:t>=0, </a:t>
            </a:r>
            <a:r>
              <a:rPr lang="es-AR" dirty="0" err="1"/>
              <a:t>cantOtros</a:t>
            </a:r>
            <a:r>
              <a:rPr lang="es-AR" dirty="0"/>
              <a:t>=0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619C685-64A2-427B-8C71-C2D066A9CD9C}"/>
              </a:ext>
            </a:extLst>
          </p:cNvPr>
          <p:cNvSpPr/>
          <p:nvPr/>
        </p:nvSpPr>
        <p:spPr>
          <a:xfrm>
            <a:off x="809009" y="1200631"/>
            <a:ext cx="9666266" cy="39171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5"/>
                </a:solidFill>
              </a:rPr>
              <a:t>caracter</a:t>
            </a:r>
            <a:r>
              <a:rPr lang="es-AR" dirty="0">
                <a:solidFill>
                  <a:schemeClr val="accent5"/>
                </a:solidFill>
              </a:rPr>
              <a:t> != '*'</a:t>
            </a:r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C95B767C-F453-4CBE-8C50-079D86EBE4FC}"/>
              </a:ext>
            </a:extLst>
          </p:cNvPr>
          <p:cNvSpPr/>
          <p:nvPr/>
        </p:nvSpPr>
        <p:spPr>
          <a:xfrm>
            <a:off x="911424" y="1638640"/>
            <a:ext cx="9417136" cy="455809"/>
          </a:xfrm>
          <a:prstGeom prst="triangle">
            <a:avLst>
              <a:gd name="adj" fmla="val 5073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caracter</a:t>
            </a:r>
            <a:r>
              <a:rPr lang="es-AR" dirty="0">
                <a:solidFill>
                  <a:srgbClr val="FF0000"/>
                </a:solidFill>
              </a:rPr>
              <a:t>&gt;='0' &amp;&amp; </a:t>
            </a:r>
            <a:r>
              <a:rPr lang="es-AR" dirty="0" err="1">
                <a:solidFill>
                  <a:srgbClr val="FF0000"/>
                </a:solidFill>
              </a:rPr>
              <a:t>caracter</a:t>
            </a:r>
            <a:r>
              <a:rPr lang="es-AR" dirty="0">
                <a:solidFill>
                  <a:srgbClr val="FF0000"/>
                </a:solidFill>
              </a:rPr>
              <a:t>&lt;='9'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95D1A62-F57B-4494-9B01-C2CF4F59DDA1}"/>
              </a:ext>
            </a:extLst>
          </p:cNvPr>
          <p:cNvSpPr/>
          <p:nvPr/>
        </p:nvSpPr>
        <p:spPr>
          <a:xfrm>
            <a:off x="927336" y="2105214"/>
            <a:ext cx="9417136" cy="21602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4A21FF1-F9D7-41A7-8315-FE6E8C4BFA07}"/>
              </a:ext>
            </a:extLst>
          </p:cNvPr>
          <p:cNvCxnSpPr>
            <a:cxnSpLocks/>
          </p:cNvCxnSpPr>
          <p:nvPr/>
        </p:nvCxnSpPr>
        <p:spPr>
          <a:xfrm>
            <a:off x="2886264" y="2094449"/>
            <a:ext cx="0" cy="2170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EBB012-F3CC-4B42-A54A-03229C116E31}"/>
              </a:ext>
            </a:extLst>
          </p:cNvPr>
          <p:cNvSpPr/>
          <p:nvPr/>
        </p:nvSpPr>
        <p:spPr>
          <a:xfrm>
            <a:off x="1077257" y="2244314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cantNum</a:t>
            </a:r>
            <a:r>
              <a:rPr lang="es-AR" dirty="0"/>
              <a:t>++</a:t>
            </a:r>
          </a:p>
        </p:txBody>
      </p:sp>
      <p:sp>
        <p:nvSpPr>
          <p:cNvPr id="55" name="Trapecio 54">
            <a:extLst>
              <a:ext uri="{FF2B5EF4-FFF2-40B4-BE49-F238E27FC236}">
                <a16:creationId xmlns:a16="http://schemas.microsoft.com/office/drawing/2014/main" id="{A2F7648C-88B5-4D61-B7F4-9C94EC92C3D6}"/>
              </a:ext>
            </a:extLst>
          </p:cNvPr>
          <p:cNvSpPr/>
          <p:nvPr/>
        </p:nvSpPr>
        <p:spPr>
          <a:xfrm>
            <a:off x="3071664" y="4992692"/>
            <a:ext cx="5554611" cy="1224123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"Cantidad de </a:t>
            </a:r>
            <a:r>
              <a:rPr lang="es-AR" dirty="0" err="1">
                <a:solidFill>
                  <a:schemeClr val="tx1"/>
                </a:solidFill>
              </a:rPr>
              <a:t>numeros</a:t>
            </a:r>
            <a:r>
              <a:rPr lang="es-AR" dirty="0">
                <a:solidFill>
                  <a:schemeClr val="tx1"/>
                </a:solidFill>
              </a:rPr>
              <a:t>: ", </a:t>
            </a:r>
            <a:r>
              <a:rPr lang="es-AR" dirty="0" err="1">
                <a:solidFill>
                  <a:schemeClr val="tx1"/>
                </a:solidFill>
              </a:rPr>
              <a:t>cantNum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"Cantidad de </a:t>
            </a:r>
            <a:r>
              <a:rPr lang="es-AR" dirty="0" err="1">
                <a:solidFill>
                  <a:schemeClr val="tx1"/>
                </a:solidFill>
              </a:rPr>
              <a:t>minisculas</a:t>
            </a:r>
            <a:r>
              <a:rPr lang="es-AR" dirty="0">
                <a:solidFill>
                  <a:schemeClr val="tx1"/>
                </a:solidFill>
              </a:rPr>
              <a:t>: ", </a:t>
            </a:r>
            <a:r>
              <a:rPr lang="es-AR" dirty="0" err="1">
                <a:solidFill>
                  <a:schemeClr val="tx1"/>
                </a:solidFill>
              </a:rPr>
              <a:t>cantMin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"Cantidad de </a:t>
            </a:r>
            <a:r>
              <a:rPr lang="es-AR" dirty="0" err="1">
                <a:solidFill>
                  <a:schemeClr val="tx1"/>
                </a:solidFill>
              </a:rPr>
              <a:t>mayusculas</a:t>
            </a:r>
            <a:r>
              <a:rPr lang="es-AR" dirty="0">
                <a:solidFill>
                  <a:schemeClr val="tx1"/>
                </a:solidFill>
              </a:rPr>
              <a:t>: ", </a:t>
            </a:r>
            <a:r>
              <a:rPr lang="es-AR" dirty="0" err="1">
                <a:solidFill>
                  <a:schemeClr val="tx1"/>
                </a:solidFill>
              </a:rPr>
              <a:t>cantMay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"Cantidad de otros </a:t>
            </a:r>
            <a:r>
              <a:rPr lang="es-AR" dirty="0" err="1">
                <a:solidFill>
                  <a:schemeClr val="tx1"/>
                </a:solidFill>
              </a:rPr>
              <a:t>simbolos</a:t>
            </a:r>
            <a:r>
              <a:rPr lang="es-AR" dirty="0">
                <a:solidFill>
                  <a:schemeClr val="tx1"/>
                </a:solidFill>
              </a:rPr>
              <a:t>: ", </a:t>
            </a:r>
            <a:r>
              <a:rPr lang="es-AR" dirty="0" err="1">
                <a:solidFill>
                  <a:schemeClr val="tx1"/>
                </a:solidFill>
              </a:rPr>
              <a:t>cantOtros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108C429-28E6-46E9-B049-FBA6570DDE80}"/>
              </a:ext>
            </a:extLst>
          </p:cNvPr>
          <p:cNvSpPr/>
          <p:nvPr/>
        </p:nvSpPr>
        <p:spPr>
          <a:xfrm>
            <a:off x="803294" y="1581570"/>
            <a:ext cx="9666266" cy="328759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B398EE07-DF4D-4FC5-9399-51782240462A}"/>
              </a:ext>
            </a:extLst>
          </p:cNvPr>
          <p:cNvSpPr/>
          <p:nvPr/>
        </p:nvSpPr>
        <p:spPr>
          <a:xfrm flipV="1">
            <a:off x="5490262" y="6376100"/>
            <a:ext cx="358707" cy="342166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390445C-C6A2-48B6-B80B-7128A4C7700C}"/>
              </a:ext>
            </a:extLst>
          </p:cNvPr>
          <p:cNvSpPr/>
          <p:nvPr/>
        </p:nvSpPr>
        <p:spPr>
          <a:xfrm>
            <a:off x="2982728" y="2172158"/>
            <a:ext cx="7265280" cy="455809"/>
          </a:xfrm>
          <a:prstGeom prst="triangle">
            <a:avLst>
              <a:gd name="adj" fmla="val 50732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accent2"/>
                </a:solidFill>
              </a:rPr>
              <a:t>caracter</a:t>
            </a:r>
            <a:r>
              <a:rPr lang="es-AR" dirty="0">
                <a:solidFill>
                  <a:schemeClr val="accent2"/>
                </a:solidFill>
              </a:rPr>
              <a:t>&gt;='a' &amp;&amp; </a:t>
            </a:r>
            <a:r>
              <a:rPr lang="es-AR" dirty="0" err="1">
                <a:solidFill>
                  <a:schemeClr val="accent2"/>
                </a:solidFill>
              </a:rPr>
              <a:t>caracter</a:t>
            </a:r>
            <a:r>
              <a:rPr lang="es-AR" dirty="0">
                <a:solidFill>
                  <a:schemeClr val="accent2"/>
                </a:solidFill>
              </a:rPr>
              <a:t>&lt;='z'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9E9559-E539-4A9F-8890-D9547DBE0E2B}"/>
              </a:ext>
            </a:extLst>
          </p:cNvPr>
          <p:cNvSpPr/>
          <p:nvPr/>
        </p:nvSpPr>
        <p:spPr>
          <a:xfrm>
            <a:off x="3118169" y="2770667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cantMin</a:t>
            </a:r>
            <a:r>
              <a:rPr lang="es-AR" dirty="0"/>
              <a:t>++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FCE0596-207D-4266-9B42-DF03E8F85AA8}"/>
              </a:ext>
            </a:extLst>
          </p:cNvPr>
          <p:cNvSpPr/>
          <p:nvPr/>
        </p:nvSpPr>
        <p:spPr>
          <a:xfrm>
            <a:off x="4930378" y="2671658"/>
            <a:ext cx="5317630" cy="530162"/>
          </a:xfrm>
          <a:prstGeom prst="triangle">
            <a:avLst>
              <a:gd name="adj" fmla="val 50732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7DFB14-8945-44BB-A60F-FA0B37916943}"/>
              </a:ext>
            </a:extLst>
          </p:cNvPr>
          <p:cNvSpPr txBox="1"/>
          <p:nvPr/>
        </p:nvSpPr>
        <p:spPr>
          <a:xfrm>
            <a:off x="5914855" y="2862164"/>
            <a:ext cx="3182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/>
                </a:solidFill>
              </a:rPr>
              <a:t>caracter</a:t>
            </a:r>
            <a:r>
              <a:rPr lang="es-AR" dirty="0">
                <a:solidFill>
                  <a:schemeClr val="accent5"/>
                </a:solidFill>
              </a:rPr>
              <a:t>&gt;='A' &amp;&amp; </a:t>
            </a:r>
            <a:r>
              <a:rPr lang="es-AR" dirty="0" err="1">
                <a:solidFill>
                  <a:schemeClr val="accent5"/>
                </a:solidFill>
              </a:rPr>
              <a:t>caracter</a:t>
            </a:r>
            <a:r>
              <a:rPr lang="es-AR" dirty="0">
                <a:solidFill>
                  <a:schemeClr val="accent5"/>
                </a:solidFill>
              </a:rPr>
              <a:t>&lt;='Z'</a:t>
            </a:r>
          </a:p>
          <a:p>
            <a:endParaRPr lang="es-AR" dirty="0">
              <a:solidFill>
                <a:schemeClr val="accent5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B372BB-6857-4B92-88EE-B694E9136A43}"/>
              </a:ext>
            </a:extLst>
          </p:cNvPr>
          <p:cNvSpPr/>
          <p:nvPr/>
        </p:nvSpPr>
        <p:spPr>
          <a:xfrm>
            <a:off x="5255141" y="3325352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cantMay</a:t>
            </a:r>
            <a:r>
              <a:rPr lang="es-AR" dirty="0"/>
              <a:t>++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93111C-0567-46F1-B98A-4C37DAEEBB4C}"/>
              </a:ext>
            </a:extLst>
          </p:cNvPr>
          <p:cNvSpPr/>
          <p:nvPr/>
        </p:nvSpPr>
        <p:spPr>
          <a:xfrm>
            <a:off x="8122174" y="3318772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cantOtros</a:t>
            </a:r>
            <a:r>
              <a:rPr lang="es-AR" dirty="0"/>
              <a:t>++</a:t>
            </a:r>
          </a:p>
        </p:txBody>
      </p:sp>
      <p:sp>
        <p:nvSpPr>
          <p:cNvPr id="42" name="Trapecio 41">
            <a:extLst>
              <a:ext uri="{FF2B5EF4-FFF2-40B4-BE49-F238E27FC236}">
                <a16:creationId xmlns:a16="http://schemas.microsoft.com/office/drawing/2014/main" id="{29443E6B-EA2E-4CD4-982C-E4A3D0F5CFBC}"/>
              </a:ext>
            </a:extLst>
          </p:cNvPr>
          <p:cNvSpPr/>
          <p:nvPr/>
        </p:nvSpPr>
        <p:spPr>
          <a:xfrm rot="10800000" flipH="1">
            <a:off x="4543574" y="4434178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caracter</a:t>
            </a:r>
            <a:endParaRPr lang="es-AR" sz="12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A24C0E-18FD-4110-91BA-BFAFEF27EA47}"/>
              </a:ext>
            </a:extLst>
          </p:cNvPr>
          <p:cNvSpPr/>
          <p:nvPr/>
        </p:nvSpPr>
        <p:spPr>
          <a:xfrm>
            <a:off x="2977012" y="2634647"/>
            <a:ext cx="7304129" cy="137041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E52CAC0-4A3B-4489-9F4C-4FFE8270A38A}"/>
              </a:ext>
            </a:extLst>
          </p:cNvPr>
          <p:cNvCxnSpPr>
            <a:cxnSpLocks/>
          </p:cNvCxnSpPr>
          <p:nvPr/>
        </p:nvCxnSpPr>
        <p:spPr>
          <a:xfrm>
            <a:off x="4930378" y="2634647"/>
            <a:ext cx="0" cy="137041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E3260D1-3A2C-4848-A27B-A600BDD644D5}"/>
              </a:ext>
            </a:extLst>
          </p:cNvPr>
          <p:cNvSpPr/>
          <p:nvPr/>
        </p:nvSpPr>
        <p:spPr>
          <a:xfrm>
            <a:off x="4969235" y="3201301"/>
            <a:ext cx="5273053" cy="530162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35DEA75-92B4-42E6-A85E-5180B4E8F8F9}"/>
              </a:ext>
            </a:extLst>
          </p:cNvPr>
          <p:cNvCxnSpPr>
            <a:cxnSpLocks/>
          </p:cNvCxnSpPr>
          <p:nvPr/>
        </p:nvCxnSpPr>
        <p:spPr>
          <a:xfrm>
            <a:off x="7536160" y="3201301"/>
            <a:ext cx="0" cy="5301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4" grpId="0" animBg="1"/>
      <p:bldP spid="37" grpId="0" animBg="1"/>
      <p:bldP spid="38" grpId="0" animBg="1"/>
      <p:bldP spid="55" grpId="0" animBg="1"/>
      <p:bldP spid="59" grpId="0" animBg="1"/>
      <p:bldP spid="60" grpId="0" animBg="1"/>
      <p:bldP spid="7" grpId="0" animBg="1"/>
      <p:bldP spid="8" grpId="0" animBg="1"/>
      <p:bldP spid="9" grpId="0" animBg="1"/>
      <p:bldP spid="11" grpId="0"/>
      <p:bldP spid="12" grpId="0" animBg="1"/>
      <p:bldP spid="13" grpId="0" animBg="1"/>
      <p:bldP spid="42" grpId="0" animBg="1"/>
      <p:bldP spid="14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911424" y="745589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2400" b="0" i="0" dirty="0">
                <a:effectLst/>
                <a:latin typeface="-apple-system"/>
              </a:rPr>
              <a:t>Un negocio de venta de granos desea controlar las ventas realizadas. De cada una ingresa el importe total y un código que indica la forma de pago. </a:t>
            </a:r>
          </a:p>
          <a:p>
            <a:pPr algn="l"/>
            <a:endParaRPr lang="es-AR" sz="2400" b="0" i="0" dirty="0">
              <a:effectLst/>
              <a:latin typeface="-apple-system"/>
            </a:endParaRPr>
          </a:p>
          <a:p>
            <a:pPr algn="l"/>
            <a:r>
              <a:rPr lang="es-AR" sz="2400" b="0" i="0" dirty="0">
                <a:effectLst/>
                <a:latin typeface="-apple-system"/>
              </a:rPr>
              <a:t>El código puede ser:</a:t>
            </a:r>
          </a:p>
          <a:p>
            <a:pPr algn="l"/>
            <a:r>
              <a:rPr lang="es-AR" sz="2400" b="0" i="0" dirty="0">
                <a:effectLst/>
                <a:latin typeface="-apple-system"/>
              </a:rPr>
              <a:t> •  C: cheque, 20% de recargo.</a:t>
            </a:r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•  E: efectivo, 10% de descuento.</a:t>
            </a:r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•  T: con tarjeta, 12% de recargo.</a:t>
            </a:r>
          </a:p>
          <a:p>
            <a:pPr algn="l"/>
            <a:endParaRPr lang="es-AR" sz="2400" b="0" i="0" dirty="0">
              <a:effectLst/>
              <a:latin typeface="-apple-system"/>
            </a:endParaRPr>
          </a:p>
          <a:p>
            <a:pPr algn="l"/>
            <a:r>
              <a:rPr lang="es-AR" sz="2400" b="0" i="0" dirty="0">
                <a:effectLst/>
                <a:latin typeface="-apple-system"/>
              </a:rPr>
              <a:t>Se debe ingresar una F para finalizar el día de venta y arrojar los siguientes totales.</a:t>
            </a:r>
          </a:p>
          <a:p>
            <a:pPr algn="l"/>
            <a:r>
              <a:rPr lang="es-AR" sz="2400" b="0" i="0" dirty="0">
                <a:effectLst/>
                <a:latin typeface="courier"/>
              </a:rPr>
              <a:t>    Efectivo en Caja:              $ </a:t>
            </a:r>
            <a:r>
              <a:rPr lang="es-AR" sz="2400" b="0" i="0" dirty="0" err="1">
                <a:effectLst/>
                <a:latin typeface="courier"/>
              </a:rPr>
              <a:t>xxxx.xx</a:t>
            </a:r>
            <a:br>
              <a:rPr lang="es-AR" sz="2400" b="0" i="0" dirty="0">
                <a:effectLst/>
                <a:latin typeface="courier"/>
              </a:rPr>
            </a:br>
            <a:r>
              <a:rPr lang="es-AR" sz="2400" b="0" i="0" dirty="0">
                <a:effectLst/>
                <a:latin typeface="courier"/>
              </a:rPr>
              <a:t>    Ventas con Tarjeta de Crédito: $ </a:t>
            </a:r>
            <a:r>
              <a:rPr lang="es-AR" sz="2400" b="0" i="0" dirty="0" err="1">
                <a:effectLst/>
                <a:latin typeface="courier"/>
              </a:rPr>
              <a:t>xxxx.xx</a:t>
            </a:r>
            <a:br>
              <a:rPr lang="es-AR" sz="2400" b="0" i="0" dirty="0">
                <a:effectLst/>
                <a:latin typeface="courier"/>
              </a:rPr>
            </a:br>
            <a:r>
              <a:rPr lang="es-AR" sz="2400" b="0" i="0" dirty="0">
                <a:effectLst/>
                <a:latin typeface="courier"/>
              </a:rPr>
              <a:t>    Ventas con cheque:             $ </a:t>
            </a:r>
            <a:r>
              <a:rPr lang="es-AR" sz="2400" b="0" i="0" dirty="0" err="1">
                <a:effectLst/>
                <a:latin typeface="courier"/>
              </a:rPr>
              <a:t>xxxx.xx</a:t>
            </a:r>
            <a:br>
              <a:rPr lang="es-AR" sz="2400" b="0" i="0" dirty="0">
                <a:effectLst/>
                <a:latin typeface="courier"/>
              </a:rPr>
            </a:br>
            <a:r>
              <a:rPr lang="es-AR" sz="2400" b="0" i="0" dirty="0">
                <a:effectLst/>
                <a:latin typeface="courier"/>
              </a:rPr>
              <a:t>    Total de Venta:                $ </a:t>
            </a:r>
            <a:r>
              <a:rPr lang="es-AR" sz="2400" b="0" i="0" dirty="0" err="1">
                <a:effectLst/>
                <a:latin typeface="courier"/>
              </a:rPr>
              <a:t>xxxx.xx</a:t>
            </a:r>
            <a:br>
              <a:rPr lang="es-AR" sz="2400" b="0" i="0" dirty="0">
                <a:effectLst/>
                <a:latin typeface="courier"/>
              </a:rPr>
            </a:br>
            <a:r>
              <a:rPr lang="es-AR" sz="2400" b="0" i="0" dirty="0">
                <a:effectLst/>
                <a:latin typeface="courier"/>
              </a:rPr>
              <a:t>    Importe del IVA:               $ </a:t>
            </a:r>
            <a:r>
              <a:rPr lang="es-AR" sz="2400" b="0" i="0" dirty="0" err="1">
                <a:effectLst/>
                <a:latin typeface="courier"/>
              </a:rPr>
              <a:t>xxxx.xx</a:t>
            </a:r>
            <a:endParaRPr lang="es-AR" sz="2400" b="0" i="0" dirty="0">
              <a:effectLst/>
              <a:latin typeface="courier"/>
            </a:endParaRPr>
          </a:p>
          <a:p>
            <a:pPr algn="l"/>
            <a:endParaRPr lang="es-AR" sz="2400" b="0" i="0" u="sng" dirty="0">
              <a:effectLst/>
              <a:latin typeface="-apple-system"/>
            </a:endParaRPr>
          </a:p>
          <a:p>
            <a:pPr algn="l"/>
            <a:r>
              <a:rPr lang="es-AR" sz="2400" b="0" i="0" u="sng" dirty="0">
                <a:effectLst/>
                <a:latin typeface="-apple-system"/>
              </a:rPr>
              <a:t>NOTA:</a:t>
            </a:r>
            <a:r>
              <a:rPr lang="es-AR" sz="2400" b="0" i="0" dirty="0">
                <a:effectLst/>
                <a:latin typeface="-apple-system"/>
              </a:rPr>
              <a:t> El IVA corresponde al 21% del total de ventas.</a:t>
            </a:r>
          </a:p>
          <a:p>
            <a:br>
              <a:rPr lang="es-AR" sz="2400" dirty="0"/>
            </a:br>
            <a:endParaRPr lang="es-AR" sz="24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425822" y="18480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B2A236-7377-4AB8-AE1C-FF3AE47AE675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9BBB3C-BF46-4FE7-B18C-31474453BFCB}"/>
              </a:ext>
            </a:extLst>
          </p:cNvPr>
          <p:cNvSpPr/>
          <p:nvPr/>
        </p:nvSpPr>
        <p:spPr>
          <a:xfrm>
            <a:off x="3075098" y="711994"/>
            <a:ext cx="6212680" cy="113511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98ED16-0380-44E5-9F07-E2BAE73C86FD}"/>
              </a:ext>
            </a:extLst>
          </p:cNvPr>
          <p:cNvSpPr/>
          <p:nvPr/>
        </p:nvSpPr>
        <p:spPr>
          <a:xfrm>
            <a:off x="3075098" y="1521448"/>
            <a:ext cx="6212680" cy="33071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91A22EA-1250-4EA0-916F-9B9287033F58}"/>
              </a:ext>
            </a:extLst>
          </p:cNvPr>
          <p:cNvSpPr txBox="1"/>
          <p:nvPr/>
        </p:nvSpPr>
        <p:spPr>
          <a:xfrm>
            <a:off x="1774599" y="1496917"/>
            <a:ext cx="8773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‘C’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‘E’  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‘T’ 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'F'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  <a:p>
            <a:pPr algn="ctr"/>
            <a:r>
              <a:rPr lang="es-AR" dirty="0">
                <a:solidFill>
                  <a:schemeClr val="accent5"/>
                </a:solidFill>
              </a:rPr>
              <a:t>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A1CB0F-E9F5-4EFE-AA3B-2BBE59239115}"/>
              </a:ext>
            </a:extLst>
          </p:cNvPr>
          <p:cNvSpPr txBox="1"/>
          <p:nvPr/>
        </p:nvSpPr>
        <p:spPr>
          <a:xfrm>
            <a:off x="1783032" y="1514622"/>
            <a:ext cx="8773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&amp;&amp;                    &amp;&amp;                     &amp;&amp;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  <a:p>
            <a:pPr algn="ctr"/>
            <a:r>
              <a:rPr lang="es-AR" dirty="0">
                <a:solidFill>
                  <a:schemeClr val="accent5"/>
                </a:solidFill>
              </a:rPr>
              <a:t>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E5DE082-8AD1-437D-8AB2-884C83F1ABF5}"/>
              </a:ext>
            </a:extLst>
          </p:cNvPr>
          <p:cNvSpPr/>
          <p:nvPr/>
        </p:nvSpPr>
        <p:spPr>
          <a:xfrm>
            <a:off x="5347726" y="20299"/>
            <a:ext cx="1968355" cy="2374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5.2.4</a:t>
            </a: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F2BCBB14-9B29-4945-A046-095B9AA83428}"/>
              </a:ext>
            </a:extLst>
          </p:cNvPr>
          <p:cNvSpPr/>
          <p:nvPr/>
        </p:nvSpPr>
        <p:spPr>
          <a:xfrm rot="10800000" flipH="1">
            <a:off x="5404216" y="789046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codigo</a:t>
            </a:r>
            <a:endParaRPr lang="es-AR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19370F8-30B0-4E4E-BF79-26A8E403C506}"/>
              </a:ext>
            </a:extLst>
          </p:cNvPr>
          <p:cNvSpPr/>
          <p:nvPr/>
        </p:nvSpPr>
        <p:spPr>
          <a:xfrm>
            <a:off x="3527138" y="290130"/>
            <a:ext cx="5760640" cy="35058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totalCheque</a:t>
            </a:r>
            <a:r>
              <a:rPr lang="es-AR" dirty="0"/>
              <a:t> =0, </a:t>
            </a:r>
            <a:r>
              <a:rPr lang="es-AR" dirty="0" err="1"/>
              <a:t>totalEfectivo</a:t>
            </a:r>
            <a:r>
              <a:rPr lang="es-AR" dirty="0"/>
              <a:t>=0, </a:t>
            </a:r>
            <a:r>
              <a:rPr lang="es-AR" dirty="0" err="1"/>
              <a:t>totalTarjeta</a:t>
            </a:r>
            <a:r>
              <a:rPr lang="es-AR" dirty="0"/>
              <a:t>=0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EBB012-F3CC-4B42-A54A-03229C116E31}"/>
              </a:ext>
            </a:extLst>
          </p:cNvPr>
          <p:cNvSpPr/>
          <p:nvPr/>
        </p:nvSpPr>
        <p:spPr>
          <a:xfrm>
            <a:off x="2233347" y="4019839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importe *=1.2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D15125-522A-4252-81F2-EB414242D668}"/>
              </a:ext>
            </a:extLst>
          </p:cNvPr>
          <p:cNvGrpSpPr/>
          <p:nvPr/>
        </p:nvGrpSpPr>
        <p:grpSpPr>
          <a:xfrm>
            <a:off x="1199455" y="2019496"/>
            <a:ext cx="9649074" cy="4369482"/>
            <a:chOff x="1299567" y="2006132"/>
            <a:chExt cx="10773096" cy="3535980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4619C685-64A2-427B-8C71-C2D066A9CD9C}"/>
                </a:ext>
              </a:extLst>
            </p:cNvPr>
            <p:cNvSpPr/>
            <p:nvPr/>
          </p:nvSpPr>
          <p:spPr>
            <a:xfrm>
              <a:off x="1299567" y="2006132"/>
              <a:ext cx="10773096" cy="298582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>
                  <a:solidFill>
                    <a:schemeClr val="accent5"/>
                  </a:solidFill>
                </a:rPr>
                <a:t>codigo</a:t>
              </a:r>
              <a:r>
                <a:rPr lang="es-AR" dirty="0">
                  <a:solidFill>
                    <a:schemeClr val="accent5"/>
                  </a:solidFill>
                </a:rPr>
                <a:t> != 'F'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3108C429-28E6-46E9-B049-FBA6570DDE80}"/>
                </a:ext>
              </a:extLst>
            </p:cNvPr>
            <p:cNvSpPr/>
            <p:nvPr/>
          </p:nvSpPr>
          <p:spPr>
            <a:xfrm>
              <a:off x="1299567" y="2299139"/>
              <a:ext cx="10773095" cy="3242973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CB37A58-734B-4CC7-896A-50D2FB1A864F}"/>
              </a:ext>
            </a:extLst>
          </p:cNvPr>
          <p:cNvSpPr/>
          <p:nvPr/>
        </p:nvSpPr>
        <p:spPr>
          <a:xfrm>
            <a:off x="5028467" y="1171717"/>
            <a:ext cx="2623709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codigo</a:t>
            </a:r>
            <a:r>
              <a:rPr lang="es-AR" dirty="0"/>
              <a:t> = </a:t>
            </a:r>
            <a:r>
              <a:rPr lang="es-AR" dirty="0" err="1"/>
              <a:t>toupper</a:t>
            </a:r>
            <a:r>
              <a:rPr lang="es-AR" dirty="0"/>
              <a:t> (</a:t>
            </a:r>
            <a:r>
              <a:rPr lang="es-AR" dirty="0" err="1"/>
              <a:t>codigo</a:t>
            </a:r>
            <a:r>
              <a:rPr lang="es-AR" dirty="0"/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CEB3E7-6A82-4EBD-91BE-0409F4E6F0A8}"/>
              </a:ext>
            </a:extLst>
          </p:cNvPr>
          <p:cNvSpPr/>
          <p:nvPr/>
        </p:nvSpPr>
        <p:spPr>
          <a:xfrm>
            <a:off x="5162354" y="4026736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importe *=0.9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B56497-BC1D-4610-A1CE-449CF0DD2059}"/>
              </a:ext>
            </a:extLst>
          </p:cNvPr>
          <p:cNvSpPr/>
          <p:nvPr/>
        </p:nvSpPr>
        <p:spPr>
          <a:xfrm>
            <a:off x="7998848" y="4014703"/>
            <a:ext cx="168171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importe *=1.12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FF7423C-2A31-463A-91FF-F39C80B4DF6C}"/>
              </a:ext>
            </a:extLst>
          </p:cNvPr>
          <p:cNvSpPr/>
          <p:nvPr/>
        </p:nvSpPr>
        <p:spPr>
          <a:xfrm>
            <a:off x="1947883" y="4417624"/>
            <a:ext cx="2426821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totalCheque</a:t>
            </a:r>
            <a:r>
              <a:rPr lang="es-AR" dirty="0"/>
              <a:t>+=importe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ED9DA31-81B1-4F40-B43A-E5684481C261}"/>
              </a:ext>
            </a:extLst>
          </p:cNvPr>
          <p:cNvSpPr/>
          <p:nvPr/>
        </p:nvSpPr>
        <p:spPr>
          <a:xfrm>
            <a:off x="4907174" y="4407131"/>
            <a:ext cx="232548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totalEfectivo</a:t>
            </a:r>
            <a:r>
              <a:rPr lang="es-AR" dirty="0"/>
              <a:t>+=importe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189F4FF-C196-4138-A7D0-3A0E4BE613E9}"/>
              </a:ext>
            </a:extLst>
          </p:cNvPr>
          <p:cNvSpPr/>
          <p:nvPr/>
        </p:nvSpPr>
        <p:spPr>
          <a:xfrm>
            <a:off x="7707065" y="4407130"/>
            <a:ext cx="2325488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totalTarjeta</a:t>
            </a:r>
            <a:r>
              <a:rPr lang="es-AR" dirty="0"/>
              <a:t>+=importe</a:t>
            </a:r>
          </a:p>
        </p:txBody>
      </p:sp>
      <p:sp>
        <p:nvSpPr>
          <p:cNvPr id="42" name="Trapecio 41">
            <a:extLst>
              <a:ext uri="{FF2B5EF4-FFF2-40B4-BE49-F238E27FC236}">
                <a16:creationId xmlns:a16="http://schemas.microsoft.com/office/drawing/2014/main" id="{35D2513A-83DF-4F4A-B0BA-89B87B16004C}"/>
              </a:ext>
            </a:extLst>
          </p:cNvPr>
          <p:cNvSpPr/>
          <p:nvPr/>
        </p:nvSpPr>
        <p:spPr>
          <a:xfrm rot="10800000" flipH="1">
            <a:off x="5202231" y="2519979"/>
            <a:ext cx="1872209" cy="233655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>
              <a:lnSpc>
                <a:spcPts val="2160"/>
              </a:lnSpc>
            </a:pPr>
            <a:r>
              <a:rPr lang="es-AR" dirty="0"/>
              <a:t>importe</a:t>
            </a:r>
            <a:endParaRPr lang="es-AR" sz="1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5A1ECC6-1961-4693-9353-B28BEB8B6C2E}"/>
              </a:ext>
            </a:extLst>
          </p:cNvPr>
          <p:cNvGrpSpPr/>
          <p:nvPr/>
        </p:nvGrpSpPr>
        <p:grpSpPr>
          <a:xfrm>
            <a:off x="4683702" y="2456870"/>
            <a:ext cx="2798278" cy="760277"/>
            <a:chOff x="4683702" y="2456870"/>
            <a:chExt cx="2798278" cy="76027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6FECB1C-1D90-449B-8A62-55C53E034F42}"/>
                </a:ext>
              </a:extLst>
            </p:cNvPr>
            <p:cNvSpPr/>
            <p:nvPr/>
          </p:nvSpPr>
          <p:spPr>
            <a:xfrm>
              <a:off x="4683702" y="2456870"/>
              <a:ext cx="2798278" cy="753331"/>
            </a:xfrm>
            <a:prstGeom prst="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EE250F4-6DBF-42EE-82C0-5F5DF11B9F0C}"/>
                </a:ext>
              </a:extLst>
            </p:cNvPr>
            <p:cNvSpPr/>
            <p:nvPr/>
          </p:nvSpPr>
          <p:spPr>
            <a:xfrm>
              <a:off x="4683702" y="2938990"/>
              <a:ext cx="2798278" cy="278157"/>
            </a:xfrm>
            <a:prstGeom prst="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B0A85D8-A87A-4B3C-9F33-E84897F0856B}"/>
              </a:ext>
            </a:extLst>
          </p:cNvPr>
          <p:cNvSpPr txBox="1"/>
          <p:nvPr/>
        </p:nvSpPr>
        <p:spPr>
          <a:xfrm>
            <a:off x="5374506" y="2897147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7030A0"/>
                </a:solidFill>
              </a:rPr>
              <a:t>importe &lt;=0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1DBA86-7878-484F-A8D4-B8305A653E15}"/>
              </a:ext>
            </a:extLst>
          </p:cNvPr>
          <p:cNvGrpSpPr/>
          <p:nvPr/>
        </p:nvGrpSpPr>
        <p:grpSpPr>
          <a:xfrm>
            <a:off x="1755434" y="3299012"/>
            <a:ext cx="8449938" cy="1552035"/>
            <a:chOff x="1755434" y="3299012"/>
            <a:chExt cx="8449938" cy="1552035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A7A9C256-D52D-4AA5-AAAC-A3C7482D0505}"/>
                </a:ext>
              </a:extLst>
            </p:cNvPr>
            <p:cNvGrpSpPr/>
            <p:nvPr/>
          </p:nvGrpSpPr>
          <p:grpSpPr>
            <a:xfrm>
              <a:off x="1755434" y="3338692"/>
              <a:ext cx="8449938" cy="1512355"/>
              <a:chOff x="1774598" y="3329755"/>
              <a:chExt cx="8449938" cy="1512355"/>
            </a:xfrm>
          </p:grpSpPr>
          <p:sp>
            <p:nvSpPr>
              <p:cNvPr id="37" name="Triángulo isósceles 36">
                <a:extLst>
                  <a:ext uri="{FF2B5EF4-FFF2-40B4-BE49-F238E27FC236}">
                    <a16:creationId xmlns:a16="http://schemas.microsoft.com/office/drawing/2014/main" id="{C95B767C-F453-4CBE-8C50-079D86EBE4FC}"/>
                  </a:ext>
                </a:extLst>
              </p:cNvPr>
              <p:cNvSpPr/>
              <p:nvPr/>
            </p:nvSpPr>
            <p:spPr>
              <a:xfrm>
                <a:off x="1774598" y="3329755"/>
                <a:ext cx="8417422" cy="326936"/>
              </a:xfrm>
              <a:prstGeom prst="triangle">
                <a:avLst>
                  <a:gd name="adj" fmla="val 50732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95D1A62-F57B-4494-9B01-C2CF4F59DDA1}"/>
                  </a:ext>
                </a:extLst>
              </p:cNvPr>
              <p:cNvSpPr/>
              <p:nvPr/>
            </p:nvSpPr>
            <p:spPr>
              <a:xfrm>
                <a:off x="1792087" y="3670253"/>
                <a:ext cx="8432449" cy="1171857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04A21FF1-F9D7-41A7-8315-FE6E8C4B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5926" y="3659488"/>
                <a:ext cx="2960" cy="118262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475ED265-1AA6-4155-8DD0-DCAB0A0D8CDA}"/>
                  </a:ext>
                </a:extLst>
              </p:cNvPr>
              <p:cNvSpPr/>
              <p:nvPr/>
            </p:nvSpPr>
            <p:spPr>
              <a:xfrm>
                <a:off x="1802196" y="3659488"/>
                <a:ext cx="2740203" cy="294575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‘C’</a:t>
                </a:r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DEC46D2-B176-48F9-B471-708A50C63733}"/>
                  </a:ext>
                </a:extLst>
              </p:cNvPr>
              <p:cNvSpPr/>
              <p:nvPr/>
            </p:nvSpPr>
            <p:spPr>
              <a:xfrm>
                <a:off x="4541330" y="3666434"/>
                <a:ext cx="2883958" cy="282069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‘E’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5725396-0164-415C-AB73-6D8384AE6FB4}"/>
                  </a:ext>
                </a:extLst>
              </p:cNvPr>
              <p:cNvSpPr/>
              <p:nvPr/>
            </p:nvSpPr>
            <p:spPr>
              <a:xfrm>
                <a:off x="7418745" y="3669126"/>
                <a:ext cx="2798278" cy="283749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‘T’</a:t>
                </a:r>
              </a:p>
            </p:txBody>
          </p: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A2119252-716D-459E-A9E6-3AE5D00B0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1775" y="3659488"/>
                <a:ext cx="2960" cy="117185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25D9CE5-DBB3-44B9-978B-B020406AFF0D}"/>
                </a:ext>
              </a:extLst>
            </p:cNvPr>
            <p:cNvSpPr txBox="1"/>
            <p:nvPr/>
          </p:nvSpPr>
          <p:spPr>
            <a:xfrm>
              <a:off x="5648659" y="3299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rgbClr val="FF0000"/>
                  </a:solidFill>
                </a:rPr>
                <a:t>codigo</a:t>
              </a:r>
              <a:endParaRPr lang="es-AR" dirty="0"/>
            </a:p>
          </p:txBody>
        </p:sp>
      </p:grp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713207F-B7DE-4584-9AC5-CF962161B582}"/>
              </a:ext>
            </a:extLst>
          </p:cNvPr>
          <p:cNvSpPr/>
          <p:nvPr/>
        </p:nvSpPr>
        <p:spPr>
          <a:xfrm>
            <a:off x="2989660" y="5118726"/>
            <a:ext cx="6212680" cy="113511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64A9257-6D8A-449E-AE1A-3AF8DF5DFECA}"/>
              </a:ext>
            </a:extLst>
          </p:cNvPr>
          <p:cNvSpPr/>
          <p:nvPr/>
        </p:nvSpPr>
        <p:spPr>
          <a:xfrm>
            <a:off x="2989660" y="5928180"/>
            <a:ext cx="6212680" cy="33071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Trapecio 66">
            <a:extLst>
              <a:ext uri="{FF2B5EF4-FFF2-40B4-BE49-F238E27FC236}">
                <a16:creationId xmlns:a16="http://schemas.microsoft.com/office/drawing/2014/main" id="{893D3D0B-377B-48D4-B408-9C7AEC52FC76}"/>
              </a:ext>
            </a:extLst>
          </p:cNvPr>
          <p:cNvSpPr/>
          <p:nvPr/>
        </p:nvSpPr>
        <p:spPr>
          <a:xfrm rot="10800000" flipH="1">
            <a:off x="5318778" y="5195778"/>
            <a:ext cx="1872209" cy="303243"/>
          </a:xfrm>
          <a:prstGeom prst="trapezoid">
            <a:avLst>
              <a:gd name="adj" fmla="val 656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21299999" lon="0" rev="10799999"/>
              </a:camera>
              <a:lightRig rig="threePt" dir="t"/>
            </a:scene3d>
          </a:bodyPr>
          <a:lstStyle/>
          <a:p>
            <a:pPr algn="ctr"/>
            <a:r>
              <a:rPr lang="es-AR" dirty="0" err="1"/>
              <a:t>codigo</a:t>
            </a:r>
            <a:endParaRPr lang="es-AR" sz="12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B93776E4-FFDE-43FE-8C14-986D8A7F971A}"/>
              </a:ext>
            </a:extLst>
          </p:cNvPr>
          <p:cNvSpPr/>
          <p:nvPr/>
        </p:nvSpPr>
        <p:spPr>
          <a:xfrm>
            <a:off x="4943029" y="5578449"/>
            <a:ext cx="2623709" cy="2945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codigo</a:t>
            </a:r>
            <a:r>
              <a:rPr lang="es-AR" dirty="0"/>
              <a:t> = </a:t>
            </a:r>
            <a:r>
              <a:rPr lang="es-AR" dirty="0" err="1"/>
              <a:t>toupper</a:t>
            </a:r>
            <a:r>
              <a:rPr lang="es-AR" dirty="0"/>
              <a:t> (</a:t>
            </a:r>
            <a:r>
              <a:rPr lang="es-AR" dirty="0" err="1"/>
              <a:t>codigo</a:t>
            </a:r>
            <a:r>
              <a:rPr lang="es-AR" dirty="0"/>
              <a:t>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1968A0F-2DDF-4371-9A29-D43B7D12BDB8}"/>
              </a:ext>
            </a:extLst>
          </p:cNvPr>
          <p:cNvSpPr txBox="1"/>
          <p:nvPr/>
        </p:nvSpPr>
        <p:spPr>
          <a:xfrm>
            <a:off x="1696288" y="5952451"/>
            <a:ext cx="8773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&amp;&amp;                    &amp;&amp;                     &amp;&amp;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  <a:p>
            <a:pPr algn="ctr"/>
            <a:r>
              <a:rPr lang="es-AR" dirty="0">
                <a:solidFill>
                  <a:schemeClr val="accent5"/>
                </a:solidFill>
              </a:rPr>
              <a:t>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D347EA0-D312-4212-ACBB-B8C5DD83F1FE}"/>
              </a:ext>
            </a:extLst>
          </p:cNvPr>
          <p:cNvSpPr txBox="1"/>
          <p:nvPr/>
        </p:nvSpPr>
        <p:spPr>
          <a:xfrm>
            <a:off x="1666223" y="5922146"/>
            <a:ext cx="8773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‘C’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‘E’  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‘T’       </a:t>
            </a:r>
            <a:r>
              <a:rPr lang="es-AR" dirty="0" err="1">
                <a:solidFill>
                  <a:schemeClr val="accent1">
                    <a:lumMod val="75000"/>
                  </a:schemeClr>
                </a:solidFill>
              </a:rPr>
              <a:t>codigo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 != 'F'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  <a:p>
            <a:pPr algn="ctr"/>
            <a:r>
              <a:rPr lang="es-AR" dirty="0">
                <a:solidFill>
                  <a:schemeClr val="accent5"/>
                </a:solidFill>
              </a:rPr>
              <a:t> </a:t>
            </a:r>
          </a:p>
          <a:p>
            <a:pPr algn="ctr"/>
            <a:endParaRPr lang="es-AR" dirty="0">
              <a:solidFill>
                <a:schemeClr val="accent5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9D8DA04-73F6-4114-89A1-22FC03845D61}"/>
              </a:ext>
            </a:extLst>
          </p:cNvPr>
          <p:cNvSpPr/>
          <p:nvPr/>
        </p:nvSpPr>
        <p:spPr>
          <a:xfrm>
            <a:off x="5990920" y="6447701"/>
            <a:ext cx="432048" cy="3799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89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24" grpId="0" animBg="1"/>
      <p:bldP spid="27" grpId="0" animBg="1"/>
      <p:bldP spid="44" grpId="0" animBg="1"/>
      <p:bldP spid="28" grpId="0" animBg="1"/>
      <p:bldP spid="20" grpId="0" animBg="1"/>
      <p:bldP spid="21" grpId="0" animBg="1"/>
      <p:bldP spid="30" grpId="0" animBg="1"/>
      <p:bldP spid="31" grpId="0" animBg="1"/>
      <p:bldP spid="50" grpId="0" animBg="1"/>
      <p:bldP spid="42" grpId="0" animBg="1"/>
      <p:bldP spid="19" grpId="0"/>
      <p:bldP spid="58" grpId="0" animBg="1"/>
      <p:bldP spid="66" grpId="0" animBg="1"/>
      <p:bldP spid="67" grpId="0" animBg="1"/>
      <p:bldP spid="68" grpId="0" animBg="1"/>
      <p:bldP spid="70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692648" y="13701"/>
            <a:ext cx="1499352" cy="606480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10507940" y="316941"/>
            <a:ext cx="1728192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7BAEA1-EAB1-4164-A1A2-6B572295A523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B398EE07-DF4D-4FC5-9399-51782240462A}"/>
              </a:ext>
            </a:extLst>
          </p:cNvPr>
          <p:cNvSpPr/>
          <p:nvPr/>
        </p:nvSpPr>
        <p:spPr>
          <a:xfrm flipV="1">
            <a:off x="6008869" y="3200005"/>
            <a:ext cx="358707" cy="285046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Trapecio 64">
            <a:extLst>
              <a:ext uri="{FF2B5EF4-FFF2-40B4-BE49-F238E27FC236}">
                <a16:creationId xmlns:a16="http://schemas.microsoft.com/office/drawing/2014/main" id="{AEDB505A-B982-4735-90DD-C7031224ED8D}"/>
              </a:ext>
            </a:extLst>
          </p:cNvPr>
          <p:cNvSpPr/>
          <p:nvPr/>
        </p:nvSpPr>
        <p:spPr>
          <a:xfrm>
            <a:off x="247565" y="1659658"/>
            <a:ext cx="11881317" cy="1385348"/>
          </a:xfrm>
          <a:prstGeom prst="trapezoid">
            <a:avLst>
              <a:gd name="adj" fmla="val 922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s-AR" dirty="0">
                <a:solidFill>
                  <a:schemeClr val="tx1"/>
                </a:solidFill>
                <a:latin typeface="courier"/>
              </a:rPr>
              <a:t>   </a:t>
            </a:r>
            <a:r>
              <a:rPr lang="es-AR" dirty="0">
                <a:solidFill>
                  <a:schemeClr val="tx1"/>
                </a:solidFill>
              </a:rPr>
              <a:t>"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Efectivo en Caja: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$</a:t>
            </a:r>
            <a:r>
              <a:rPr lang="es-AR" dirty="0">
                <a:solidFill>
                  <a:schemeClr val="tx1"/>
                </a:solidFill>
              </a:rPr>
              <a:t>" ,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totalEfectivo</a:t>
            </a:r>
            <a:endParaRPr lang="es-AR" dirty="0">
              <a:solidFill>
                <a:schemeClr val="tx1"/>
              </a:solidFill>
              <a:latin typeface="courier"/>
            </a:endParaRPr>
          </a:p>
          <a:p>
            <a:r>
              <a:rPr lang="es-AR" dirty="0">
                <a:solidFill>
                  <a:schemeClr val="tx1"/>
                </a:solidFill>
                <a:latin typeface="courier"/>
              </a:rPr>
              <a:t>   </a:t>
            </a:r>
            <a:r>
              <a:rPr lang="es-AR" dirty="0">
                <a:solidFill>
                  <a:schemeClr val="tx1"/>
                </a:solidFill>
              </a:rPr>
              <a:t>"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Ventas con Tarjeta: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$</a:t>
            </a:r>
            <a:r>
              <a:rPr lang="es-AR" dirty="0">
                <a:solidFill>
                  <a:schemeClr val="tx1"/>
                </a:solidFill>
              </a:rPr>
              <a:t>" ,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totalTarjeta</a:t>
            </a:r>
            <a:br>
              <a:rPr lang="es-AR" dirty="0">
                <a:solidFill>
                  <a:schemeClr val="tx1"/>
                </a:solidFill>
                <a:latin typeface="courier"/>
              </a:rPr>
            </a:br>
            <a:r>
              <a:rPr lang="es-AR" dirty="0">
                <a:solidFill>
                  <a:schemeClr val="tx1"/>
                </a:solidFill>
                <a:latin typeface="courier"/>
              </a:rPr>
              <a:t>   </a:t>
            </a:r>
            <a:r>
              <a:rPr lang="es-AR" dirty="0">
                <a:solidFill>
                  <a:schemeClr val="tx1"/>
                </a:solidFill>
              </a:rPr>
              <a:t>"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Ventas con cheque: $</a:t>
            </a:r>
            <a:r>
              <a:rPr lang="es-AR" dirty="0">
                <a:solidFill>
                  <a:schemeClr val="tx1"/>
                </a:solidFill>
              </a:rPr>
              <a:t>",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totalCheque</a:t>
            </a:r>
            <a:br>
              <a:rPr lang="es-AR" dirty="0">
                <a:solidFill>
                  <a:schemeClr val="tx1"/>
                </a:solidFill>
                <a:latin typeface="courier"/>
              </a:rPr>
            </a:br>
            <a:r>
              <a:rPr lang="es-AR" dirty="0">
                <a:solidFill>
                  <a:schemeClr val="tx1"/>
                </a:solidFill>
                <a:latin typeface="courier"/>
              </a:rPr>
              <a:t>   </a:t>
            </a:r>
            <a:r>
              <a:rPr lang="es-AR" dirty="0">
                <a:solidFill>
                  <a:schemeClr val="tx1"/>
                </a:solidFill>
              </a:rPr>
              <a:t>"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Total de Venta: $</a:t>
            </a:r>
            <a:r>
              <a:rPr lang="es-AR" dirty="0">
                <a:solidFill>
                  <a:schemeClr val="tx1"/>
                </a:solidFill>
              </a:rPr>
              <a:t>",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totalEfectivo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+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totalTarjeta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+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totalCheque</a:t>
            </a:r>
            <a:br>
              <a:rPr lang="es-AR" dirty="0">
                <a:solidFill>
                  <a:schemeClr val="tx1"/>
                </a:solidFill>
                <a:latin typeface="courier"/>
              </a:rPr>
            </a:br>
            <a:r>
              <a:rPr lang="es-AR" dirty="0">
                <a:solidFill>
                  <a:schemeClr val="tx1"/>
                </a:solidFill>
                <a:latin typeface="courier"/>
              </a:rPr>
              <a:t>   </a:t>
            </a:r>
            <a:r>
              <a:rPr lang="es-AR" dirty="0">
                <a:solidFill>
                  <a:schemeClr val="tx1"/>
                </a:solidFill>
              </a:rPr>
              <a:t>" 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Importe del IVA: $</a:t>
            </a:r>
            <a:r>
              <a:rPr lang="es-AR" dirty="0">
                <a:solidFill>
                  <a:schemeClr val="tx1"/>
                </a:solidFill>
              </a:rPr>
              <a:t>“, (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totalEfectivo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 +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totalTarjeta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+ </a:t>
            </a:r>
            <a:r>
              <a:rPr lang="es-AR" dirty="0" err="1">
                <a:solidFill>
                  <a:schemeClr val="tx1"/>
                </a:solidFill>
                <a:latin typeface="courier"/>
              </a:rPr>
              <a:t>totalCheque</a:t>
            </a:r>
            <a:r>
              <a:rPr lang="es-AR" dirty="0">
                <a:solidFill>
                  <a:schemeClr val="tx1"/>
                </a:solidFill>
                <a:latin typeface="courier"/>
              </a:rPr>
              <a:t>)*0.21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98AC787-AAEB-455C-A87C-381D000440CE}"/>
              </a:ext>
            </a:extLst>
          </p:cNvPr>
          <p:cNvSpPr/>
          <p:nvPr/>
        </p:nvSpPr>
        <p:spPr>
          <a:xfrm>
            <a:off x="6044671" y="1124744"/>
            <a:ext cx="432048" cy="379915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770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62" y="-18662"/>
            <a:ext cx="35870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497F28-20E3-485B-AC09-BBA90EA444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"/>
          <a:stretch/>
        </p:blipFill>
        <p:spPr>
          <a:xfrm>
            <a:off x="10565303" y="139109"/>
            <a:ext cx="1499352" cy="6064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7EFB5C7-E36D-4000-8D8E-57211176573F}"/>
              </a:ext>
            </a:extLst>
          </p:cNvPr>
          <p:cNvSpPr/>
          <p:nvPr/>
        </p:nvSpPr>
        <p:spPr>
          <a:xfrm>
            <a:off x="340045" y="745589"/>
            <a:ext cx="117246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0" i="0" dirty="0">
                <a:effectLst/>
                <a:latin typeface="-apple-system"/>
              </a:rPr>
              <a:t>Un negocio de perfumería efectúa descuentos en sus ventas según el importe de las mismas, con la siguiente escala:</a:t>
            </a:r>
          </a:p>
          <a:p>
            <a:endParaRPr lang="es-AR" sz="2400" b="0" i="0" dirty="0">
              <a:effectLst/>
              <a:latin typeface="-apple-system"/>
            </a:endParaRPr>
          </a:p>
          <a:p>
            <a:r>
              <a:rPr lang="es-AR" sz="2400" b="0" i="0" dirty="0">
                <a:effectLst/>
                <a:latin typeface="-apple-system"/>
              </a:rPr>
              <a:t> •  menor a 50 pesos el 3.5 %</a:t>
            </a:r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•  entre 50 y 150 pesos el 10 %.</a:t>
            </a:r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•  entre 151 y 300 pesos el 20 %.</a:t>
            </a:r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•  mayor a 300 pesos el 25 %.</a:t>
            </a:r>
          </a:p>
          <a:p>
            <a:endParaRPr lang="es-AR" sz="2400" b="0" i="0" dirty="0">
              <a:effectLst/>
              <a:latin typeface="-apple-system"/>
            </a:endParaRPr>
          </a:p>
          <a:p>
            <a:r>
              <a:rPr lang="es-AR" sz="2400" b="0" i="0" dirty="0">
                <a:effectLst/>
                <a:latin typeface="-apple-system"/>
              </a:rPr>
              <a:t>Confeccionar un programa que:</a:t>
            </a:r>
          </a:p>
          <a:p>
            <a:r>
              <a:rPr lang="es-AR" sz="2400" b="0" i="0" dirty="0">
                <a:effectLst/>
                <a:latin typeface="-apple-system"/>
              </a:rPr>
              <a:t> a.  Solicite un importe y calcule el descuento a efectuar y el importe neto a cobrar, con mensajes aclaratorios.</a:t>
            </a:r>
          </a:p>
          <a:p>
            <a:br>
              <a:rPr lang="es-AR" sz="2400" b="0" i="0" dirty="0">
                <a:effectLst/>
                <a:latin typeface="-apple-system"/>
              </a:rPr>
            </a:br>
            <a:r>
              <a:rPr lang="es-AR" sz="2400" b="0" i="0" dirty="0">
                <a:effectLst/>
                <a:latin typeface="-apple-system"/>
              </a:rPr>
              <a:t> b.  Informe el importe promedio de todas las ventas realizadas.</a:t>
            </a:r>
          </a:p>
          <a:p>
            <a:endParaRPr lang="es-AR" sz="2400" b="0" i="0" dirty="0">
              <a:effectLst/>
              <a:latin typeface="-apple-system"/>
            </a:endParaRPr>
          </a:p>
          <a:p>
            <a:r>
              <a:rPr lang="es-AR" sz="2400" b="0" i="0" dirty="0">
                <a:effectLst/>
                <a:latin typeface="-apple-system"/>
              </a:rPr>
              <a:t>Se debe contemplar que se puedan ingresar varios importes y para finalizar se ingresa un valor negativo o cero.</a:t>
            </a:r>
          </a:p>
          <a:p>
            <a:br>
              <a:rPr lang="es-AR" sz="2400" dirty="0"/>
            </a:br>
            <a:endParaRPr lang="es-AR" sz="2400" dirty="0"/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DACF075E-BD6A-4610-9AAD-6ABAC87F91F1}"/>
              </a:ext>
            </a:extLst>
          </p:cNvPr>
          <p:cNvSpPr txBox="1">
            <a:spLocks/>
          </p:cNvSpPr>
          <p:nvPr/>
        </p:nvSpPr>
        <p:spPr>
          <a:xfrm>
            <a:off x="425822" y="18480"/>
            <a:ext cx="10053705" cy="67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i="0" u="none" strike="noStrike" kern="1200" cap="none" spc="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Ejercicio 5.2.6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B2A236-7377-4AB8-AE1C-FF3AE47AE675}"/>
              </a:ext>
            </a:extLst>
          </p:cNvPr>
          <p:cNvSpPr/>
          <p:nvPr/>
        </p:nvSpPr>
        <p:spPr>
          <a:xfrm>
            <a:off x="9552384" y="6617227"/>
            <a:ext cx="2683748" cy="276999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defTabSz="457200">
              <a:defRPr/>
            </a:pPr>
            <a:r>
              <a:rPr kumimoji="0" lang="es-A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+mn-ea"/>
                <a:cs typeface="Calibri"/>
              </a:rPr>
              <a:t>Preparado por: </a:t>
            </a:r>
            <a:r>
              <a:rPr lang="es-AR" sz="1200" dirty="0">
                <a:latin typeface="Noto Sans" panose="020B0502040504020204"/>
                <a:cs typeface="Calibri"/>
              </a:rPr>
              <a:t>Dr. Ing. Pablo Vera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98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1265</Words>
  <Application>Microsoft Office PowerPoint</Application>
  <PresentationFormat>Panorámica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Agency FB</vt:lpstr>
      <vt:lpstr>-apple-system</vt:lpstr>
      <vt:lpstr>Brush Script Std</vt:lpstr>
      <vt:lpstr>courier</vt:lpstr>
      <vt:lpstr>Noto Sans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</dc:creator>
  <cp:lastModifiedBy>Pablo Vera</cp:lastModifiedBy>
  <cp:revision>361</cp:revision>
  <dcterms:created xsi:type="dcterms:W3CDTF">2017-06-06T16:26:47Z</dcterms:created>
  <dcterms:modified xsi:type="dcterms:W3CDTF">2020-10-01T12:29:45Z</dcterms:modified>
</cp:coreProperties>
</file>