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2" r:id="rId2"/>
    <p:sldId id="281" r:id="rId3"/>
    <p:sldId id="285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261" r:id="rId12"/>
    <p:sldId id="279" r:id="rId13"/>
    <p:sldId id="280" r:id="rId14"/>
    <p:sldId id="354" r:id="rId15"/>
    <p:sldId id="355" r:id="rId16"/>
    <p:sldId id="283" r:id="rId17"/>
    <p:sldId id="284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39A7E-AA78-40C5-B9F2-97D5CD333D22}" v="430" dt="2020-09-10T11:25:19.202"/>
    <p1510:client id="{3797E2BB-B98D-99D7-BFED-FE26C199B37B}" v="5" dt="2020-09-10T11:33:52.798"/>
    <p1510:client id="{3BCAE1FC-81B3-4325-9A2E-42E117160F82}" v="5" dt="2020-09-10T11:28:57.755"/>
    <p1510:client id="{509581FF-2747-0040-7F64-6201748C178E}" v="34" dt="2020-09-10T12:07:51.138"/>
    <p1510:client id="{84BF9C6C-4C84-0890-B3FA-5D8177B64751}" v="105" dt="2020-09-10T12:36:1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598"/>
  </p:normalViewPr>
  <p:slideViewPr>
    <p:cSldViewPr>
      <p:cViewPr varScale="1">
        <p:scale>
          <a:sx n="106" d="100"/>
          <a:sy n="106" d="100"/>
        </p:scale>
        <p:origin x="13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797E2BB-B98D-99D7-BFED-FE26C199B37B}"/>
    <pc:docChg chg="modSld">
      <pc:chgData name="" userId="" providerId="" clId="Web-{3797E2BB-B98D-99D7-BFED-FE26C199B37B}" dt="2020-09-10T11:33:48.641" v="1" actId="20577"/>
      <pc:docMkLst>
        <pc:docMk/>
      </pc:docMkLst>
      <pc:sldChg chg="modSp">
        <pc:chgData name="" userId="" providerId="" clId="Web-{3797E2BB-B98D-99D7-BFED-FE26C199B37B}" dt="2020-09-10T11:33:48.626" v="0" actId="20577"/>
        <pc:sldMkLst>
          <pc:docMk/>
          <pc:sldMk cId="3603870249" sldId="281"/>
        </pc:sldMkLst>
        <pc:spChg chg="mod">
          <ac:chgData name="" userId="" providerId="" clId="Web-{3797E2BB-B98D-99D7-BFED-FE26C199B37B}" dt="2020-09-10T11:33:48.626" v="0" actId="20577"/>
          <ac:spMkLst>
            <pc:docMk/>
            <pc:sldMk cId="3603870249" sldId="281"/>
            <ac:spMk id="13" creationId="{00000000-0000-0000-0000-000000000000}"/>
          </ac:spMkLst>
        </pc:spChg>
      </pc:sldChg>
    </pc:docChg>
  </pc:docChgLst>
  <pc:docChgLst>
    <pc:chgData name="Pablo Vera" userId="S::pvera@unlam.edu.ar::5e6d0b50-7cd7-434d-93ee-ae3696f84577" providerId="AD" clId="Web-{3797E2BB-B98D-99D7-BFED-FE26C199B37B}"/>
    <pc:docChg chg="modSld">
      <pc:chgData name="Pablo Vera" userId="S::pvera@unlam.edu.ar::5e6d0b50-7cd7-434d-93ee-ae3696f84577" providerId="AD" clId="Web-{3797E2BB-B98D-99D7-BFED-FE26C199B37B}" dt="2020-09-10T11:33:49.954" v="1" actId="20577"/>
      <pc:docMkLst>
        <pc:docMk/>
      </pc:docMkLst>
      <pc:sldChg chg="modSp">
        <pc:chgData name="Pablo Vera" userId="S::pvera@unlam.edu.ar::5e6d0b50-7cd7-434d-93ee-ae3696f84577" providerId="AD" clId="Web-{3797E2BB-B98D-99D7-BFED-FE26C199B37B}" dt="2020-09-10T11:33:49.954" v="0" actId="20577"/>
        <pc:sldMkLst>
          <pc:docMk/>
          <pc:sldMk cId="3603870249" sldId="281"/>
        </pc:sldMkLst>
        <pc:spChg chg="mod">
          <ac:chgData name="Pablo Vera" userId="S::pvera@unlam.edu.ar::5e6d0b50-7cd7-434d-93ee-ae3696f84577" providerId="AD" clId="Web-{3797E2BB-B98D-99D7-BFED-FE26C199B37B}" dt="2020-09-10T11:33:49.954" v="0" actId="20577"/>
          <ac:spMkLst>
            <pc:docMk/>
            <pc:sldMk cId="3603870249" sldId="281"/>
            <ac:spMk id="13" creationId="{00000000-0000-0000-0000-000000000000}"/>
          </ac:spMkLst>
        </pc:spChg>
      </pc:sldChg>
    </pc:docChg>
  </pc:docChgLst>
  <pc:docChgLst>
    <pc:chgData name="Pablo Vera" userId="S::pvera@unlam.edu.ar::5e6d0b50-7cd7-434d-93ee-ae3696f84577" providerId="AD" clId="Web-{32939A7E-AA78-40C5-B9F2-97D5CD333D22}"/>
    <pc:docChg chg="addSld delSld modSld sldOrd">
      <pc:chgData name="Pablo Vera" userId="S::pvera@unlam.edu.ar::5e6d0b50-7cd7-434d-93ee-ae3696f84577" providerId="AD" clId="Web-{32939A7E-AA78-40C5-B9F2-97D5CD333D22}" dt="2020-09-10T11:25:19.202" v="411" actId="1076"/>
      <pc:docMkLst>
        <pc:docMk/>
      </pc:docMkLst>
      <pc:sldChg chg="modSp">
        <pc:chgData name="Pablo Vera" userId="S::pvera@unlam.edu.ar::5e6d0b50-7cd7-434d-93ee-ae3696f84577" providerId="AD" clId="Web-{32939A7E-AA78-40C5-B9F2-97D5CD333D22}" dt="2020-09-10T11:05:31.243" v="107" actId="20577"/>
        <pc:sldMkLst>
          <pc:docMk/>
          <pc:sldMk cId="3603870249" sldId="281"/>
        </pc:sldMkLst>
        <pc:spChg chg="mod">
          <ac:chgData name="Pablo Vera" userId="S::pvera@unlam.edu.ar::5e6d0b50-7cd7-434d-93ee-ae3696f84577" providerId="AD" clId="Web-{32939A7E-AA78-40C5-B9F2-97D5CD333D22}" dt="2020-09-10T11:05:31.243" v="107" actId="20577"/>
          <ac:spMkLst>
            <pc:docMk/>
            <pc:sldMk cId="3603870249" sldId="281"/>
            <ac:spMk id="13" creationId="{00000000-0000-0000-0000-000000000000}"/>
          </ac:spMkLst>
        </pc:spChg>
      </pc:sldChg>
      <pc:sldChg chg="modSp">
        <pc:chgData name="Pablo Vera" userId="S::pvera@unlam.edu.ar::5e6d0b50-7cd7-434d-93ee-ae3696f84577" providerId="AD" clId="Web-{32939A7E-AA78-40C5-B9F2-97D5CD333D22}" dt="2020-09-10T11:03:20.378" v="90" actId="1076"/>
        <pc:sldMkLst>
          <pc:docMk/>
          <pc:sldMk cId="2807311513" sldId="347"/>
        </pc:sldMkLst>
        <pc:spChg chg="mod">
          <ac:chgData name="Pablo Vera" userId="S::pvera@unlam.edu.ar::5e6d0b50-7cd7-434d-93ee-ae3696f84577" providerId="AD" clId="Web-{32939A7E-AA78-40C5-B9F2-97D5CD333D22}" dt="2020-09-10T11:03:20.378" v="90" actId="1076"/>
          <ac:spMkLst>
            <pc:docMk/>
            <pc:sldMk cId="2807311513" sldId="347"/>
            <ac:spMk id="3" creationId="{2A5A72D5-D0CF-440B-A4A5-062D102C8FB5}"/>
          </ac:spMkLst>
        </pc:spChg>
      </pc:sldChg>
      <pc:sldChg chg="modSp add del ord replId">
        <pc:chgData name="Pablo Vera" userId="S::pvera@unlam.edu.ar::5e6d0b50-7cd7-434d-93ee-ae3696f84577" providerId="AD" clId="Web-{32939A7E-AA78-40C5-B9F2-97D5CD333D22}" dt="2020-09-10T11:24:50.809" v="410"/>
        <pc:sldMkLst>
          <pc:docMk/>
          <pc:sldMk cId="1668559602" sldId="350"/>
        </pc:sldMkLst>
        <pc:spChg chg="mod">
          <ac:chgData name="Pablo Vera" userId="S::pvera@unlam.edu.ar::5e6d0b50-7cd7-434d-93ee-ae3696f84577" providerId="AD" clId="Web-{32939A7E-AA78-40C5-B9F2-97D5CD333D22}" dt="2020-09-10T11:10:21.428" v="113" actId="20577"/>
          <ac:spMkLst>
            <pc:docMk/>
            <pc:sldMk cId="1668559602" sldId="350"/>
            <ac:spMk id="3" creationId="{50747B0E-97E4-4C94-AA03-EA748BA3472D}"/>
          </ac:spMkLst>
        </pc:spChg>
        <pc:spChg chg="mod">
          <ac:chgData name="Pablo Vera" userId="S::pvera@unlam.edu.ar::5e6d0b50-7cd7-434d-93ee-ae3696f84577" providerId="AD" clId="Web-{32939A7E-AA78-40C5-B9F2-97D5CD333D22}" dt="2020-09-10T11:10:59.851" v="123" actId="20577"/>
          <ac:spMkLst>
            <pc:docMk/>
            <pc:sldMk cId="1668559602" sldId="350"/>
            <ac:spMk id="9" creationId="{4FA5ECBE-B7F8-4936-A5EC-929031BE7B18}"/>
          </ac:spMkLst>
        </pc:spChg>
      </pc:sldChg>
      <pc:sldChg chg="addSp delSp modSp add ord replId addAnim delAnim">
        <pc:chgData name="Pablo Vera" userId="S::pvera@unlam.edu.ar::5e6d0b50-7cd7-434d-93ee-ae3696f84577" providerId="AD" clId="Web-{32939A7E-AA78-40C5-B9F2-97D5CD333D22}" dt="2020-09-10T11:25:19.202" v="411" actId="1076"/>
        <pc:sldMkLst>
          <pc:docMk/>
          <pc:sldMk cId="2954464750" sldId="351"/>
        </pc:sldMkLst>
        <pc:spChg chg="add mod">
          <ac:chgData name="Pablo Vera" userId="S::pvera@unlam.edu.ar::5e6d0b50-7cd7-434d-93ee-ae3696f84577" providerId="AD" clId="Web-{32939A7E-AA78-40C5-B9F2-97D5CD333D22}" dt="2020-09-10T11:24:29.996" v="407" actId="1076"/>
          <ac:spMkLst>
            <pc:docMk/>
            <pc:sldMk cId="2954464750" sldId="351"/>
            <ac:spMk id="2" creationId="{CA549EBB-4DB3-4B29-9E98-0EA63DA44387}"/>
          </ac:spMkLst>
        </pc:spChg>
        <pc:spChg chg="add mod">
          <ac:chgData name="Pablo Vera" userId="S::pvera@unlam.edu.ar::5e6d0b50-7cd7-434d-93ee-ae3696f84577" providerId="AD" clId="Web-{32939A7E-AA78-40C5-B9F2-97D5CD333D22}" dt="2020-09-10T11:23:36.791" v="391" actId="1076"/>
          <ac:spMkLst>
            <pc:docMk/>
            <pc:sldMk cId="2954464750" sldId="351"/>
            <ac:spMk id="3" creationId="{7297A51A-D879-467F-8886-E6CA54D2B699}"/>
          </ac:spMkLst>
        </pc:spChg>
        <pc:spChg chg="add mod">
          <ac:chgData name="Pablo Vera" userId="S::pvera@unlam.edu.ar::5e6d0b50-7cd7-434d-93ee-ae3696f84577" providerId="AD" clId="Web-{32939A7E-AA78-40C5-B9F2-97D5CD333D22}" dt="2020-09-10T11:25:19.202" v="411" actId="1076"/>
          <ac:spMkLst>
            <pc:docMk/>
            <pc:sldMk cId="2954464750" sldId="351"/>
            <ac:spMk id="4" creationId="{14D3FCC4-80EC-4BC3-A383-D74F992258DE}"/>
          </ac:spMkLst>
        </pc:spChg>
        <pc:spChg chg="add mod">
          <ac:chgData name="Pablo Vera" userId="S::pvera@unlam.edu.ar::5e6d0b50-7cd7-434d-93ee-ae3696f84577" providerId="AD" clId="Web-{32939A7E-AA78-40C5-B9F2-97D5CD333D22}" dt="2020-09-10T11:24:45.669" v="409" actId="1076"/>
          <ac:spMkLst>
            <pc:docMk/>
            <pc:sldMk cId="2954464750" sldId="351"/>
            <ac:spMk id="7" creationId="{B9A622B3-5BF8-4CCA-8C52-DFA80DAC00A5}"/>
          </ac:spMkLst>
        </pc:spChg>
        <pc:spChg chg="mod">
          <ac:chgData name="Pablo Vera" userId="S::pvera@unlam.edu.ar::5e6d0b50-7cd7-434d-93ee-ae3696f84577" providerId="AD" clId="Web-{32939A7E-AA78-40C5-B9F2-97D5CD333D22}" dt="2020-09-10T11:24:01.135" v="399" actId="1076"/>
          <ac:spMkLst>
            <pc:docMk/>
            <pc:sldMk cId="2954464750" sldId="351"/>
            <ac:spMk id="14" creationId="{8E28F9D8-CECE-4F5F-88BA-9AA8AECA948B}"/>
          </ac:spMkLst>
        </pc:spChg>
        <pc:spChg chg="del">
          <ac:chgData name="Pablo Vera" userId="S::pvera@unlam.edu.ar::5e6d0b50-7cd7-434d-93ee-ae3696f84577" providerId="AD" clId="Web-{32939A7E-AA78-40C5-B9F2-97D5CD333D22}" dt="2020-09-10T11:14:10.750" v="173"/>
          <ac:spMkLst>
            <pc:docMk/>
            <pc:sldMk cId="2954464750" sldId="351"/>
            <ac:spMk id="15" creationId="{19DE0786-3E57-4F23-A958-F44D4DFFB3F1}"/>
          </ac:spMkLst>
        </pc:spChg>
        <pc:spChg chg="mod">
          <ac:chgData name="Pablo Vera" userId="S::pvera@unlam.edu.ar::5e6d0b50-7cd7-434d-93ee-ae3696f84577" providerId="AD" clId="Web-{32939A7E-AA78-40C5-B9F2-97D5CD333D22}" dt="2020-09-10T11:23:36.681" v="387" actId="1076"/>
          <ac:spMkLst>
            <pc:docMk/>
            <pc:sldMk cId="2954464750" sldId="351"/>
            <ac:spMk id="16" creationId="{EAA2EE79-9CA2-40E5-BBF6-2ADCF909D0F1}"/>
          </ac:spMkLst>
        </pc:spChg>
        <pc:spChg chg="mod">
          <ac:chgData name="Pablo Vera" userId="S::pvera@unlam.edu.ar::5e6d0b50-7cd7-434d-93ee-ae3696f84577" providerId="AD" clId="Web-{32939A7E-AA78-40C5-B9F2-97D5CD333D22}" dt="2020-09-10T11:23:58.151" v="398" actId="1076"/>
          <ac:spMkLst>
            <pc:docMk/>
            <pc:sldMk cId="2954464750" sldId="351"/>
            <ac:spMk id="19" creationId="{799FC866-BD1E-49DA-BFFE-E80D16AD022B}"/>
          </ac:spMkLst>
        </pc:spChg>
        <pc:spChg chg="mod">
          <ac:chgData name="Pablo Vera" userId="S::pvera@unlam.edu.ar::5e6d0b50-7cd7-434d-93ee-ae3696f84577" providerId="AD" clId="Web-{32939A7E-AA78-40C5-B9F2-97D5CD333D22}" dt="2020-09-10T11:23:41.056" v="392" actId="1076"/>
          <ac:spMkLst>
            <pc:docMk/>
            <pc:sldMk cId="2954464750" sldId="351"/>
            <ac:spMk id="20" creationId="{D8AB76BE-7C56-4984-8E95-ADC1A6389A03}"/>
          </ac:spMkLst>
        </pc:spChg>
        <pc:spChg chg="del">
          <ac:chgData name="Pablo Vera" userId="S::pvera@unlam.edu.ar::5e6d0b50-7cd7-434d-93ee-ae3696f84577" providerId="AD" clId="Web-{32939A7E-AA78-40C5-B9F2-97D5CD333D22}" dt="2020-09-10T11:14:09.391" v="172"/>
          <ac:spMkLst>
            <pc:docMk/>
            <pc:sldMk cId="2954464750" sldId="351"/>
            <ac:spMk id="25" creationId="{A5B25319-56E7-4623-9347-8548791ED276}"/>
          </ac:spMkLst>
        </pc:spChg>
        <pc:spChg chg="del">
          <ac:chgData name="Pablo Vera" userId="S::pvera@unlam.edu.ar::5e6d0b50-7cd7-434d-93ee-ae3696f84577" providerId="AD" clId="Web-{32939A7E-AA78-40C5-B9F2-97D5CD333D22}" dt="2020-09-10T11:14:08.031" v="171"/>
          <ac:spMkLst>
            <pc:docMk/>
            <pc:sldMk cId="2954464750" sldId="351"/>
            <ac:spMk id="26" creationId="{AE6EFBFD-2282-4828-A591-22678E1A7614}"/>
          </ac:spMkLst>
        </pc:spChg>
        <pc:spChg chg="mod">
          <ac:chgData name="Pablo Vera" userId="S::pvera@unlam.edu.ar::5e6d0b50-7cd7-434d-93ee-ae3696f84577" providerId="AD" clId="Web-{32939A7E-AA78-40C5-B9F2-97D5CD333D22}" dt="2020-09-10T11:15:35.988" v="228" actId="14100"/>
          <ac:spMkLst>
            <pc:docMk/>
            <pc:sldMk cId="2954464750" sldId="351"/>
            <ac:spMk id="27" creationId="{B48BD074-4152-421E-93AE-0DE15ABA0A81}"/>
          </ac:spMkLst>
        </pc:spChg>
        <pc:spChg chg="del mod">
          <ac:chgData name="Pablo Vera" userId="S::pvera@unlam.edu.ar::5e6d0b50-7cd7-434d-93ee-ae3696f84577" providerId="AD" clId="Web-{32939A7E-AA78-40C5-B9F2-97D5CD333D22}" dt="2020-09-10T11:18:04.245" v="276"/>
          <ac:spMkLst>
            <pc:docMk/>
            <pc:sldMk cId="2954464750" sldId="351"/>
            <ac:spMk id="28" creationId="{5F13FCD3-1C86-4E8A-80B7-CAC9E2146D99}"/>
          </ac:spMkLst>
        </pc:spChg>
        <pc:spChg chg="mod">
          <ac:chgData name="Pablo Vera" userId="S::pvera@unlam.edu.ar::5e6d0b50-7cd7-434d-93ee-ae3696f84577" providerId="AD" clId="Web-{32939A7E-AA78-40C5-B9F2-97D5CD333D22}" dt="2020-09-10T11:21:48.255" v="370" actId="14100"/>
          <ac:spMkLst>
            <pc:docMk/>
            <pc:sldMk cId="2954464750" sldId="351"/>
            <ac:spMk id="31" creationId="{8840472F-3086-4190-964F-B5928C676223}"/>
          </ac:spMkLst>
        </pc:spChg>
        <pc:spChg chg="mod">
          <ac:chgData name="Pablo Vera" userId="S::pvera@unlam.edu.ar::5e6d0b50-7cd7-434d-93ee-ae3696f84577" providerId="AD" clId="Web-{32939A7E-AA78-40C5-B9F2-97D5CD333D22}" dt="2020-09-10T11:21:21.144" v="365" actId="20577"/>
          <ac:spMkLst>
            <pc:docMk/>
            <pc:sldMk cId="2954464750" sldId="351"/>
            <ac:spMk id="33" creationId="{6ED6D899-8FBE-427F-B791-7B420CD2A998}"/>
          </ac:spMkLst>
        </pc:spChg>
        <pc:spChg chg="del">
          <ac:chgData name="Pablo Vera" userId="S::pvera@unlam.edu.ar::5e6d0b50-7cd7-434d-93ee-ae3696f84577" providerId="AD" clId="Web-{32939A7E-AA78-40C5-B9F2-97D5CD333D22}" dt="2020-09-10T11:18:02.385" v="275"/>
          <ac:spMkLst>
            <pc:docMk/>
            <pc:sldMk cId="2954464750" sldId="351"/>
            <ac:spMk id="34" creationId="{9D9340C2-5466-442C-BE7A-4CE33E5A6B47}"/>
          </ac:spMkLst>
        </pc:spChg>
        <pc:grpChg chg="mod">
          <ac:chgData name="Pablo Vera" userId="S::pvera@unlam.edu.ar::5e6d0b50-7cd7-434d-93ee-ae3696f84577" providerId="AD" clId="Web-{32939A7E-AA78-40C5-B9F2-97D5CD333D22}" dt="2020-09-10T11:23:55.979" v="397" actId="1076"/>
          <ac:grpSpMkLst>
            <pc:docMk/>
            <pc:sldMk cId="2954464750" sldId="351"/>
            <ac:grpSpMk id="9" creationId="{C62E5401-9839-47E1-B1EE-840751046D56}"/>
          </ac:grpSpMkLst>
        </pc:grpChg>
        <pc:grpChg chg="mod">
          <ac:chgData name="Pablo Vera" userId="S::pvera@unlam.edu.ar::5e6d0b50-7cd7-434d-93ee-ae3696f84577" providerId="AD" clId="Web-{32939A7E-AA78-40C5-B9F2-97D5CD333D22}" dt="2020-09-10T11:23:36.759" v="389" actId="1076"/>
          <ac:grpSpMkLst>
            <pc:docMk/>
            <pc:sldMk cId="2954464750" sldId="351"/>
            <ac:grpSpMk id="11" creationId="{1963E8B8-B1D3-4CCE-8270-71D270AB84C0}"/>
          </ac:grpSpMkLst>
        </pc:grpChg>
        <pc:cxnChg chg="mod">
          <ac:chgData name="Pablo Vera" userId="S::pvera@unlam.edu.ar::5e6d0b50-7cd7-434d-93ee-ae3696f84577" providerId="AD" clId="Web-{32939A7E-AA78-40C5-B9F2-97D5CD333D22}" dt="2020-09-10T11:22:38.179" v="381" actId="14100"/>
          <ac:cxnSpMkLst>
            <pc:docMk/>
            <pc:sldMk cId="2954464750" sldId="351"/>
            <ac:cxnSpMk id="32" creationId="{202A75CC-D547-46F6-BA08-76245A885458}"/>
          </ac:cxnSpMkLst>
        </pc:cxnChg>
      </pc:sldChg>
    </pc:docChg>
  </pc:docChgLst>
  <pc:docChgLst>
    <pc:chgData name="Pablo Vera" userId="S::pvera@unlam.edu.ar::5e6d0b50-7cd7-434d-93ee-ae3696f84577" providerId="AD" clId="Web-{84BF9C6C-4C84-0890-B3FA-5D8177B64751}"/>
    <pc:docChg chg="modSld">
      <pc:chgData name="Pablo Vera" userId="S::pvera@unlam.edu.ar::5e6d0b50-7cd7-434d-93ee-ae3696f84577" providerId="AD" clId="Web-{84BF9C6C-4C84-0890-B3FA-5D8177B64751}" dt="2020-09-10T12:36:15.394" v="103"/>
      <pc:docMkLst>
        <pc:docMk/>
      </pc:docMkLst>
      <pc:sldChg chg="addSp modSp addAnim delAnim modAnim">
        <pc:chgData name="Pablo Vera" userId="S::pvera@unlam.edu.ar::5e6d0b50-7cd7-434d-93ee-ae3696f84577" providerId="AD" clId="Web-{84BF9C6C-4C84-0890-B3FA-5D8177B64751}" dt="2020-09-10T12:36:15.394" v="103"/>
        <pc:sldMkLst>
          <pc:docMk/>
          <pc:sldMk cId="1988348653" sldId="352"/>
        </pc:sldMkLst>
        <pc:spChg chg="add mod">
          <ac:chgData name="Pablo Vera" userId="S::pvera@unlam.edu.ar::5e6d0b50-7cd7-434d-93ee-ae3696f84577" providerId="AD" clId="Web-{84BF9C6C-4C84-0890-B3FA-5D8177B64751}" dt="2020-09-10T12:35:24.220" v="102" actId="1076"/>
          <ac:spMkLst>
            <pc:docMk/>
            <pc:sldMk cId="1988348653" sldId="352"/>
            <ac:spMk id="15" creationId="{401C9C07-FBB3-4050-9331-9762EFECBED3}"/>
          </ac:spMkLst>
        </pc:spChg>
      </pc:sldChg>
    </pc:docChg>
  </pc:docChgLst>
  <pc:docChgLst>
    <pc:chgData name="Pablo Vera" userId="5e6d0b50-7cd7-434d-93ee-ae3696f84577" providerId="ADAL" clId="{3BCAE1FC-81B3-4325-9A2E-42E117160F82}"/>
    <pc:docChg chg="modSld">
      <pc:chgData name="Pablo Vera" userId="5e6d0b50-7cd7-434d-93ee-ae3696f84577" providerId="ADAL" clId="{3BCAE1FC-81B3-4325-9A2E-42E117160F82}" dt="2020-09-10T11:28:57.755" v="4"/>
      <pc:docMkLst>
        <pc:docMk/>
      </pc:docMkLst>
      <pc:sldChg chg="modAnim">
        <pc:chgData name="Pablo Vera" userId="5e6d0b50-7cd7-434d-93ee-ae3696f84577" providerId="ADAL" clId="{3BCAE1FC-81B3-4325-9A2E-42E117160F82}" dt="2020-09-10T11:28:57.755" v="4"/>
        <pc:sldMkLst>
          <pc:docMk/>
          <pc:sldMk cId="2954464750" sldId="351"/>
        </pc:sldMkLst>
      </pc:sldChg>
    </pc:docChg>
  </pc:docChgLst>
  <pc:docChgLst>
    <pc:chgData name="Pablo Vera" userId="S::pvera@unlam.edu.ar::5e6d0b50-7cd7-434d-93ee-ae3696f84577" providerId="AD" clId="Web-{509581FF-2747-0040-7F64-6201748C178E}"/>
    <pc:docChg chg="delSld modSld">
      <pc:chgData name="Pablo Vera" userId="S::pvera@unlam.edu.ar::5e6d0b50-7cd7-434d-93ee-ae3696f84577" providerId="AD" clId="Web-{509581FF-2747-0040-7F64-6201748C178E}" dt="2020-09-10T12:07:51.138" v="33"/>
      <pc:docMkLst>
        <pc:docMk/>
      </pc:docMkLst>
      <pc:sldChg chg="del">
        <pc:chgData name="Pablo Vera" userId="S::pvera@unlam.edu.ar::5e6d0b50-7cd7-434d-93ee-ae3696f84577" providerId="AD" clId="Web-{509581FF-2747-0040-7F64-6201748C178E}" dt="2020-09-10T12:07:51.138" v="33"/>
        <pc:sldMkLst>
          <pc:docMk/>
          <pc:sldMk cId="1285114192" sldId="345"/>
        </pc:sldMkLst>
      </pc:sldChg>
      <pc:sldChg chg="addSp modSp">
        <pc:chgData name="Pablo Vera" userId="S::pvera@unlam.edu.ar::5e6d0b50-7cd7-434d-93ee-ae3696f84577" providerId="AD" clId="Web-{509581FF-2747-0040-7F64-6201748C178E}" dt="2020-09-10T12:07:42.263" v="32" actId="1076"/>
        <pc:sldMkLst>
          <pc:docMk/>
          <pc:sldMk cId="3911988938" sldId="346"/>
        </pc:sldMkLst>
        <pc:spChg chg="mod">
          <ac:chgData name="Pablo Vera" userId="S::pvera@unlam.edu.ar::5e6d0b50-7cd7-434d-93ee-ae3696f84577" providerId="AD" clId="Web-{509581FF-2747-0040-7F64-6201748C178E}" dt="2020-09-10T12:07:28.372" v="21" actId="1076"/>
          <ac:spMkLst>
            <pc:docMk/>
            <pc:sldMk cId="3911988938" sldId="346"/>
            <ac:spMk id="2" creationId="{3F7B6894-06A3-4D09-A76B-D3E1D5801859}"/>
          </ac:spMkLst>
        </pc:spChg>
        <pc:spChg chg="add mod">
          <ac:chgData name="Pablo Vera" userId="S::pvera@unlam.edu.ar::5e6d0b50-7cd7-434d-93ee-ae3696f84577" providerId="AD" clId="Web-{509581FF-2747-0040-7F64-6201748C178E}" dt="2020-09-10T12:07:42.263" v="32" actId="1076"/>
          <ac:spMkLst>
            <pc:docMk/>
            <pc:sldMk cId="3911988938" sldId="346"/>
            <ac:spMk id="3" creationId="{1712AF4F-51DB-44B9-A316-28D9247FC538}"/>
          </ac:spMkLst>
        </pc:spChg>
        <pc:spChg chg="add mod">
          <ac:chgData name="Pablo Vera" userId="S::pvera@unlam.edu.ar::5e6d0b50-7cd7-434d-93ee-ae3696f84577" providerId="AD" clId="Web-{509581FF-2747-0040-7F64-6201748C178E}" dt="2020-09-10T12:07:38.544" v="31" actId="1076"/>
          <ac:spMkLst>
            <pc:docMk/>
            <pc:sldMk cId="3911988938" sldId="346"/>
            <ac:spMk id="4" creationId="{5466F489-7589-4FC5-807A-1C44FD9CFFFF}"/>
          </ac:spMkLst>
        </pc:spChg>
        <pc:spChg chg="mod">
          <ac:chgData name="Pablo Vera" userId="S::pvera@unlam.edu.ar::5e6d0b50-7cd7-434d-93ee-ae3696f84577" providerId="AD" clId="Web-{509581FF-2747-0040-7F64-6201748C178E}" dt="2020-09-10T12:07:28.403" v="24" actId="1076"/>
          <ac:spMkLst>
            <pc:docMk/>
            <pc:sldMk cId="3911988938" sldId="346"/>
            <ac:spMk id="7" creationId="{81A042C8-25D8-41FB-B6BE-8743515B81E9}"/>
          </ac:spMkLst>
        </pc:spChg>
        <pc:spChg chg="mod">
          <ac:chgData name="Pablo Vera" userId="S::pvera@unlam.edu.ar::5e6d0b50-7cd7-434d-93ee-ae3696f84577" providerId="AD" clId="Web-{509581FF-2747-0040-7F64-6201748C178E}" dt="2020-09-10T12:07:28.356" v="20" actId="1076"/>
          <ac:spMkLst>
            <pc:docMk/>
            <pc:sldMk cId="3911988938" sldId="346"/>
            <ac:spMk id="8" creationId="{268E052B-2D7E-4946-97B0-8DA8283DC87D}"/>
          </ac:spMkLst>
        </pc:spChg>
        <pc:spChg chg="mod">
          <ac:chgData name="Pablo Vera" userId="S::pvera@unlam.edu.ar::5e6d0b50-7cd7-434d-93ee-ae3696f84577" providerId="AD" clId="Web-{509581FF-2747-0040-7F64-6201748C178E}" dt="2020-09-10T12:07:28.372" v="22" actId="1076"/>
          <ac:spMkLst>
            <pc:docMk/>
            <pc:sldMk cId="3911988938" sldId="346"/>
            <ac:spMk id="10" creationId="{5104DEAB-2148-433E-937E-71126ABCBD36}"/>
          </ac:spMkLst>
        </pc:spChg>
        <pc:spChg chg="mod">
          <ac:chgData name="Pablo Vera" userId="S::pvera@unlam.edu.ar::5e6d0b50-7cd7-434d-93ee-ae3696f84577" providerId="AD" clId="Web-{509581FF-2747-0040-7F64-6201748C178E}" dt="2020-09-10T12:07:28.388" v="23" actId="1076"/>
          <ac:spMkLst>
            <pc:docMk/>
            <pc:sldMk cId="3911988938" sldId="346"/>
            <ac:spMk id="24" creationId="{6AC73783-CC3A-4528-B28F-970D2B1C5689}"/>
          </ac:spMkLst>
        </pc:spChg>
        <pc:spChg chg="mod">
          <ac:chgData name="Pablo Vera" userId="S::pvera@unlam.edu.ar::5e6d0b50-7cd7-434d-93ee-ae3696f84577" providerId="AD" clId="Web-{509581FF-2747-0040-7F64-6201748C178E}" dt="2020-09-10T12:07:28.419" v="25" actId="1076"/>
          <ac:spMkLst>
            <pc:docMk/>
            <pc:sldMk cId="3911988938" sldId="346"/>
            <ac:spMk id="29" creationId="{3C4614BB-6D9B-4C38-AA93-ACB5CF14BFFF}"/>
          </ac:spMkLst>
        </pc:spChg>
        <pc:spChg chg="mod">
          <ac:chgData name="Pablo Vera" userId="S::pvera@unlam.edu.ar::5e6d0b50-7cd7-434d-93ee-ae3696f84577" providerId="AD" clId="Web-{509581FF-2747-0040-7F64-6201748C178E}" dt="2020-09-10T12:07:28.435" v="27" actId="1076"/>
          <ac:spMkLst>
            <pc:docMk/>
            <pc:sldMk cId="3911988938" sldId="346"/>
            <ac:spMk id="35" creationId="{562D5E75-4A03-453A-8098-373C28894E02}"/>
          </ac:spMkLst>
        </pc:spChg>
        <pc:cxnChg chg="mod">
          <ac:chgData name="Pablo Vera" userId="S::pvera@unlam.edu.ar::5e6d0b50-7cd7-434d-93ee-ae3696f84577" providerId="AD" clId="Web-{509581FF-2747-0040-7F64-6201748C178E}" dt="2020-09-10T12:07:28.419" v="26" actId="1076"/>
          <ac:cxnSpMkLst>
            <pc:docMk/>
            <pc:sldMk cId="3911988938" sldId="346"/>
            <ac:cxnSpMk id="12" creationId="{681594C1-CE46-4A73-BE2E-2975690A4654}"/>
          </ac:cxnSpMkLst>
        </pc:cxnChg>
      </pc:sldChg>
      <pc:sldChg chg="del">
        <pc:chgData name="Pablo Vera" userId="S::pvera@unlam.edu.ar::5e6d0b50-7cd7-434d-93ee-ae3696f84577" providerId="AD" clId="Web-{509581FF-2747-0040-7F64-6201748C178E}" dt="2020-09-10T12:06:46.622" v="19"/>
        <pc:sldMkLst>
          <pc:docMk/>
          <pc:sldMk cId="1813258766" sldId="348"/>
        </pc:sldMkLst>
      </pc:sldChg>
      <pc:sldChg chg="addSp delSp modSp">
        <pc:chgData name="Pablo Vera" userId="S::pvera@unlam.edu.ar::5e6d0b50-7cd7-434d-93ee-ae3696f84577" providerId="AD" clId="Web-{509581FF-2747-0040-7F64-6201748C178E}" dt="2020-09-10T12:06:40.903" v="18" actId="1076"/>
        <pc:sldMkLst>
          <pc:docMk/>
          <pc:sldMk cId="3549843201" sldId="349"/>
        </pc:sldMkLst>
        <pc:spChg chg="add mod">
          <ac:chgData name="Pablo Vera" userId="S::pvera@unlam.edu.ar::5e6d0b50-7cd7-434d-93ee-ae3696f84577" providerId="AD" clId="Web-{509581FF-2747-0040-7F64-6201748C178E}" dt="2020-09-10T12:06:24.231" v="14" actId="1076"/>
          <ac:spMkLst>
            <pc:docMk/>
            <pc:sldMk cId="3549843201" sldId="349"/>
            <ac:spMk id="2" creationId="{A2C415CF-5A9B-4F8A-8D6A-B8B5A599C34A}"/>
          </ac:spMkLst>
        </pc:spChg>
        <pc:spChg chg="add del">
          <ac:chgData name="Pablo Vera" userId="S::pvera@unlam.edu.ar::5e6d0b50-7cd7-434d-93ee-ae3696f84577" providerId="AD" clId="Web-{509581FF-2747-0040-7F64-6201748C178E}" dt="2020-09-10T12:06:31.419" v="16"/>
          <ac:spMkLst>
            <pc:docMk/>
            <pc:sldMk cId="3549843201" sldId="349"/>
            <ac:spMk id="3" creationId="{DE9E0806-FADE-4E23-8F52-A105282BADCF}"/>
          </ac:spMkLst>
        </pc:spChg>
        <pc:spChg chg="add mod">
          <ac:chgData name="Pablo Vera" userId="S::pvera@unlam.edu.ar::5e6d0b50-7cd7-434d-93ee-ae3696f84577" providerId="AD" clId="Web-{509581FF-2747-0040-7F64-6201748C178E}" dt="2020-09-10T12:06:40.903" v="18" actId="1076"/>
          <ac:spMkLst>
            <pc:docMk/>
            <pc:sldMk cId="3549843201" sldId="349"/>
            <ac:spMk id="4" creationId="{DA0C37CD-75A7-414E-8D99-16DDD280B9F8}"/>
          </ac:spMkLst>
        </pc:spChg>
        <pc:spChg chg="mod">
          <ac:chgData name="Pablo Vera" userId="S::pvera@unlam.edu.ar::5e6d0b50-7cd7-434d-93ee-ae3696f84577" providerId="AD" clId="Web-{509581FF-2747-0040-7F64-6201748C178E}" dt="2020-09-10T12:06:12.528" v="0" actId="1076"/>
          <ac:spMkLst>
            <pc:docMk/>
            <pc:sldMk cId="3549843201" sldId="349"/>
            <ac:spMk id="14" creationId="{8E28F9D8-CECE-4F5F-88BA-9AA8AECA948B}"/>
          </ac:spMkLst>
        </pc:spChg>
        <pc:spChg chg="mod">
          <ac:chgData name="Pablo Vera" userId="S::pvera@unlam.edu.ar::5e6d0b50-7cd7-434d-93ee-ae3696f84577" providerId="AD" clId="Web-{509581FF-2747-0040-7F64-6201748C178E}" dt="2020-09-10T12:06:12.544" v="1" actId="1076"/>
          <ac:spMkLst>
            <pc:docMk/>
            <pc:sldMk cId="3549843201" sldId="349"/>
            <ac:spMk id="15" creationId="{19DE0786-3E57-4F23-A958-F44D4DFFB3F1}"/>
          </ac:spMkLst>
        </pc:spChg>
        <pc:spChg chg="mod">
          <ac:chgData name="Pablo Vera" userId="S::pvera@unlam.edu.ar::5e6d0b50-7cd7-434d-93ee-ae3696f84577" providerId="AD" clId="Web-{509581FF-2747-0040-7F64-6201748C178E}" dt="2020-09-10T12:06:12.559" v="2" actId="1076"/>
          <ac:spMkLst>
            <pc:docMk/>
            <pc:sldMk cId="3549843201" sldId="349"/>
            <ac:spMk id="16" creationId="{EAA2EE79-9CA2-40E5-BBF6-2ADCF909D0F1}"/>
          </ac:spMkLst>
        </pc:spChg>
        <pc:spChg chg="mod">
          <ac:chgData name="Pablo Vera" userId="S::pvera@unlam.edu.ar::5e6d0b50-7cd7-434d-93ee-ae3696f84577" providerId="AD" clId="Web-{509581FF-2747-0040-7F64-6201748C178E}" dt="2020-09-10T12:06:12.575" v="3" actId="1076"/>
          <ac:spMkLst>
            <pc:docMk/>
            <pc:sldMk cId="3549843201" sldId="349"/>
            <ac:spMk id="17" creationId="{E9F86E09-A0AF-4871-9CDE-A75469D31E01}"/>
          </ac:spMkLst>
        </pc:spChg>
        <pc:spChg chg="mod">
          <ac:chgData name="Pablo Vera" userId="S::pvera@unlam.edu.ar::5e6d0b50-7cd7-434d-93ee-ae3696f84577" providerId="AD" clId="Web-{509581FF-2747-0040-7F64-6201748C178E}" dt="2020-09-10T12:06:12.591" v="4" actId="1076"/>
          <ac:spMkLst>
            <pc:docMk/>
            <pc:sldMk cId="3549843201" sldId="349"/>
            <ac:spMk id="19" creationId="{799FC866-BD1E-49DA-BFFE-E80D16AD022B}"/>
          </ac:spMkLst>
        </pc:spChg>
        <pc:spChg chg="mod">
          <ac:chgData name="Pablo Vera" userId="S::pvera@unlam.edu.ar::5e6d0b50-7cd7-434d-93ee-ae3696f84577" providerId="AD" clId="Web-{509581FF-2747-0040-7F64-6201748C178E}" dt="2020-09-10T12:06:12.606" v="5" actId="1076"/>
          <ac:spMkLst>
            <pc:docMk/>
            <pc:sldMk cId="3549843201" sldId="349"/>
            <ac:spMk id="20" creationId="{D8AB76BE-7C56-4984-8E95-ADC1A6389A03}"/>
          </ac:spMkLst>
        </pc:spChg>
        <pc:spChg chg="mod">
          <ac:chgData name="Pablo Vera" userId="S::pvera@unlam.edu.ar::5e6d0b50-7cd7-434d-93ee-ae3696f84577" providerId="AD" clId="Web-{509581FF-2747-0040-7F64-6201748C178E}" dt="2020-09-10T12:06:12.638" v="6" actId="1076"/>
          <ac:spMkLst>
            <pc:docMk/>
            <pc:sldMk cId="3549843201" sldId="349"/>
            <ac:spMk id="25" creationId="{A5B25319-56E7-4623-9347-8548791ED276}"/>
          </ac:spMkLst>
        </pc:spChg>
        <pc:spChg chg="mod">
          <ac:chgData name="Pablo Vera" userId="S::pvera@unlam.edu.ar::5e6d0b50-7cd7-434d-93ee-ae3696f84577" providerId="AD" clId="Web-{509581FF-2747-0040-7F64-6201748C178E}" dt="2020-09-10T12:06:12.653" v="7" actId="1076"/>
          <ac:spMkLst>
            <pc:docMk/>
            <pc:sldMk cId="3549843201" sldId="349"/>
            <ac:spMk id="26" creationId="{AE6EFBFD-2282-4828-A591-22678E1A7614}"/>
          </ac:spMkLst>
        </pc:spChg>
        <pc:spChg chg="mod">
          <ac:chgData name="Pablo Vera" userId="S::pvera@unlam.edu.ar::5e6d0b50-7cd7-434d-93ee-ae3696f84577" providerId="AD" clId="Web-{509581FF-2747-0040-7F64-6201748C178E}" dt="2020-09-10T12:06:12.669" v="8" actId="1076"/>
          <ac:spMkLst>
            <pc:docMk/>
            <pc:sldMk cId="3549843201" sldId="349"/>
            <ac:spMk id="28" creationId="{5F13FCD3-1C86-4E8A-80B7-CAC9E2146D99}"/>
          </ac:spMkLst>
        </pc:spChg>
        <pc:spChg chg="mod">
          <ac:chgData name="Pablo Vera" userId="S::pvera@unlam.edu.ar::5e6d0b50-7cd7-434d-93ee-ae3696f84577" providerId="AD" clId="Web-{509581FF-2747-0040-7F64-6201748C178E}" dt="2020-09-10T12:06:12.716" v="10" actId="1076"/>
          <ac:spMkLst>
            <pc:docMk/>
            <pc:sldMk cId="3549843201" sldId="349"/>
            <ac:spMk id="34" creationId="{9D9340C2-5466-442C-BE7A-4CE33E5A6B47}"/>
          </ac:spMkLst>
        </pc:spChg>
        <pc:grpChg chg="mod">
          <ac:chgData name="Pablo Vera" userId="S::pvera@unlam.edu.ar::5e6d0b50-7cd7-434d-93ee-ae3696f84577" providerId="AD" clId="Web-{509581FF-2747-0040-7F64-6201748C178E}" dt="2020-09-10T12:06:12.700" v="9" actId="1076"/>
          <ac:grpSpMkLst>
            <pc:docMk/>
            <pc:sldMk cId="3549843201" sldId="349"/>
            <ac:grpSpMk id="9" creationId="{C62E5401-9839-47E1-B1EE-840751046D56}"/>
          </ac:grpSpMkLst>
        </pc:grpChg>
        <pc:grpChg chg="mod">
          <ac:chgData name="Pablo Vera" userId="S::pvera@unlam.edu.ar::5e6d0b50-7cd7-434d-93ee-ae3696f84577" providerId="AD" clId="Web-{509581FF-2747-0040-7F64-6201748C178E}" dt="2020-09-10T12:06:12.731" v="11" actId="1076"/>
          <ac:grpSpMkLst>
            <pc:docMk/>
            <pc:sldMk cId="3549843201" sldId="349"/>
            <ac:grpSpMk id="11" creationId="{1963E8B8-B1D3-4CCE-8270-71D270AB84C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AFFB9B-9FB8-469E-96F9-4D32314110B6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832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85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1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2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03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015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3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E6D-5867-4BB4-948A-77A8EF80B6C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7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8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5BB1C6-BF8F-4481-8AB2-603A1C8A906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5045" cy="68579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A9AB956-AB6B-412E-97EC-14951B78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583" y="6039222"/>
            <a:ext cx="623283" cy="6333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04CB03-9D5C-47A6-B504-EF32CAFB6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697" y="5942841"/>
            <a:ext cx="1120116" cy="8261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2" t="5433" r="64042" b="11150"/>
          <a:stretch/>
        </p:blipFill>
        <p:spPr>
          <a:xfrm>
            <a:off x="1223888" y="-14072"/>
            <a:ext cx="1519311" cy="17303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3A50F3-90CB-4A0B-ACBA-A58326504100}"/>
              </a:ext>
            </a:extLst>
          </p:cNvPr>
          <p:cNvPicPr/>
          <p:nvPr/>
        </p:nvPicPr>
        <p:blipFill rotWithShape="1">
          <a:blip r:embed="rId6"/>
          <a:srcRect l="56518" t="56877" r="23389" b="22470"/>
          <a:stretch/>
        </p:blipFill>
        <p:spPr bwMode="auto">
          <a:xfrm>
            <a:off x="3117058" y="11816"/>
            <a:ext cx="2612228" cy="1545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DBAAF1-A184-4C66-8950-FE5A6121D0FF}"/>
              </a:ext>
            </a:extLst>
          </p:cNvPr>
          <p:cNvSpPr/>
          <p:nvPr/>
        </p:nvSpPr>
        <p:spPr>
          <a:xfrm>
            <a:off x="2208100" y="2331340"/>
            <a:ext cx="8351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Elementos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410250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736780" y="7151"/>
            <a:ext cx="1499352" cy="606480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350886" y="102273"/>
            <a:ext cx="307032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5.1.18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3D21A28-78BA-4F3C-9F0D-AB794A2C1B95}"/>
              </a:ext>
            </a:extLst>
          </p:cNvPr>
          <p:cNvSpPr/>
          <p:nvPr/>
        </p:nvSpPr>
        <p:spPr>
          <a:xfrm>
            <a:off x="5660699" y="767125"/>
            <a:ext cx="4884186" cy="290387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008D32-6208-4968-8FE2-8344CBD009CD}"/>
              </a:ext>
            </a:extLst>
          </p:cNvPr>
          <p:cNvSpPr/>
          <p:nvPr/>
        </p:nvSpPr>
        <p:spPr>
          <a:xfrm>
            <a:off x="5935080" y="188640"/>
            <a:ext cx="4197679" cy="24629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5.1.18</a:t>
            </a:r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4EAC64EF-7ED5-4471-BC51-067D940282D2}"/>
              </a:ext>
            </a:extLst>
          </p:cNvPr>
          <p:cNvSpPr/>
          <p:nvPr/>
        </p:nvSpPr>
        <p:spPr>
          <a:xfrm flipV="1">
            <a:off x="7923439" y="3885240"/>
            <a:ext cx="358706" cy="315375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C58B36A-CFA7-4797-84AD-0D3D3B77ABEB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EB298C9-0D62-4111-862B-AB900BD0E732}"/>
              </a:ext>
            </a:extLst>
          </p:cNvPr>
          <p:cNvGrpSpPr/>
          <p:nvPr/>
        </p:nvGrpSpPr>
        <p:grpSpPr>
          <a:xfrm>
            <a:off x="5055468" y="1131477"/>
            <a:ext cx="1537209" cy="1224032"/>
            <a:chOff x="374045" y="2006839"/>
            <a:chExt cx="1537209" cy="1224032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C8319F4-C442-419C-B227-47EA5C5230C8}"/>
                </a:ext>
              </a:extLst>
            </p:cNvPr>
            <p:cNvSpPr/>
            <p:nvPr/>
          </p:nvSpPr>
          <p:spPr>
            <a:xfrm>
              <a:off x="390123" y="2006839"/>
              <a:ext cx="1230577" cy="122403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F6B3EC7-629E-4A76-9922-9F0404BCDFD6}"/>
                </a:ext>
              </a:extLst>
            </p:cNvPr>
            <p:cNvCxnSpPr>
              <a:cxnSpLocks/>
              <a:stCxn id="26" idx="2"/>
              <a:endCxn id="26" idx="6"/>
            </p:cNvCxnSpPr>
            <p:nvPr/>
          </p:nvCxnSpPr>
          <p:spPr>
            <a:xfrm>
              <a:off x="390123" y="2618855"/>
              <a:ext cx="1230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9D0C87B-C5EB-4E58-8071-83E660CE1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487" y="2617818"/>
              <a:ext cx="1" cy="536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0C9B698-F4AF-4C2F-9FC9-7C963F1F7E01}"/>
                </a:ext>
              </a:extLst>
            </p:cNvPr>
            <p:cNvSpPr txBox="1"/>
            <p:nvPr/>
          </p:nvSpPr>
          <p:spPr>
            <a:xfrm>
              <a:off x="680677" y="2231282"/>
              <a:ext cx="12305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600" dirty="0"/>
                <a:t>tabla</a:t>
              </a:r>
              <a:endParaRPr lang="es-AR" sz="2400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DFA7AE9-6D71-49B1-ACC7-FD323F8057BE}"/>
                </a:ext>
              </a:extLst>
            </p:cNvPr>
            <p:cNvSpPr txBox="1"/>
            <p:nvPr/>
          </p:nvSpPr>
          <p:spPr>
            <a:xfrm>
              <a:off x="374045" y="2520582"/>
              <a:ext cx="325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1</a:t>
              </a:r>
              <a:endParaRPr lang="es-AR" sz="2800" dirty="0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8B00198F-0472-47BC-A460-15D358323375}"/>
                </a:ext>
              </a:extLst>
            </p:cNvPr>
            <p:cNvSpPr txBox="1"/>
            <p:nvPr/>
          </p:nvSpPr>
          <p:spPr>
            <a:xfrm>
              <a:off x="1240359" y="2569052"/>
              <a:ext cx="602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1</a:t>
              </a:r>
              <a:endParaRPr lang="es-AR" sz="2800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0E39C113-A277-483A-B61F-427FD69E9B7F}"/>
                </a:ext>
              </a:extLst>
            </p:cNvPr>
            <p:cNvSpPr txBox="1"/>
            <p:nvPr/>
          </p:nvSpPr>
          <p:spPr>
            <a:xfrm>
              <a:off x="675980" y="2632251"/>
              <a:ext cx="5348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9</a:t>
              </a:r>
              <a:endParaRPr lang="es-AR" sz="2800" dirty="0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BB228281-63E2-4DBD-AFAC-27851E35F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319" y="2632251"/>
              <a:ext cx="1" cy="536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E592838-042B-4DB1-AA4E-FDFF50EB2FB2}"/>
              </a:ext>
            </a:extLst>
          </p:cNvPr>
          <p:cNvSpPr/>
          <p:nvPr/>
        </p:nvSpPr>
        <p:spPr>
          <a:xfrm>
            <a:off x="6942066" y="1269185"/>
            <a:ext cx="3368305" cy="158417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1EB4F15C-23FF-421D-8569-EB5EFDDD6330}"/>
              </a:ext>
            </a:extLst>
          </p:cNvPr>
          <p:cNvGrpSpPr/>
          <p:nvPr/>
        </p:nvGrpSpPr>
        <p:grpSpPr>
          <a:xfrm>
            <a:off x="6375642" y="1449257"/>
            <a:ext cx="1596044" cy="1224032"/>
            <a:chOff x="374045" y="2006839"/>
            <a:chExt cx="1596044" cy="1224032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977C0132-A062-4FE9-9E0A-43751ABC3817}"/>
                </a:ext>
              </a:extLst>
            </p:cNvPr>
            <p:cNvSpPr/>
            <p:nvPr/>
          </p:nvSpPr>
          <p:spPr>
            <a:xfrm>
              <a:off x="390123" y="2006839"/>
              <a:ext cx="1230577" cy="122403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FF854CF5-6535-4611-B348-0B5C96C98A82}"/>
                </a:ext>
              </a:extLst>
            </p:cNvPr>
            <p:cNvCxnSpPr>
              <a:cxnSpLocks/>
              <a:stCxn id="61" idx="2"/>
              <a:endCxn id="61" idx="6"/>
            </p:cNvCxnSpPr>
            <p:nvPr/>
          </p:nvCxnSpPr>
          <p:spPr>
            <a:xfrm>
              <a:off x="390123" y="2618855"/>
              <a:ext cx="1230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DC2195A1-58BC-4C4D-97F1-DF428D1CD7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487" y="2617818"/>
              <a:ext cx="1" cy="536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389429CD-EDC6-4849-B6B3-6DCEE5D4DCD9}"/>
                </a:ext>
              </a:extLst>
            </p:cNvPr>
            <p:cNvSpPr txBox="1"/>
            <p:nvPr/>
          </p:nvSpPr>
          <p:spPr>
            <a:xfrm>
              <a:off x="739512" y="2223801"/>
              <a:ext cx="12305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600" dirty="0" err="1"/>
                <a:t>num</a:t>
              </a:r>
              <a:endParaRPr lang="es-AR" sz="2400" dirty="0"/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395172C5-7097-42D2-AE5D-80D136D88347}"/>
                </a:ext>
              </a:extLst>
            </p:cNvPr>
            <p:cNvSpPr txBox="1"/>
            <p:nvPr/>
          </p:nvSpPr>
          <p:spPr>
            <a:xfrm>
              <a:off x="374045" y="2520582"/>
              <a:ext cx="325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1</a:t>
              </a:r>
              <a:endParaRPr lang="es-AR" sz="2800" dirty="0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7234F52-5948-4E1D-B9EB-0499D509F5D9}"/>
                </a:ext>
              </a:extLst>
            </p:cNvPr>
            <p:cNvSpPr txBox="1"/>
            <p:nvPr/>
          </p:nvSpPr>
          <p:spPr>
            <a:xfrm>
              <a:off x="1240359" y="2569052"/>
              <a:ext cx="602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1</a:t>
              </a:r>
              <a:endParaRPr lang="es-AR" sz="2800" dirty="0"/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40A04000-833D-4642-AF10-A772591CD1C0}"/>
                </a:ext>
              </a:extLst>
            </p:cNvPr>
            <p:cNvSpPr txBox="1"/>
            <p:nvPr/>
          </p:nvSpPr>
          <p:spPr>
            <a:xfrm>
              <a:off x="674121" y="2585697"/>
              <a:ext cx="5833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/>
                <a:t>9</a:t>
              </a:r>
              <a:endParaRPr lang="es-AR" sz="2800" dirty="0"/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2A0BAA65-0FCF-4CDC-8983-FB9521BA3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319" y="2632251"/>
              <a:ext cx="1" cy="536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2" name="Trapecio 81">
            <a:extLst>
              <a:ext uri="{FF2B5EF4-FFF2-40B4-BE49-F238E27FC236}">
                <a16:creationId xmlns:a16="http://schemas.microsoft.com/office/drawing/2014/main" id="{35A5B9F5-2322-48A0-989F-00ADA69F6ECD}"/>
              </a:ext>
            </a:extLst>
          </p:cNvPr>
          <p:cNvSpPr/>
          <p:nvPr/>
        </p:nvSpPr>
        <p:spPr>
          <a:xfrm>
            <a:off x="7259024" y="3075905"/>
            <a:ext cx="1985141" cy="276310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2000" dirty="0">
                <a:solidFill>
                  <a:schemeClr val="tx1"/>
                </a:solidFill>
              </a:rPr>
              <a:t>“\n”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49" name="Trapecio 48">
            <a:extLst>
              <a:ext uri="{FF2B5EF4-FFF2-40B4-BE49-F238E27FC236}">
                <a16:creationId xmlns:a16="http://schemas.microsoft.com/office/drawing/2014/main" id="{0C801A37-5D46-4E28-AEDA-2C6D767149AD}"/>
              </a:ext>
            </a:extLst>
          </p:cNvPr>
          <p:cNvSpPr/>
          <p:nvPr/>
        </p:nvSpPr>
        <p:spPr>
          <a:xfrm>
            <a:off x="8058898" y="1891547"/>
            <a:ext cx="1985141" cy="276310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2000" dirty="0">
                <a:solidFill>
                  <a:schemeClr val="tx1"/>
                </a:solidFill>
              </a:rPr>
              <a:t>tabla*</a:t>
            </a:r>
            <a:r>
              <a:rPr lang="es-AR" sz="2000" dirty="0" err="1">
                <a:solidFill>
                  <a:schemeClr val="tx1"/>
                </a:solidFill>
              </a:rPr>
              <a:t>num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C9D2F8A-2018-4B70-B04D-A0549EC368AF}"/>
              </a:ext>
            </a:extLst>
          </p:cNvPr>
          <p:cNvSpPr txBox="1"/>
          <p:nvPr/>
        </p:nvSpPr>
        <p:spPr>
          <a:xfrm>
            <a:off x="319969" y="872302"/>
            <a:ext cx="383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effectLst/>
                <a:latin typeface="-apple-system"/>
              </a:rPr>
              <a:t>Realizar un programa que muestre por pantalla las tablas de multiplicar del 1 al 9 de la siguiente forma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E294A2A-B0BA-4992-A64E-894A683B3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6" y="2005308"/>
            <a:ext cx="42481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47" grpId="0" animBg="1"/>
      <p:bldP spid="22" grpId="0" animBg="1"/>
      <p:bldP spid="82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F580-6794-4EAA-A78F-E89296E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88" y="0"/>
            <a:ext cx="10515600" cy="735426"/>
          </a:xfrm>
        </p:spPr>
        <p:txBody>
          <a:bodyPr>
            <a:normAutofit/>
          </a:bodyPr>
          <a:lstStyle/>
          <a:p>
            <a:pPr algn="ctr"/>
            <a:r>
              <a:rPr lang="es-AR" sz="36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Ej. 5.1.19 - Análisis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7C699B-AB9B-46D2-89BA-DF181EE02E2F}"/>
              </a:ext>
            </a:extLst>
          </p:cNvPr>
          <p:cNvSpPr txBox="1"/>
          <p:nvPr/>
        </p:nvSpPr>
        <p:spPr>
          <a:xfrm>
            <a:off x="1162521" y="1281202"/>
            <a:ext cx="14189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825BD6D-1744-4B0B-80A0-FEB352D092A0}"/>
              </a:ext>
            </a:extLst>
          </p:cNvPr>
          <p:cNvSpPr txBox="1"/>
          <p:nvPr/>
        </p:nvSpPr>
        <p:spPr>
          <a:xfrm>
            <a:off x="7521858" y="1280497"/>
            <a:ext cx="925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4561B1-74DB-47E2-A381-2BC439CA0068}"/>
              </a:ext>
            </a:extLst>
          </p:cNvPr>
          <p:cNvSpPr txBox="1"/>
          <p:nvPr/>
        </p:nvSpPr>
        <p:spPr>
          <a:xfrm>
            <a:off x="829096" y="91187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ingreso un 5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732948B-2557-47E3-9D24-6579EF0A18C2}"/>
              </a:ext>
            </a:extLst>
          </p:cNvPr>
          <p:cNvSpPr txBox="1"/>
          <p:nvPr/>
        </p:nvSpPr>
        <p:spPr>
          <a:xfrm>
            <a:off x="224764" y="3743414"/>
            <a:ext cx="3294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5 filas</a:t>
            </a:r>
          </a:p>
          <a:p>
            <a:pPr algn="ctr"/>
            <a:r>
              <a:rPr lang="es-AR" dirty="0"/>
              <a:t>En cada fila va agregando</a:t>
            </a:r>
          </a:p>
          <a:p>
            <a:pPr algn="ctr"/>
            <a:r>
              <a:rPr lang="es-AR" dirty="0"/>
              <a:t> un asterisco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C0E2D74-7347-40B2-8CD3-53B4D238536B}"/>
              </a:ext>
            </a:extLst>
          </p:cNvPr>
          <p:cNvSpPr txBox="1"/>
          <p:nvPr/>
        </p:nvSpPr>
        <p:spPr>
          <a:xfrm>
            <a:off x="7521858" y="91116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ingreso un 3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4E7E254-A44C-4DDB-80F0-25B1A232B37C}"/>
              </a:ext>
            </a:extLst>
          </p:cNvPr>
          <p:cNvSpPr txBox="1"/>
          <p:nvPr/>
        </p:nvSpPr>
        <p:spPr>
          <a:xfrm>
            <a:off x="6963372" y="279180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3 filas</a:t>
            </a:r>
          </a:p>
          <a:p>
            <a:pPr algn="ctr"/>
            <a:r>
              <a:rPr lang="es-AR" dirty="0"/>
              <a:t>En cada fila va agregando un asterisco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DC66236-F8E6-4A15-8AE8-09DAE975B3C8}"/>
              </a:ext>
            </a:extLst>
          </p:cNvPr>
          <p:cNvSpPr txBox="1"/>
          <p:nvPr/>
        </p:nvSpPr>
        <p:spPr>
          <a:xfrm>
            <a:off x="784857" y="4819435"/>
            <a:ext cx="10800293" cy="17927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Un ciclo </a:t>
            </a:r>
            <a:r>
              <a:rPr lang="es-AR" dirty="0" err="1"/>
              <a:t>for</a:t>
            </a:r>
            <a:r>
              <a:rPr lang="es-AR" dirty="0"/>
              <a:t> para las filas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Dentro de ese ciclo otro ciclo para repetir los asteriscos, primero uno, luego 2, es decir se suma de uno en uno la cantidad de asteriscos.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cantidad de asteriscos coincide con el número de la fila</a:t>
            </a:r>
          </a:p>
          <a:p>
            <a:endParaRPr lang="es-A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Necesito hacer un salto de línea en cada fila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3D77F78-B250-4DB9-8031-720FCABFC4DD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0CF413-36FE-42CF-83D7-8D4FBB83A6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8" grpId="0"/>
      <p:bldP spid="12" grpId="0"/>
      <p:bldP spid="50" grpId="0"/>
      <p:bldP spid="51" grpId="0"/>
      <p:bldP spid="52" grpId="0"/>
      <p:bldP spid="1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F580-6794-4EAA-A78F-E89296E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88" y="0"/>
            <a:ext cx="10515600" cy="735426"/>
          </a:xfrm>
        </p:spPr>
        <p:txBody>
          <a:bodyPr>
            <a:normAutofit/>
          </a:bodyPr>
          <a:lstStyle/>
          <a:p>
            <a:pPr algn="ctr"/>
            <a:r>
              <a:rPr lang="es-AR" sz="4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Ej. 5.1.19 - Resolución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FF57EF-2A5C-486A-8E28-B2AC6345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76" y="804538"/>
            <a:ext cx="9458325" cy="5867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36FCB3A-47FD-41FA-A17D-0CD651D56FB0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2E4EA1-6261-4FC6-AE71-D6E844939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F580-6794-4EAA-A78F-E89296E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88" y="0"/>
            <a:ext cx="10515600" cy="735426"/>
          </a:xfrm>
        </p:spPr>
        <p:txBody>
          <a:bodyPr>
            <a:normAutofit/>
          </a:bodyPr>
          <a:lstStyle/>
          <a:p>
            <a:pPr algn="ctr"/>
            <a:r>
              <a:rPr lang="es-AR" sz="4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Ej. 5.1.20</a:t>
            </a:r>
            <a:r>
              <a:rPr lang="es-AR" sz="4400" b="1" dirty="0">
                <a:solidFill>
                  <a:schemeClr val="tx1"/>
                </a:solidFill>
              </a:rPr>
              <a:t> </a:t>
            </a:r>
            <a:r>
              <a:rPr lang="es-AR" sz="4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- Análisis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7C699B-AB9B-46D2-89BA-DF181EE02E2F}"/>
              </a:ext>
            </a:extLst>
          </p:cNvPr>
          <p:cNvSpPr txBox="1"/>
          <p:nvPr/>
        </p:nvSpPr>
        <p:spPr>
          <a:xfrm>
            <a:off x="385125" y="1392118"/>
            <a:ext cx="24064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4561B1-74DB-47E2-A381-2BC439CA0068}"/>
              </a:ext>
            </a:extLst>
          </p:cNvPr>
          <p:cNvSpPr txBox="1"/>
          <p:nvPr/>
        </p:nvSpPr>
        <p:spPr>
          <a:xfrm>
            <a:off x="712137" y="901161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ingreso un 5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732948B-2557-47E3-9D24-6579EF0A18C2}"/>
              </a:ext>
            </a:extLst>
          </p:cNvPr>
          <p:cNvSpPr txBox="1"/>
          <p:nvPr/>
        </p:nvSpPr>
        <p:spPr>
          <a:xfrm>
            <a:off x="3763307" y="1085827"/>
            <a:ext cx="8043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primer fila tiene un asterisco, la segunda 3, la tercera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Los asteriscos se incremente de a 2 por cada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Para que quede centrado debo poner espacios antes del primer asterisco de la fila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E03566-BE0D-4125-9661-8C8CBA927903}"/>
              </a:ext>
            </a:extLst>
          </p:cNvPr>
          <p:cNvCxnSpPr/>
          <p:nvPr/>
        </p:nvCxnSpPr>
        <p:spPr>
          <a:xfrm>
            <a:off x="1446029" y="1392118"/>
            <a:ext cx="0" cy="30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B0A509-B177-4CDB-B7CB-7C8D9D2F5655}"/>
              </a:ext>
            </a:extLst>
          </p:cNvPr>
          <p:cNvCxnSpPr/>
          <p:nvPr/>
        </p:nvCxnSpPr>
        <p:spPr>
          <a:xfrm>
            <a:off x="1205024" y="1392118"/>
            <a:ext cx="0" cy="30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75894C0-6414-415C-8F64-A0B360C7DC31}"/>
              </a:ext>
            </a:extLst>
          </p:cNvPr>
          <p:cNvCxnSpPr/>
          <p:nvPr/>
        </p:nvCxnSpPr>
        <p:spPr>
          <a:xfrm>
            <a:off x="963512" y="1392118"/>
            <a:ext cx="0" cy="30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3D90464-FD14-4265-8000-D27DF271D30E}"/>
              </a:ext>
            </a:extLst>
          </p:cNvPr>
          <p:cNvCxnSpPr/>
          <p:nvPr/>
        </p:nvCxnSpPr>
        <p:spPr>
          <a:xfrm>
            <a:off x="712137" y="1392118"/>
            <a:ext cx="0" cy="30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BE37B4A-F38C-4A85-99A3-F11033B3FC2A}"/>
              </a:ext>
            </a:extLst>
          </p:cNvPr>
          <p:cNvCxnSpPr/>
          <p:nvPr/>
        </p:nvCxnSpPr>
        <p:spPr>
          <a:xfrm>
            <a:off x="503030" y="1392118"/>
            <a:ext cx="0" cy="30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FF6B25-1240-46D6-AD74-9281CB38EE88}"/>
              </a:ext>
            </a:extLst>
          </p:cNvPr>
          <p:cNvSpPr txBox="1"/>
          <p:nvPr/>
        </p:nvSpPr>
        <p:spPr>
          <a:xfrm>
            <a:off x="3763307" y="3014353"/>
            <a:ext cx="804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primera fila tiene 4 espacios, la segunda 3, la tercera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Los espacios se decrementan de a 1 por cada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AC3125-470E-46BD-8A04-891705CEA8BC}"/>
              </a:ext>
            </a:extLst>
          </p:cNvPr>
          <p:cNvSpPr txBox="1"/>
          <p:nvPr/>
        </p:nvSpPr>
        <p:spPr>
          <a:xfrm>
            <a:off x="3804108" y="444440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ingreso un 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84F743-0923-4FC7-9109-62ADB7685E58}"/>
              </a:ext>
            </a:extLst>
          </p:cNvPr>
          <p:cNvSpPr txBox="1"/>
          <p:nvPr/>
        </p:nvSpPr>
        <p:spPr>
          <a:xfrm>
            <a:off x="3970820" y="4987343"/>
            <a:ext cx="14189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FE2B5BB-3957-412E-A449-06800D9F6AFF}"/>
              </a:ext>
            </a:extLst>
          </p:cNvPr>
          <p:cNvCxnSpPr>
            <a:cxnSpLocks/>
          </p:cNvCxnSpPr>
          <p:nvPr/>
        </p:nvCxnSpPr>
        <p:spPr>
          <a:xfrm>
            <a:off x="4809462" y="4987343"/>
            <a:ext cx="0" cy="187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FBD7089-46AF-4191-8121-6E1587B6FF37}"/>
              </a:ext>
            </a:extLst>
          </p:cNvPr>
          <p:cNvCxnSpPr>
            <a:cxnSpLocks/>
          </p:cNvCxnSpPr>
          <p:nvPr/>
        </p:nvCxnSpPr>
        <p:spPr>
          <a:xfrm>
            <a:off x="4568457" y="4987343"/>
            <a:ext cx="0" cy="187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DEAA1A5-49E8-4E57-A0B4-6AE21D7405B1}"/>
              </a:ext>
            </a:extLst>
          </p:cNvPr>
          <p:cNvCxnSpPr>
            <a:cxnSpLocks/>
          </p:cNvCxnSpPr>
          <p:nvPr/>
        </p:nvCxnSpPr>
        <p:spPr>
          <a:xfrm>
            <a:off x="4326945" y="4987343"/>
            <a:ext cx="0" cy="187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22B10B4-4CA0-486F-9A9D-9AC12798F589}"/>
              </a:ext>
            </a:extLst>
          </p:cNvPr>
          <p:cNvCxnSpPr>
            <a:cxnSpLocks/>
          </p:cNvCxnSpPr>
          <p:nvPr/>
        </p:nvCxnSpPr>
        <p:spPr>
          <a:xfrm>
            <a:off x="4085940" y="4987343"/>
            <a:ext cx="0" cy="187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B1A005-99C0-4F36-ACC3-4935BE55BF30}"/>
              </a:ext>
            </a:extLst>
          </p:cNvPr>
          <p:cNvSpPr txBox="1"/>
          <p:nvPr/>
        </p:nvSpPr>
        <p:spPr>
          <a:xfrm>
            <a:off x="5970688" y="4813741"/>
            <a:ext cx="5735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primera fila tiene 2 espacios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Si para 5 la primera tenía 4 y para 3 la primera tiene 2, quiere decir que la cantidad de espacios comienza en 1 menos que la cantidad de filas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C638CA-E3BA-4225-AB7F-56AD0A972F1A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7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18" grpId="0" build="p"/>
      <p:bldP spid="19" grpId="0"/>
      <p:bldP spid="20" grpId="0"/>
      <p:bldP spid="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F580-6794-4EAA-A78F-E89296E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4768" y="170121"/>
            <a:ext cx="7708098" cy="735426"/>
          </a:xfrm>
        </p:spPr>
        <p:txBody>
          <a:bodyPr>
            <a:normAutofit/>
          </a:bodyPr>
          <a:lstStyle/>
          <a:p>
            <a:pPr algn="ctr"/>
            <a:r>
              <a:rPr lang="es-AR" sz="4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Ej. 5.1.20 - Resolución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798A2F-7ABB-49A8-8183-312B1BC98BAA}"/>
              </a:ext>
            </a:extLst>
          </p:cNvPr>
          <p:cNvSpPr txBox="1"/>
          <p:nvPr/>
        </p:nvSpPr>
        <p:spPr>
          <a:xfrm>
            <a:off x="138223" y="934122"/>
            <a:ext cx="4763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Los asteriscos comienzan en 1 y se incrementan de 2 por cada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Los espacios comienzan en 1 menos que las filas y se decrementan en 1 por cada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543799-9602-47CE-A7ED-9ACCDF6E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27" y="74428"/>
            <a:ext cx="6915150" cy="671689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04EAD22-CDBE-4DE3-935D-5EDDBBA1C826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3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F580-6794-4EAA-A78F-E89296E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88" y="0"/>
            <a:ext cx="10515600" cy="735426"/>
          </a:xfrm>
        </p:spPr>
        <p:txBody>
          <a:bodyPr>
            <a:normAutofit/>
          </a:bodyPr>
          <a:lstStyle/>
          <a:p>
            <a:pPr algn="ctr"/>
            <a:r>
              <a:rPr lang="es-AR" sz="4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Ej. 5.1.21 - Análisis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7C699B-AB9B-46D2-89BA-DF181EE02E2F}"/>
              </a:ext>
            </a:extLst>
          </p:cNvPr>
          <p:cNvSpPr txBox="1"/>
          <p:nvPr/>
        </p:nvSpPr>
        <p:spPr>
          <a:xfrm>
            <a:off x="385125" y="1392118"/>
            <a:ext cx="24064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4561B1-74DB-47E2-A381-2BC439CA0068}"/>
              </a:ext>
            </a:extLst>
          </p:cNvPr>
          <p:cNvSpPr txBox="1"/>
          <p:nvPr/>
        </p:nvSpPr>
        <p:spPr>
          <a:xfrm>
            <a:off x="712137" y="901161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ingreso un 5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732948B-2557-47E3-9D24-6579EF0A18C2}"/>
              </a:ext>
            </a:extLst>
          </p:cNvPr>
          <p:cNvSpPr txBox="1"/>
          <p:nvPr/>
        </p:nvSpPr>
        <p:spPr>
          <a:xfrm>
            <a:off x="3763307" y="1085827"/>
            <a:ext cx="804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parte superior está resuelta con el ejercicio anterior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E03566-BE0D-4125-9661-8C8CBA927903}"/>
              </a:ext>
            </a:extLst>
          </p:cNvPr>
          <p:cNvCxnSpPr>
            <a:cxnSpLocks/>
          </p:cNvCxnSpPr>
          <p:nvPr/>
        </p:nvCxnSpPr>
        <p:spPr>
          <a:xfrm>
            <a:off x="1446029" y="1392118"/>
            <a:ext cx="0" cy="516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B0A509-B177-4CDB-B7CB-7C8D9D2F5655}"/>
              </a:ext>
            </a:extLst>
          </p:cNvPr>
          <p:cNvCxnSpPr>
            <a:cxnSpLocks/>
          </p:cNvCxnSpPr>
          <p:nvPr/>
        </p:nvCxnSpPr>
        <p:spPr>
          <a:xfrm>
            <a:off x="1205024" y="1392118"/>
            <a:ext cx="0" cy="516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75894C0-6414-415C-8F64-A0B360C7DC31}"/>
              </a:ext>
            </a:extLst>
          </p:cNvPr>
          <p:cNvCxnSpPr>
            <a:cxnSpLocks/>
          </p:cNvCxnSpPr>
          <p:nvPr/>
        </p:nvCxnSpPr>
        <p:spPr>
          <a:xfrm>
            <a:off x="963512" y="1392118"/>
            <a:ext cx="0" cy="516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3D90464-FD14-4265-8000-D27DF271D30E}"/>
              </a:ext>
            </a:extLst>
          </p:cNvPr>
          <p:cNvCxnSpPr>
            <a:cxnSpLocks/>
          </p:cNvCxnSpPr>
          <p:nvPr/>
        </p:nvCxnSpPr>
        <p:spPr>
          <a:xfrm>
            <a:off x="712137" y="1392118"/>
            <a:ext cx="0" cy="516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BE37B4A-F38C-4A85-99A3-F11033B3FC2A}"/>
              </a:ext>
            </a:extLst>
          </p:cNvPr>
          <p:cNvCxnSpPr>
            <a:cxnSpLocks/>
          </p:cNvCxnSpPr>
          <p:nvPr/>
        </p:nvCxnSpPr>
        <p:spPr>
          <a:xfrm>
            <a:off x="503030" y="1392118"/>
            <a:ext cx="0" cy="516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FF6B25-1240-46D6-AD74-9281CB38EE88}"/>
              </a:ext>
            </a:extLst>
          </p:cNvPr>
          <p:cNvSpPr txBox="1"/>
          <p:nvPr/>
        </p:nvSpPr>
        <p:spPr>
          <a:xfrm>
            <a:off x="3763307" y="1491387"/>
            <a:ext cx="804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parte inferior comienza con 1 espacio y va agregando de a 1 espacio por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Los asteriscos se decrementan de 2 por cada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AC3125-470E-46BD-8A04-891705CEA8BC}"/>
              </a:ext>
            </a:extLst>
          </p:cNvPr>
          <p:cNvSpPr txBox="1"/>
          <p:nvPr/>
        </p:nvSpPr>
        <p:spPr>
          <a:xfrm>
            <a:off x="3804107" y="291261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ingreso un 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84F743-0923-4FC7-9109-62ADB7685E58}"/>
              </a:ext>
            </a:extLst>
          </p:cNvPr>
          <p:cNvSpPr txBox="1"/>
          <p:nvPr/>
        </p:nvSpPr>
        <p:spPr>
          <a:xfrm>
            <a:off x="3942925" y="3281942"/>
            <a:ext cx="14189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algn="ctr"/>
            <a:r>
              <a:rPr lang="es-A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FE2B5BB-3957-412E-A449-06800D9F6AFF}"/>
              </a:ext>
            </a:extLst>
          </p:cNvPr>
          <p:cNvCxnSpPr>
            <a:cxnSpLocks/>
          </p:cNvCxnSpPr>
          <p:nvPr/>
        </p:nvCxnSpPr>
        <p:spPr>
          <a:xfrm>
            <a:off x="4781567" y="3281942"/>
            <a:ext cx="0" cy="291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FBD7089-46AF-4191-8121-6E1587B6FF37}"/>
              </a:ext>
            </a:extLst>
          </p:cNvPr>
          <p:cNvCxnSpPr>
            <a:cxnSpLocks/>
          </p:cNvCxnSpPr>
          <p:nvPr/>
        </p:nvCxnSpPr>
        <p:spPr>
          <a:xfrm>
            <a:off x="4540562" y="3281942"/>
            <a:ext cx="0" cy="291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DEAA1A5-49E8-4E57-A0B4-6AE21D7405B1}"/>
              </a:ext>
            </a:extLst>
          </p:cNvPr>
          <p:cNvCxnSpPr>
            <a:cxnSpLocks/>
          </p:cNvCxnSpPr>
          <p:nvPr/>
        </p:nvCxnSpPr>
        <p:spPr>
          <a:xfrm>
            <a:off x="4299050" y="3281942"/>
            <a:ext cx="0" cy="299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22B10B4-4CA0-486F-9A9D-9AC12798F589}"/>
              </a:ext>
            </a:extLst>
          </p:cNvPr>
          <p:cNvCxnSpPr>
            <a:cxnSpLocks/>
          </p:cNvCxnSpPr>
          <p:nvPr/>
        </p:nvCxnSpPr>
        <p:spPr>
          <a:xfrm>
            <a:off x="4058045" y="3281942"/>
            <a:ext cx="0" cy="291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B1A005-99C0-4F36-ACC3-4935BE55BF30}"/>
              </a:ext>
            </a:extLst>
          </p:cNvPr>
          <p:cNvSpPr txBox="1"/>
          <p:nvPr/>
        </p:nvSpPr>
        <p:spPr>
          <a:xfrm>
            <a:off x="5953213" y="2755202"/>
            <a:ext cx="5735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Para la parte inferior siempre comienza en 1 espacio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Debo dibujar dos asteriscos menos que en la parte de arriba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al terminar de dibujar la parte superior ya se le había sumado 2 a los </a:t>
            </a:r>
            <a:r>
              <a:rPr lang="es-AR" dirty="0" err="1"/>
              <a:t>asteríscos</a:t>
            </a:r>
            <a:r>
              <a:rPr lang="es-AR" dirty="0"/>
              <a:t> pero como  la parte inferior requiere 2 menos, entonces empiezo restándole 4 al valor que había quedado anteriormente.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Debo dibujar una fila menos que la cantidad ingresada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B481000-D4CD-4173-A35B-D42F721C2C37}"/>
              </a:ext>
            </a:extLst>
          </p:cNvPr>
          <p:cNvCxnSpPr>
            <a:cxnSpLocks/>
          </p:cNvCxnSpPr>
          <p:nvPr/>
        </p:nvCxnSpPr>
        <p:spPr>
          <a:xfrm>
            <a:off x="503030" y="3838353"/>
            <a:ext cx="2288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4BA92F29-29EC-42C8-911A-8697331F0FD3}"/>
              </a:ext>
            </a:extLst>
          </p:cNvPr>
          <p:cNvCxnSpPr>
            <a:cxnSpLocks/>
          </p:cNvCxnSpPr>
          <p:nvPr/>
        </p:nvCxnSpPr>
        <p:spPr>
          <a:xfrm>
            <a:off x="4058045" y="4671237"/>
            <a:ext cx="1303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8A3B11D6-0337-4CD1-BE4C-5D662C737C62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18" grpId="0" build="p"/>
      <p:bldP spid="19" grpId="0"/>
      <p:bldP spid="20" grpId="0"/>
      <p:bldP spid="3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F580-6794-4EAA-A78F-E89296E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4768" y="170121"/>
            <a:ext cx="7708098" cy="735426"/>
          </a:xfrm>
        </p:spPr>
        <p:txBody>
          <a:bodyPr>
            <a:normAutofit/>
          </a:bodyPr>
          <a:lstStyle/>
          <a:p>
            <a:pPr algn="ctr"/>
            <a:r>
              <a:rPr lang="es-AR" sz="4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Ej. 5.1.21 - Resolución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798A2F-7ABB-49A8-8183-312B1BC98BAA}"/>
              </a:ext>
            </a:extLst>
          </p:cNvPr>
          <p:cNvSpPr txBox="1"/>
          <p:nvPr/>
        </p:nvSpPr>
        <p:spPr>
          <a:xfrm>
            <a:off x="138222" y="934122"/>
            <a:ext cx="5082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primer parte es la del ejercicio 5.1.20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 la cantidad de asteriscos que quedó de dibujar la parte superior le resto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Los espacios comienzan en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Debo dibujar una fila menos que la cantidad ingresada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Los espacios se van incrementando de a 1 por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Los asteriscos se van decrementando de 2 por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62E986-AD0D-47FD-A54C-D3D7D019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4837"/>
            <a:ext cx="5143500" cy="564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E3361B7-2CF3-4D6C-9F14-B4E7B6F408D2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5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" y="-18873"/>
            <a:ext cx="12193039" cy="687687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233605" y="12498"/>
            <a:ext cx="3336932" cy="13497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84" y="1946485"/>
            <a:ext cx="8572156" cy="270631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589465" y="2584361"/>
            <a:ext cx="57643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000" b="0" i="0" u="none" strike="noStrike" kern="1200" cap="none" spc="0" normalizeH="0" baseline="0" noProof="0" dirty="0">
                <a:ln>
                  <a:noFill/>
                </a:ln>
                <a:solidFill>
                  <a:srgbClr val="3E8853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¡Muchas gracias!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9AB956-AB6B-412E-97EC-14951B780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583" y="6039222"/>
            <a:ext cx="623283" cy="6333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04CB03-9D5C-47A6-B504-EF32CAFB6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697" y="5942841"/>
            <a:ext cx="1120116" cy="8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" y="-18873"/>
            <a:ext cx="12193039" cy="687687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2233792" y="6312487"/>
            <a:ext cx="3507692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6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777308" y="1590608"/>
            <a:ext cx="5798382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7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Unidad 5.1 </a:t>
            </a:r>
          </a:p>
          <a:p>
            <a:r>
              <a:rPr lang="es-A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Estructura</a:t>
            </a:r>
            <a:r>
              <a:rPr lang="es-AR" sz="2000" dirty="0">
                <a:solidFill>
                  <a:schemeClr val="accent2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s-A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 iteración definida</a:t>
            </a:r>
          </a:p>
          <a:p>
            <a:pPr algn="ctr"/>
            <a:r>
              <a:rPr lang="es-A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Ciclo </a:t>
            </a:r>
            <a:r>
              <a:rPr lang="es-AR" sz="4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for</a:t>
            </a:r>
            <a:endParaRPr lang="es-AR" sz="4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233605" y="12498"/>
            <a:ext cx="3336932" cy="13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7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3575719" y="-36177"/>
            <a:ext cx="67062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0" i="0" dirty="0">
                <a:effectLst/>
                <a:latin typeface="-apple-system"/>
              </a:rPr>
              <a:t>Mostrar por pantalla los números pares comprendidos entre 100 y 500</a:t>
            </a:r>
            <a:endParaRPr lang="es-AR" sz="2800" dirty="0"/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350885" y="102273"/>
            <a:ext cx="10053705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5.1.1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943F3F-F2EB-4BC7-8FE9-F513C85F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7" y="1335978"/>
            <a:ext cx="4724400" cy="2847975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660EB15A-6B08-4CEF-B9A3-7CFF718DD410}"/>
              </a:ext>
            </a:extLst>
          </p:cNvPr>
          <p:cNvGrpSpPr/>
          <p:nvPr/>
        </p:nvGrpSpPr>
        <p:grpSpPr>
          <a:xfrm>
            <a:off x="5796168" y="2168274"/>
            <a:ext cx="5642063" cy="2592196"/>
            <a:chOff x="271785" y="2199454"/>
            <a:chExt cx="5642063" cy="259219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5A0136AA-8AF1-4674-8443-B49176F377B3}"/>
                </a:ext>
              </a:extLst>
            </p:cNvPr>
            <p:cNvSpPr/>
            <p:nvPr/>
          </p:nvSpPr>
          <p:spPr>
            <a:xfrm>
              <a:off x="1355100" y="2199454"/>
              <a:ext cx="4558748" cy="259219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5AE4DE6-93A8-4919-8364-EE2305753864}"/>
                </a:ext>
              </a:extLst>
            </p:cNvPr>
            <p:cNvSpPr/>
            <p:nvPr/>
          </p:nvSpPr>
          <p:spPr>
            <a:xfrm>
              <a:off x="271785" y="2388325"/>
              <a:ext cx="2040835" cy="2014331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3D48184-3275-4549-A336-AC1D4E166E2B}"/>
                </a:ext>
              </a:extLst>
            </p:cNvPr>
            <p:cNvCxnSpPr>
              <a:stCxn id="31" idx="2"/>
              <a:endCxn id="31" idx="6"/>
            </p:cNvCxnSpPr>
            <p:nvPr/>
          </p:nvCxnSpPr>
          <p:spPr>
            <a:xfrm>
              <a:off x="271785" y="3395491"/>
              <a:ext cx="20408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8E407B33-837C-400E-B388-99BD3DC633FA}"/>
                </a:ext>
              </a:extLst>
            </p:cNvPr>
            <p:cNvCxnSpPr>
              <a:cxnSpLocks/>
            </p:cNvCxnSpPr>
            <p:nvPr/>
          </p:nvCxnSpPr>
          <p:spPr>
            <a:xfrm>
              <a:off x="947647" y="3435246"/>
              <a:ext cx="0" cy="881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363222-811D-4E0C-A5CA-BAAC97929626}"/>
                </a:ext>
              </a:extLst>
            </p:cNvPr>
            <p:cNvCxnSpPr>
              <a:cxnSpLocks/>
            </p:cNvCxnSpPr>
            <p:nvPr/>
          </p:nvCxnSpPr>
          <p:spPr>
            <a:xfrm>
              <a:off x="1705953" y="3395490"/>
              <a:ext cx="0" cy="881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Trapecio 39">
            <a:extLst>
              <a:ext uri="{FF2B5EF4-FFF2-40B4-BE49-F238E27FC236}">
                <a16:creationId xmlns:a16="http://schemas.microsoft.com/office/drawing/2014/main" id="{E02D7B48-99B3-461D-B8AB-A3E1B5097B50}"/>
              </a:ext>
            </a:extLst>
          </p:cNvPr>
          <p:cNvSpPr/>
          <p:nvPr/>
        </p:nvSpPr>
        <p:spPr>
          <a:xfrm>
            <a:off x="8255434" y="3119449"/>
            <a:ext cx="2503861" cy="642430"/>
          </a:xfrm>
          <a:prstGeom prst="trapezoid">
            <a:avLst>
              <a:gd name="adj" fmla="val 9221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3600" dirty="0">
                <a:solidFill>
                  <a:schemeClr val="tx1"/>
                </a:solidFill>
              </a:rPr>
              <a:t>i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7F0B4E4-ACCE-4358-A19E-52405471FB00}"/>
              </a:ext>
            </a:extLst>
          </p:cNvPr>
          <p:cNvSpPr/>
          <p:nvPr/>
        </p:nvSpPr>
        <p:spPr>
          <a:xfrm>
            <a:off x="7060017" y="1615870"/>
            <a:ext cx="4197679" cy="42129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5.1.1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FB68BB1-2D59-4AB3-8BB4-C0B56E598735}"/>
              </a:ext>
            </a:extLst>
          </p:cNvPr>
          <p:cNvSpPr txBox="1"/>
          <p:nvPr/>
        </p:nvSpPr>
        <p:spPr>
          <a:xfrm>
            <a:off x="6706661" y="2642751"/>
            <a:ext cx="18920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4400" dirty="0"/>
              <a:t>i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90CCA1B-67D9-4561-AD59-CFCFC7A338D7}"/>
              </a:ext>
            </a:extLst>
          </p:cNvPr>
          <p:cNvSpPr txBox="1"/>
          <p:nvPr/>
        </p:nvSpPr>
        <p:spPr>
          <a:xfrm>
            <a:off x="5769158" y="3417335"/>
            <a:ext cx="85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100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899D40A-705B-4222-9644-A0240E596B06}"/>
              </a:ext>
            </a:extLst>
          </p:cNvPr>
          <p:cNvSpPr txBox="1"/>
          <p:nvPr/>
        </p:nvSpPr>
        <p:spPr>
          <a:xfrm>
            <a:off x="7230336" y="3440664"/>
            <a:ext cx="346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2</a:t>
            </a:r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55788A03-C85C-45A2-A8C0-5BD783F68F07}"/>
              </a:ext>
            </a:extLst>
          </p:cNvPr>
          <p:cNvSpPr/>
          <p:nvPr/>
        </p:nvSpPr>
        <p:spPr>
          <a:xfrm flipV="1">
            <a:off x="8912401" y="4900779"/>
            <a:ext cx="492909" cy="37806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4CE2722-F418-4FA2-9F04-7135569DD04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158855" y="2056203"/>
            <a:ext cx="2" cy="112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FDF3932-F13D-46FA-A898-53077EA3B421}"/>
              </a:ext>
            </a:extLst>
          </p:cNvPr>
          <p:cNvCxnSpPr>
            <a:cxnSpLocks/>
          </p:cNvCxnSpPr>
          <p:nvPr/>
        </p:nvCxnSpPr>
        <p:spPr>
          <a:xfrm>
            <a:off x="9158855" y="4760470"/>
            <a:ext cx="0" cy="167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3A3ED9B-BFCE-4F49-861D-6AE64E77A7C4}"/>
              </a:ext>
            </a:extLst>
          </p:cNvPr>
          <p:cNvSpPr txBox="1"/>
          <p:nvPr/>
        </p:nvSpPr>
        <p:spPr>
          <a:xfrm>
            <a:off x="6407978" y="3425461"/>
            <a:ext cx="8589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500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7BAEA1-EAB1-4164-A1A2-6B572295A523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/>
      <p:bldP spid="45" grpId="0"/>
      <p:bldP spid="46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3287688" y="-36177"/>
            <a:ext cx="72776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0" i="0" dirty="0">
                <a:effectLst/>
                <a:latin typeface="-apple-system"/>
              </a:rPr>
              <a:t>Confeccionar un programa para calcular el valor de la siguiente suma: 100 + 95 + 90 + ... + 50</a:t>
            </a:r>
            <a:endParaRPr lang="es-AR" sz="2800" dirty="0"/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350885" y="102273"/>
            <a:ext cx="10053705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5.1.2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1BA9B0-9816-447C-A026-E42901C26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5" y="1556037"/>
            <a:ext cx="5069310" cy="2815440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D81AD3A5-B68E-4C53-A819-808AF06E7268}"/>
              </a:ext>
            </a:extLst>
          </p:cNvPr>
          <p:cNvGrpSpPr/>
          <p:nvPr/>
        </p:nvGrpSpPr>
        <p:grpSpPr>
          <a:xfrm>
            <a:off x="5796168" y="2168274"/>
            <a:ext cx="5642063" cy="2592196"/>
            <a:chOff x="271785" y="2199454"/>
            <a:chExt cx="5642063" cy="2592196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23D21A28-78BA-4F3C-9F0D-AB794A2C1B95}"/>
                </a:ext>
              </a:extLst>
            </p:cNvPr>
            <p:cNvSpPr/>
            <p:nvPr/>
          </p:nvSpPr>
          <p:spPr>
            <a:xfrm>
              <a:off x="1355100" y="2199454"/>
              <a:ext cx="4558748" cy="259219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C8319F4-C442-419C-B227-47EA5C5230C8}"/>
                </a:ext>
              </a:extLst>
            </p:cNvPr>
            <p:cNvSpPr/>
            <p:nvPr/>
          </p:nvSpPr>
          <p:spPr>
            <a:xfrm>
              <a:off x="271785" y="2388325"/>
              <a:ext cx="2040835" cy="2014331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F6B3EC7-629E-4A76-9922-9F0404BCDFD6}"/>
                </a:ext>
              </a:extLst>
            </p:cNvPr>
            <p:cNvCxnSpPr>
              <a:stCxn id="26" idx="2"/>
              <a:endCxn id="26" idx="6"/>
            </p:cNvCxnSpPr>
            <p:nvPr/>
          </p:nvCxnSpPr>
          <p:spPr>
            <a:xfrm>
              <a:off x="271785" y="3395491"/>
              <a:ext cx="20408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9D0C87B-C5EB-4E58-8071-83E660CE1650}"/>
                </a:ext>
              </a:extLst>
            </p:cNvPr>
            <p:cNvCxnSpPr>
              <a:cxnSpLocks/>
            </p:cNvCxnSpPr>
            <p:nvPr/>
          </p:nvCxnSpPr>
          <p:spPr>
            <a:xfrm>
              <a:off x="947647" y="3435246"/>
              <a:ext cx="0" cy="881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31BE682-7250-4D3F-8E51-C5B7B2F337A0}"/>
                </a:ext>
              </a:extLst>
            </p:cNvPr>
            <p:cNvCxnSpPr>
              <a:cxnSpLocks/>
            </p:cNvCxnSpPr>
            <p:nvPr/>
          </p:nvCxnSpPr>
          <p:spPr>
            <a:xfrm>
              <a:off x="1705953" y="3395490"/>
              <a:ext cx="0" cy="881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" name="Trapecio 35">
            <a:extLst>
              <a:ext uri="{FF2B5EF4-FFF2-40B4-BE49-F238E27FC236}">
                <a16:creationId xmlns:a16="http://schemas.microsoft.com/office/drawing/2014/main" id="{1C171A38-E30C-4CB6-BC68-38F4E3EDD56B}"/>
              </a:ext>
            </a:extLst>
          </p:cNvPr>
          <p:cNvSpPr/>
          <p:nvPr/>
        </p:nvSpPr>
        <p:spPr>
          <a:xfrm>
            <a:off x="7080179" y="4961652"/>
            <a:ext cx="4157349" cy="642430"/>
          </a:xfrm>
          <a:prstGeom prst="trapezoid">
            <a:avLst>
              <a:gd name="adj" fmla="val 9221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“La suma da:”, suma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008D32-6208-4968-8FE2-8344CBD009CD}"/>
              </a:ext>
            </a:extLst>
          </p:cNvPr>
          <p:cNvSpPr/>
          <p:nvPr/>
        </p:nvSpPr>
        <p:spPr>
          <a:xfrm>
            <a:off x="7060015" y="1010529"/>
            <a:ext cx="4197679" cy="42129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5.1.2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0C9B698-F4AF-4C2F-9FC9-7C963F1F7E01}"/>
              </a:ext>
            </a:extLst>
          </p:cNvPr>
          <p:cNvSpPr txBox="1"/>
          <p:nvPr/>
        </p:nvSpPr>
        <p:spPr>
          <a:xfrm>
            <a:off x="6706661" y="2642751"/>
            <a:ext cx="18920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4400" dirty="0"/>
              <a:t>i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DFA7AE9-6D71-49B1-ACC7-FD323F8057BE}"/>
              </a:ext>
            </a:extLst>
          </p:cNvPr>
          <p:cNvSpPr txBox="1"/>
          <p:nvPr/>
        </p:nvSpPr>
        <p:spPr>
          <a:xfrm>
            <a:off x="5769158" y="3417335"/>
            <a:ext cx="85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100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B00198F-0472-47BC-A460-15D358323375}"/>
              </a:ext>
            </a:extLst>
          </p:cNvPr>
          <p:cNvSpPr txBox="1"/>
          <p:nvPr/>
        </p:nvSpPr>
        <p:spPr>
          <a:xfrm>
            <a:off x="7230335" y="3440664"/>
            <a:ext cx="60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-5</a:t>
            </a:r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4EAC64EF-7ED5-4471-BC51-067D940282D2}"/>
              </a:ext>
            </a:extLst>
          </p:cNvPr>
          <p:cNvSpPr/>
          <p:nvPr/>
        </p:nvSpPr>
        <p:spPr>
          <a:xfrm flipV="1">
            <a:off x="8912398" y="5805090"/>
            <a:ext cx="492909" cy="37806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B6ABFA6-6393-4C02-BB56-E82EF86EAA99}"/>
              </a:ext>
            </a:extLst>
          </p:cNvPr>
          <p:cNvCxnSpPr>
            <a:cxnSpLocks/>
          </p:cNvCxnSpPr>
          <p:nvPr/>
        </p:nvCxnSpPr>
        <p:spPr>
          <a:xfrm>
            <a:off x="9164564" y="1433737"/>
            <a:ext cx="3" cy="156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B943872-33A5-4803-A438-97CECA907D20}"/>
              </a:ext>
            </a:extLst>
          </p:cNvPr>
          <p:cNvCxnSpPr>
            <a:cxnSpLocks/>
          </p:cNvCxnSpPr>
          <p:nvPr/>
        </p:nvCxnSpPr>
        <p:spPr>
          <a:xfrm>
            <a:off x="9158853" y="5637871"/>
            <a:ext cx="0" cy="167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E39C113-A277-483A-B61F-427FD69E9B7F}"/>
              </a:ext>
            </a:extLst>
          </p:cNvPr>
          <p:cNvSpPr txBox="1"/>
          <p:nvPr/>
        </p:nvSpPr>
        <p:spPr>
          <a:xfrm>
            <a:off x="6407978" y="3425461"/>
            <a:ext cx="85895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&gt;=</a:t>
            </a:r>
          </a:p>
          <a:p>
            <a:pPr algn="ctr"/>
            <a:r>
              <a:rPr lang="es-AR" sz="2800" dirty="0"/>
              <a:t>50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979AF7-0682-4A86-9FDA-F36F73848A64}"/>
              </a:ext>
            </a:extLst>
          </p:cNvPr>
          <p:cNvSpPr/>
          <p:nvPr/>
        </p:nvSpPr>
        <p:spPr>
          <a:xfrm>
            <a:off x="8084292" y="1590565"/>
            <a:ext cx="2149124" cy="39455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dirty="0"/>
              <a:t>suma = 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CF044C6-6225-498E-B780-94BD5571E860}"/>
              </a:ext>
            </a:extLst>
          </p:cNvPr>
          <p:cNvSpPr/>
          <p:nvPr/>
        </p:nvSpPr>
        <p:spPr>
          <a:xfrm>
            <a:off x="8194306" y="3073316"/>
            <a:ext cx="2149124" cy="39455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dirty="0"/>
              <a:t>suma += i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A049903-0D68-4797-8AE6-C714993C894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158849" y="1967092"/>
            <a:ext cx="8" cy="201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365AAE2-37DC-4585-9ECE-50123D33A976}"/>
              </a:ext>
            </a:extLst>
          </p:cNvPr>
          <p:cNvCxnSpPr>
            <a:cxnSpLocks/>
          </p:cNvCxnSpPr>
          <p:nvPr/>
        </p:nvCxnSpPr>
        <p:spPr>
          <a:xfrm>
            <a:off x="9159185" y="4786794"/>
            <a:ext cx="3" cy="156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B2A236-7377-4AB8-AE1C-FF3AE47AE675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4" grpId="0"/>
      <p:bldP spid="47" grpId="0" animBg="1"/>
      <p:bldP spid="50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7D624A-4C1B-4174-8D12-38141249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8" y="1794973"/>
            <a:ext cx="6189049" cy="3491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2999657" y="55289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/>
              <a:t>Confeccionar un programa para calcular la suma de los primeros N números naturales. El valor de N lo solicita por teclado el programa.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350886" y="102273"/>
            <a:ext cx="307032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5.1.5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81AD3A5-B68E-4C53-A819-808AF06E7268}"/>
              </a:ext>
            </a:extLst>
          </p:cNvPr>
          <p:cNvGrpSpPr/>
          <p:nvPr/>
        </p:nvGrpSpPr>
        <p:grpSpPr>
          <a:xfrm>
            <a:off x="5903663" y="3455324"/>
            <a:ext cx="5354031" cy="2285524"/>
            <a:chOff x="271785" y="2199454"/>
            <a:chExt cx="5642063" cy="2592196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23D21A28-78BA-4F3C-9F0D-AB794A2C1B95}"/>
                </a:ext>
              </a:extLst>
            </p:cNvPr>
            <p:cNvSpPr/>
            <p:nvPr/>
          </p:nvSpPr>
          <p:spPr>
            <a:xfrm>
              <a:off x="1355100" y="2199454"/>
              <a:ext cx="4558748" cy="259219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C8319F4-C442-419C-B227-47EA5C5230C8}"/>
                </a:ext>
              </a:extLst>
            </p:cNvPr>
            <p:cNvSpPr/>
            <p:nvPr/>
          </p:nvSpPr>
          <p:spPr>
            <a:xfrm>
              <a:off x="271785" y="2388325"/>
              <a:ext cx="2040835" cy="2014331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F6B3EC7-629E-4A76-9922-9F0404BCDFD6}"/>
                </a:ext>
              </a:extLst>
            </p:cNvPr>
            <p:cNvCxnSpPr>
              <a:stCxn id="26" idx="2"/>
              <a:endCxn id="26" idx="6"/>
            </p:cNvCxnSpPr>
            <p:nvPr/>
          </p:nvCxnSpPr>
          <p:spPr>
            <a:xfrm>
              <a:off x="271785" y="3395491"/>
              <a:ext cx="20408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9D0C87B-C5EB-4E58-8071-83E660CE1650}"/>
                </a:ext>
              </a:extLst>
            </p:cNvPr>
            <p:cNvCxnSpPr>
              <a:cxnSpLocks/>
            </p:cNvCxnSpPr>
            <p:nvPr/>
          </p:nvCxnSpPr>
          <p:spPr>
            <a:xfrm>
              <a:off x="947647" y="3435246"/>
              <a:ext cx="0" cy="881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31BE682-7250-4D3F-8E51-C5B7B2F337A0}"/>
                </a:ext>
              </a:extLst>
            </p:cNvPr>
            <p:cNvCxnSpPr>
              <a:cxnSpLocks/>
            </p:cNvCxnSpPr>
            <p:nvPr/>
          </p:nvCxnSpPr>
          <p:spPr>
            <a:xfrm>
              <a:off x="1705953" y="3395490"/>
              <a:ext cx="0" cy="881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" name="Trapecio 35">
            <a:extLst>
              <a:ext uri="{FF2B5EF4-FFF2-40B4-BE49-F238E27FC236}">
                <a16:creationId xmlns:a16="http://schemas.microsoft.com/office/drawing/2014/main" id="{1C171A38-E30C-4CB6-BC68-38F4E3EDD56B}"/>
              </a:ext>
            </a:extLst>
          </p:cNvPr>
          <p:cNvSpPr/>
          <p:nvPr/>
        </p:nvSpPr>
        <p:spPr>
          <a:xfrm>
            <a:off x="7091979" y="5904829"/>
            <a:ext cx="4157349" cy="363046"/>
          </a:xfrm>
          <a:prstGeom prst="trapezoid">
            <a:avLst>
              <a:gd name="adj" fmla="val 9221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“La suma da:”, suma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008D32-6208-4968-8FE2-8344CBD009CD}"/>
              </a:ext>
            </a:extLst>
          </p:cNvPr>
          <p:cNvSpPr/>
          <p:nvPr/>
        </p:nvSpPr>
        <p:spPr>
          <a:xfrm>
            <a:off x="7060015" y="1010529"/>
            <a:ext cx="4197679" cy="42129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5.1.5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0C9B698-F4AF-4C2F-9FC9-7C963F1F7E01}"/>
              </a:ext>
            </a:extLst>
          </p:cNvPr>
          <p:cNvSpPr txBox="1"/>
          <p:nvPr/>
        </p:nvSpPr>
        <p:spPr>
          <a:xfrm>
            <a:off x="6718461" y="3596805"/>
            <a:ext cx="18920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4400" dirty="0"/>
              <a:t>i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DFA7AE9-6D71-49B1-ACC7-FD323F8057BE}"/>
              </a:ext>
            </a:extLst>
          </p:cNvPr>
          <p:cNvSpPr txBox="1"/>
          <p:nvPr/>
        </p:nvSpPr>
        <p:spPr>
          <a:xfrm>
            <a:off x="6037442" y="4443945"/>
            <a:ext cx="85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B00198F-0472-47BC-A460-15D358323375}"/>
              </a:ext>
            </a:extLst>
          </p:cNvPr>
          <p:cNvSpPr txBox="1"/>
          <p:nvPr/>
        </p:nvSpPr>
        <p:spPr>
          <a:xfrm>
            <a:off x="7288621" y="4494498"/>
            <a:ext cx="60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</a:t>
            </a:r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4EAC64EF-7ED5-4471-BC51-067D940282D2}"/>
              </a:ext>
            </a:extLst>
          </p:cNvPr>
          <p:cNvSpPr/>
          <p:nvPr/>
        </p:nvSpPr>
        <p:spPr>
          <a:xfrm flipV="1">
            <a:off x="8924198" y="6468883"/>
            <a:ext cx="492909" cy="37806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B6ABFA6-6393-4C02-BB56-E82EF86EAA99}"/>
              </a:ext>
            </a:extLst>
          </p:cNvPr>
          <p:cNvCxnSpPr>
            <a:cxnSpLocks/>
          </p:cNvCxnSpPr>
          <p:nvPr/>
        </p:nvCxnSpPr>
        <p:spPr>
          <a:xfrm>
            <a:off x="9164564" y="1433737"/>
            <a:ext cx="3" cy="156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B943872-33A5-4803-A438-97CECA907D20}"/>
              </a:ext>
            </a:extLst>
          </p:cNvPr>
          <p:cNvCxnSpPr>
            <a:cxnSpLocks/>
          </p:cNvCxnSpPr>
          <p:nvPr/>
        </p:nvCxnSpPr>
        <p:spPr>
          <a:xfrm>
            <a:off x="9170653" y="6301664"/>
            <a:ext cx="0" cy="167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E39C113-A277-483A-B61F-427FD69E9B7F}"/>
              </a:ext>
            </a:extLst>
          </p:cNvPr>
          <p:cNvSpPr txBox="1"/>
          <p:nvPr/>
        </p:nvSpPr>
        <p:spPr>
          <a:xfrm>
            <a:off x="6419778" y="4379515"/>
            <a:ext cx="85895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&lt;=</a:t>
            </a:r>
          </a:p>
          <a:p>
            <a:pPr algn="ctr"/>
            <a:r>
              <a:rPr lang="es-AR" sz="2800" dirty="0" err="1"/>
              <a:t>num</a:t>
            </a:r>
            <a:endParaRPr lang="es-AR" sz="2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979AF7-0682-4A86-9FDA-F36F73848A64}"/>
              </a:ext>
            </a:extLst>
          </p:cNvPr>
          <p:cNvSpPr/>
          <p:nvPr/>
        </p:nvSpPr>
        <p:spPr>
          <a:xfrm>
            <a:off x="8084292" y="1590565"/>
            <a:ext cx="2149124" cy="39455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dirty="0"/>
              <a:t>suma = 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CF044C6-6225-498E-B780-94BD5571E860}"/>
              </a:ext>
            </a:extLst>
          </p:cNvPr>
          <p:cNvSpPr/>
          <p:nvPr/>
        </p:nvSpPr>
        <p:spPr>
          <a:xfrm>
            <a:off x="8277932" y="4347636"/>
            <a:ext cx="2149124" cy="39455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dirty="0"/>
              <a:t>suma += i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A049903-0D68-4797-8AE6-C714993C8945}"/>
              </a:ext>
            </a:extLst>
          </p:cNvPr>
          <p:cNvCxnSpPr>
            <a:cxnSpLocks/>
          </p:cNvCxnSpPr>
          <p:nvPr/>
        </p:nvCxnSpPr>
        <p:spPr>
          <a:xfrm>
            <a:off x="9170652" y="1985122"/>
            <a:ext cx="0" cy="147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365AAE2-37DC-4585-9ECE-50123D33A976}"/>
              </a:ext>
            </a:extLst>
          </p:cNvPr>
          <p:cNvCxnSpPr>
            <a:cxnSpLocks/>
          </p:cNvCxnSpPr>
          <p:nvPr/>
        </p:nvCxnSpPr>
        <p:spPr>
          <a:xfrm>
            <a:off x="9170985" y="5740848"/>
            <a:ext cx="3" cy="156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rapecio 30">
            <a:extLst>
              <a:ext uri="{FF2B5EF4-FFF2-40B4-BE49-F238E27FC236}">
                <a16:creationId xmlns:a16="http://schemas.microsoft.com/office/drawing/2014/main" id="{4296DD48-24A4-4ED1-B49D-7239AE4F5CD3}"/>
              </a:ext>
            </a:extLst>
          </p:cNvPr>
          <p:cNvSpPr/>
          <p:nvPr/>
        </p:nvSpPr>
        <p:spPr>
          <a:xfrm>
            <a:off x="6608346" y="2138313"/>
            <a:ext cx="4972675" cy="363046"/>
          </a:xfrm>
          <a:prstGeom prst="trapezoid">
            <a:avLst>
              <a:gd name="adj" fmla="val 9221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2000" dirty="0">
                <a:solidFill>
                  <a:schemeClr val="tx1"/>
                </a:solidFill>
              </a:rPr>
              <a:t>“Ingrese un numero positivo mayor a 0: ”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32" name="Trapecio 31">
            <a:extLst>
              <a:ext uri="{FF2B5EF4-FFF2-40B4-BE49-F238E27FC236}">
                <a16:creationId xmlns:a16="http://schemas.microsoft.com/office/drawing/2014/main" id="{02E5E991-7AE5-4F8B-B56F-03B09DDE77B8}"/>
              </a:ext>
            </a:extLst>
          </p:cNvPr>
          <p:cNvSpPr/>
          <p:nvPr/>
        </p:nvSpPr>
        <p:spPr>
          <a:xfrm rot="10800000" flipH="1">
            <a:off x="8198811" y="2648341"/>
            <a:ext cx="1918867" cy="438479"/>
          </a:xfrm>
          <a:prstGeom prst="trapezoid">
            <a:avLst>
              <a:gd name="adj" fmla="val 65698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sz="2400" dirty="0" err="1"/>
              <a:t>num</a:t>
            </a:r>
            <a:endParaRPr lang="es-AR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A3DC6E1-AC8B-4E5A-8AE9-A4483DEA398A}"/>
              </a:ext>
            </a:extLst>
          </p:cNvPr>
          <p:cNvCxnSpPr>
            <a:cxnSpLocks/>
          </p:cNvCxnSpPr>
          <p:nvPr/>
        </p:nvCxnSpPr>
        <p:spPr>
          <a:xfrm>
            <a:off x="9178021" y="2500607"/>
            <a:ext cx="0" cy="147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3473DEF-2372-42C7-9A61-7715FA6E7F8F}"/>
              </a:ext>
            </a:extLst>
          </p:cNvPr>
          <p:cNvCxnSpPr>
            <a:cxnSpLocks/>
          </p:cNvCxnSpPr>
          <p:nvPr/>
        </p:nvCxnSpPr>
        <p:spPr>
          <a:xfrm>
            <a:off x="9185057" y="3086821"/>
            <a:ext cx="0" cy="342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97D52E-16FD-44FE-A6AD-07EAA416B77E}"/>
              </a:ext>
            </a:extLst>
          </p:cNvPr>
          <p:cNvSpPr/>
          <p:nvPr/>
        </p:nvSpPr>
        <p:spPr>
          <a:xfrm>
            <a:off x="9624392" y="6619400"/>
            <a:ext cx="2217974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4" grpId="0"/>
      <p:bldP spid="47" grpId="0" animBg="1"/>
      <p:bldP spid="50" grpId="0" animBg="1"/>
      <p:bldP spid="9" grpId="0" animBg="1"/>
      <p:bldP spid="11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248775" y="826495"/>
            <a:ext cx="4197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sz="2000" b="0" i="0" dirty="0">
                <a:effectLst/>
                <a:latin typeface="-apple-system"/>
              </a:rPr>
              <a:t>Dadas 20 notas y legajos de alumnos de un curso. Determinar:</a:t>
            </a:r>
          </a:p>
          <a:p>
            <a:pPr algn="l"/>
            <a:endParaRPr lang="es-AR" sz="2000" b="0" i="0" dirty="0">
              <a:effectLst/>
              <a:latin typeface="-apple-system"/>
            </a:endParaRPr>
          </a:p>
          <a:p>
            <a:pPr algn="l"/>
            <a:r>
              <a:rPr lang="es-AR" sz="2000" b="0" i="0" dirty="0">
                <a:effectLst/>
                <a:latin typeface="-apple-system"/>
              </a:rPr>
              <a:t>a.  Cantidad de alumnos aplazados.</a:t>
            </a:r>
          </a:p>
          <a:p>
            <a:pPr algn="l"/>
            <a:br>
              <a:rPr lang="es-AR" sz="2000" b="0" i="0" dirty="0">
                <a:effectLst/>
                <a:latin typeface="-apple-system"/>
              </a:rPr>
            </a:br>
            <a:r>
              <a:rPr lang="es-AR" sz="2000" b="0" i="0" dirty="0">
                <a:effectLst/>
                <a:latin typeface="-apple-system"/>
              </a:rPr>
              <a:t>b.  Cuando la nota sea mayor a 7, mostrar el mensaje: “El alumno con legajo </a:t>
            </a:r>
            <a:r>
              <a:rPr lang="es-AR" sz="2000" b="0" i="0" dirty="0" err="1">
                <a:effectLst/>
                <a:latin typeface="-apple-system"/>
              </a:rPr>
              <a:t>xxx</a:t>
            </a:r>
            <a:r>
              <a:rPr lang="es-AR" sz="2000" b="0" i="0" dirty="0">
                <a:effectLst/>
                <a:latin typeface="-apple-system"/>
              </a:rPr>
              <a:t> ha Promocionado”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350886" y="102273"/>
            <a:ext cx="307032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5.1.7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079F901-4B1A-45C5-A806-2D412381F66F}"/>
              </a:ext>
            </a:extLst>
          </p:cNvPr>
          <p:cNvGrpSpPr/>
          <p:nvPr/>
        </p:nvGrpSpPr>
        <p:grpSpPr>
          <a:xfrm>
            <a:off x="4079776" y="1242802"/>
            <a:ext cx="7984858" cy="3558131"/>
            <a:chOff x="4079776" y="1242802"/>
            <a:chExt cx="7984858" cy="3558131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23D21A28-78BA-4F3C-9F0D-AB794A2C1B95}"/>
                </a:ext>
              </a:extLst>
            </p:cNvPr>
            <p:cNvSpPr/>
            <p:nvPr/>
          </p:nvSpPr>
          <p:spPr>
            <a:xfrm>
              <a:off x="5016421" y="1242802"/>
              <a:ext cx="7048213" cy="3558131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C8319F4-C442-419C-B227-47EA5C5230C8}"/>
                </a:ext>
              </a:extLst>
            </p:cNvPr>
            <p:cNvSpPr/>
            <p:nvPr/>
          </p:nvSpPr>
          <p:spPr>
            <a:xfrm>
              <a:off x="4079776" y="1409329"/>
              <a:ext cx="1802548" cy="1735425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F6B3EC7-629E-4A76-9922-9F0404BCDFD6}"/>
                </a:ext>
              </a:extLst>
            </p:cNvPr>
            <p:cNvCxnSpPr>
              <a:cxnSpLocks/>
              <a:stCxn id="26" idx="2"/>
              <a:endCxn id="26" idx="6"/>
            </p:cNvCxnSpPr>
            <p:nvPr/>
          </p:nvCxnSpPr>
          <p:spPr>
            <a:xfrm>
              <a:off x="4079776" y="2277042"/>
              <a:ext cx="18025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9D0C87B-C5EB-4E58-8071-83E660CE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71" y="2277041"/>
              <a:ext cx="0" cy="7770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31BE682-7250-4D3F-8E51-C5B7B2F337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9364" y="2297341"/>
              <a:ext cx="0" cy="7770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" name="Trapecio 35">
            <a:extLst>
              <a:ext uri="{FF2B5EF4-FFF2-40B4-BE49-F238E27FC236}">
                <a16:creationId xmlns:a16="http://schemas.microsoft.com/office/drawing/2014/main" id="{1C171A38-E30C-4CB6-BC68-38F4E3EDD56B}"/>
              </a:ext>
            </a:extLst>
          </p:cNvPr>
          <p:cNvSpPr/>
          <p:nvPr/>
        </p:nvSpPr>
        <p:spPr>
          <a:xfrm>
            <a:off x="5974968" y="4947902"/>
            <a:ext cx="5131118" cy="363046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2000" dirty="0">
                <a:solidFill>
                  <a:schemeClr val="tx1"/>
                </a:solidFill>
              </a:rPr>
              <a:t>“Cantidad de </a:t>
            </a:r>
            <a:r>
              <a:rPr lang="es-AR" sz="2000" dirty="0" err="1">
                <a:solidFill>
                  <a:schemeClr val="tx1"/>
                </a:solidFill>
              </a:rPr>
              <a:t>aplazos</a:t>
            </a:r>
            <a:r>
              <a:rPr lang="es-AR" sz="2000" dirty="0">
                <a:solidFill>
                  <a:schemeClr val="tx1"/>
                </a:solidFill>
              </a:rPr>
              <a:t> ”, </a:t>
            </a:r>
            <a:r>
              <a:rPr lang="es-AR" sz="2000" dirty="0" err="1">
                <a:solidFill>
                  <a:schemeClr val="tx1"/>
                </a:solidFill>
              </a:rPr>
              <a:t>cantAplazados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008D32-6208-4968-8FE2-8344CBD009CD}"/>
              </a:ext>
            </a:extLst>
          </p:cNvPr>
          <p:cNvSpPr/>
          <p:nvPr/>
        </p:nvSpPr>
        <p:spPr>
          <a:xfrm>
            <a:off x="6252577" y="90875"/>
            <a:ext cx="4197679" cy="42129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5.1.7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0C9B698-F4AF-4C2F-9FC9-7C963F1F7E01}"/>
              </a:ext>
            </a:extLst>
          </p:cNvPr>
          <p:cNvSpPr txBox="1"/>
          <p:nvPr/>
        </p:nvSpPr>
        <p:spPr>
          <a:xfrm>
            <a:off x="4830903" y="1437456"/>
            <a:ext cx="18920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/>
              <a:t>i</a:t>
            </a:r>
            <a:endParaRPr lang="es-AR" sz="36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DFA7AE9-6D71-49B1-ACC7-FD323F8057BE}"/>
              </a:ext>
            </a:extLst>
          </p:cNvPr>
          <p:cNvSpPr txBox="1"/>
          <p:nvPr/>
        </p:nvSpPr>
        <p:spPr>
          <a:xfrm>
            <a:off x="4149884" y="2284596"/>
            <a:ext cx="85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1</a:t>
            </a:r>
            <a:endParaRPr lang="es-AR" sz="28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B00198F-0472-47BC-A460-15D358323375}"/>
              </a:ext>
            </a:extLst>
          </p:cNvPr>
          <p:cNvSpPr txBox="1"/>
          <p:nvPr/>
        </p:nvSpPr>
        <p:spPr>
          <a:xfrm>
            <a:off x="5434189" y="2306587"/>
            <a:ext cx="60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1</a:t>
            </a:r>
            <a:endParaRPr lang="es-AR" sz="2800" dirty="0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4EAC64EF-7ED5-4471-BC51-067D940282D2}"/>
              </a:ext>
            </a:extLst>
          </p:cNvPr>
          <p:cNvSpPr/>
          <p:nvPr/>
        </p:nvSpPr>
        <p:spPr>
          <a:xfrm flipV="1">
            <a:off x="8304704" y="5478167"/>
            <a:ext cx="492909" cy="378065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B6ABFA6-6393-4C02-BB56-E82EF86EAA99}"/>
              </a:ext>
            </a:extLst>
          </p:cNvPr>
          <p:cNvCxnSpPr>
            <a:cxnSpLocks/>
          </p:cNvCxnSpPr>
          <p:nvPr/>
        </p:nvCxnSpPr>
        <p:spPr>
          <a:xfrm>
            <a:off x="8368893" y="526610"/>
            <a:ext cx="3" cy="15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B943872-33A5-4803-A438-97CECA907D20}"/>
              </a:ext>
            </a:extLst>
          </p:cNvPr>
          <p:cNvCxnSpPr>
            <a:cxnSpLocks/>
          </p:cNvCxnSpPr>
          <p:nvPr/>
        </p:nvCxnSpPr>
        <p:spPr>
          <a:xfrm>
            <a:off x="8551159" y="5310948"/>
            <a:ext cx="0" cy="167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E39C113-A277-483A-B61F-427FD69E9B7F}"/>
              </a:ext>
            </a:extLst>
          </p:cNvPr>
          <p:cNvSpPr txBox="1"/>
          <p:nvPr/>
        </p:nvSpPr>
        <p:spPr>
          <a:xfrm>
            <a:off x="4560981" y="2354114"/>
            <a:ext cx="8589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20</a:t>
            </a:r>
            <a:endParaRPr lang="es-AR" sz="2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979AF7-0682-4A86-9FDA-F36F73848A64}"/>
              </a:ext>
            </a:extLst>
          </p:cNvPr>
          <p:cNvSpPr/>
          <p:nvPr/>
        </p:nvSpPr>
        <p:spPr>
          <a:xfrm>
            <a:off x="6962444" y="665126"/>
            <a:ext cx="2839811" cy="39455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cantAplazados</a:t>
            </a:r>
            <a:r>
              <a:rPr lang="es-AR" sz="2000" dirty="0"/>
              <a:t> = 0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A049903-0D68-4797-8AE6-C714993C8945}"/>
              </a:ext>
            </a:extLst>
          </p:cNvPr>
          <p:cNvCxnSpPr>
            <a:cxnSpLocks/>
          </p:cNvCxnSpPr>
          <p:nvPr/>
        </p:nvCxnSpPr>
        <p:spPr>
          <a:xfrm>
            <a:off x="8374981" y="1077995"/>
            <a:ext cx="0" cy="147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365AAE2-37DC-4585-9ECE-50123D33A976}"/>
              </a:ext>
            </a:extLst>
          </p:cNvPr>
          <p:cNvCxnSpPr>
            <a:cxnSpLocks/>
          </p:cNvCxnSpPr>
          <p:nvPr/>
        </p:nvCxnSpPr>
        <p:spPr>
          <a:xfrm>
            <a:off x="8551159" y="4807408"/>
            <a:ext cx="3" cy="15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rapecio 31">
            <a:extLst>
              <a:ext uri="{FF2B5EF4-FFF2-40B4-BE49-F238E27FC236}">
                <a16:creationId xmlns:a16="http://schemas.microsoft.com/office/drawing/2014/main" id="{02E5E991-7AE5-4F8B-B56F-03B09DDE77B8}"/>
              </a:ext>
            </a:extLst>
          </p:cNvPr>
          <p:cNvSpPr/>
          <p:nvPr/>
        </p:nvSpPr>
        <p:spPr>
          <a:xfrm rot="10800000" flipH="1">
            <a:off x="7310457" y="1730887"/>
            <a:ext cx="2339447" cy="457597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sz="2000" dirty="0"/>
              <a:t>legajo,  nota</a:t>
            </a:r>
            <a:endParaRPr lang="es-AR" sz="16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261F119-8E72-442E-9819-4582B4AA40B7}"/>
              </a:ext>
            </a:extLst>
          </p:cNvPr>
          <p:cNvSpPr/>
          <p:nvPr/>
        </p:nvSpPr>
        <p:spPr>
          <a:xfrm>
            <a:off x="5170304" y="3374547"/>
            <a:ext cx="2119004" cy="2785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cantAplazados</a:t>
            </a:r>
            <a:r>
              <a:rPr lang="es-AR" dirty="0"/>
              <a:t> ++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EFDC189C-038E-4AB9-971A-4DA1E231ADBF}"/>
              </a:ext>
            </a:extLst>
          </p:cNvPr>
          <p:cNvGrpSpPr/>
          <p:nvPr/>
        </p:nvGrpSpPr>
        <p:grpSpPr>
          <a:xfrm>
            <a:off x="5123364" y="2726940"/>
            <a:ext cx="6839693" cy="1930970"/>
            <a:chOff x="4001535" y="3558518"/>
            <a:chExt cx="4117706" cy="613629"/>
          </a:xfrm>
        </p:grpSpPr>
        <p:sp>
          <p:nvSpPr>
            <p:cNvPr id="42" name="Triángulo isósceles 41">
              <a:extLst>
                <a:ext uri="{FF2B5EF4-FFF2-40B4-BE49-F238E27FC236}">
                  <a16:creationId xmlns:a16="http://schemas.microsoft.com/office/drawing/2014/main" id="{2D78001E-84BB-4E8A-8E75-58F18E1C967F}"/>
                </a:ext>
              </a:extLst>
            </p:cNvPr>
            <p:cNvSpPr/>
            <p:nvPr/>
          </p:nvSpPr>
          <p:spPr>
            <a:xfrm>
              <a:off x="4003654" y="3558518"/>
              <a:ext cx="4115587" cy="157640"/>
            </a:xfrm>
            <a:prstGeom prst="triangle">
              <a:avLst>
                <a:gd name="adj" fmla="val 50732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nota &lt; 4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A4655F41-A700-46E7-9E4D-04B7DEB977DD}"/>
                </a:ext>
              </a:extLst>
            </p:cNvPr>
            <p:cNvSpPr/>
            <p:nvPr/>
          </p:nvSpPr>
          <p:spPr>
            <a:xfrm>
              <a:off x="4001535" y="3719436"/>
              <a:ext cx="4115587" cy="45271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110E32C7-1A0F-4007-9ADC-37F8A75D6AF7}"/>
                </a:ext>
              </a:extLst>
            </p:cNvPr>
            <p:cNvCxnSpPr>
              <a:cxnSpLocks/>
            </p:cNvCxnSpPr>
            <p:nvPr/>
          </p:nvCxnSpPr>
          <p:spPr>
            <a:xfrm>
              <a:off x="5367410" y="3719436"/>
              <a:ext cx="0" cy="45271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E3B919F-C199-4885-A0BD-0B8D6E1C522F}"/>
              </a:ext>
            </a:extLst>
          </p:cNvPr>
          <p:cNvGrpSpPr/>
          <p:nvPr/>
        </p:nvGrpSpPr>
        <p:grpSpPr>
          <a:xfrm>
            <a:off x="7458630" y="3311565"/>
            <a:ext cx="4434421" cy="1188633"/>
            <a:chOff x="4034000" y="4639309"/>
            <a:chExt cx="4115588" cy="905420"/>
          </a:xfrm>
        </p:grpSpPr>
        <p:sp>
          <p:nvSpPr>
            <p:cNvPr id="52" name="Triángulo isósceles 51">
              <a:extLst>
                <a:ext uri="{FF2B5EF4-FFF2-40B4-BE49-F238E27FC236}">
                  <a16:creationId xmlns:a16="http://schemas.microsoft.com/office/drawing/2014/main" id="{A2E5A3FE-0FA9-49F8-BC31-538E10B1601A}"/>
                </a:ext>
              </a:extLst>
            </p:cNvPr>
            <p:cNvSpPr/>
            <p:nvPr/>
          </p:nvSpPr>
          <p:spPr>
            <a:xfrm>
              <a:off x="4034001" y="4639309"/>
              <a:ext cx="4115587" cy="452710"/>
            </a:xfrm>
            <a:prstGeom prst="triangle">
              <a:avLst>
                <a:gd name="adj" fmla="val 49573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nota &gt; 7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ED65E0CE-C29D-478F-A73D-8457DB37DB1B}"/>
                </a:ext>
              </a:extLst>
            </p:cNvPr>
            <p:cNvSpPr/>
            <p:nvPr/>
          </p:nvSpPr>
          <p:spPr>
            <a:xfrm>
              <a:off x="4034000" y="5092018"/>
              <a:ext cx="4115587" cy="452711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CB8A4BDD-FB76-4442-9C3B-5F8BE46FCE20}"/>
                </a:ext>
              </a:extLst>
            </p:cNvPr>
            <p:cNvCxnSpPr>
              <a:cxnSpLocks/>
            </p:cNvCxnSpPr>
            <p:nvPr/>
          </p:nvCxnSpPr>
          <p:spPr>
            <a:xfrm>
              <a:off x="7848472" y="5092018"/>
              <a:ext cx="0" cy="452711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rapecio 56">
            <a:extLst>
              <a:ext uri="{FF2B5EF4-FFF2-40B4-BE49-F238E27FC236}">
                <a16:creationId xmlns:a16="http://schemas.microsoft.com/office/drawing/2014/main" id="{200DFE72-6F28-4DCB-8078-F2A14AAA47C1}"/>
              </a:ext>
            </a:extLst>
          </p:cNvPr>
          <p:cNvSpPr/>
          <p:nvPr/>
        </p:nvSpPr>
        <p:spPr>
          <a:xfrm>
            <a:off x="7494980" y="4018306"/>
            <a:ext cx="3968532" cy="363046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“Alumno ”, legajo , “ Promocionó</a:t>
            </a:r>
            <a:r>
              <a:rPr lang="es-AR" sz="2800" dirty="0">
                <a:solidFill>
                  <a:schemeClr val="tx1"/>
                </a:solidFill>
              </a:rPr>
              <a:t>”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21012E6-3F2F-42B3-B42D-A38A90C5CC09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4" grpId="0"/>
      <p:bldP spid="47" grpId="0" animBg="1"/>
      <p:bldP spid="50" grpId="0" animBg="1"/>
      <p:bldP spid="9" grpId="0" animBg="1"/>
      <p:bldP spid="32" grpId="0" animBg="1"/>
      <p:bldP spid="40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5BF5011-DD62-44F5-AF3A-16FC8701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8" y="14896"/>
            <a:ext cx="12192000" cy="68191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7467853" y="139109"/>
            <a:ext cx="307032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5.1.7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5A2198-ACBE-40C1-9061-27349C02B0DA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7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736780" y="7151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372213" y="854474"/>
            <a:ext cx="35682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sz="2000" b="0" i="0" dirty="0">
                <a:effectLst/>
                <a:latin typeface="-apple-system"/>
              </a:rPr>
              <a:t>Dadas las edades y estaturas de 45 alumnos de un curso. </a:t>
            </a:r>
          </a:p>
          <a:p>
            <a:pPr algn="l"/>
            <a:endParaRPr lang="es-AR" sz="2000" dirty="0">
              <a:latin typeface="-apple-system"/>
            </a:endParaRPr>
          </a:p>
          <a:p>
            <a:pPr algn="l"/>
            <a:r>
              <a:rPr lang="es-AR" sz="2000" b="0" i="0" dirty="0">
                <a:effectLst/>
                <a:latin typeface="-apple-system"/>
              </a:rPr>
              <a:t>Determinar:</a:t>
            </a:r>
          </a:p>
          <a:p>
            <a:pPr algn="l"/>
            <a:r>
              <a:rPr lang="es-AR" sz="2000" b="0" i="0" dirty="0">
                <a:effectLst/>
                <a:latin typeface="-apple-system"/>
              </a:rPr>
              <a:t>a.  Edad promedio.</a:t>
            </a:r>
          </a:p>
          <a:p>
            <a:pPr algn="l"/>
            <a:br>
              <a:rPr lang="es-AR" sz="2000" b="0" i="0" dirty="0">
                <a:effectLst/>
                <a:latin typeface="-apple-system"/>
              </a:rPr>
            </a:br>
            <a:r>
              <a:rPr lang="es-AR" sz="2000" b="0" i="0" dirty="0">
                <a:effectLst/>
                <a:latin typeface="-apple-system"/>
              </a:rPr>
              <a:t>b.  Estatura promedio.</a:t>
            </a:r>
          </a:p>
          <a:p>
            <a:pPr algn="l"/>
            <a:br>
              <a:rPr lang="es-AR" sz="2000" b="0" i="0" dirty="0">
                <a:effectLst/>
                <a:latin typeface="-apple-system"/>
              </a:rPr>
            </a:br>
            <a:r>
              <a:rPr lang="es-AR" sz="2000" b="0" i="0" dirty="0">
                <a:effectLst/>
                <a:latin typeface="-apple-system"/>
              </a:rPr>
              <a:t>c.  Cantidad de alumnos mayores de 10 años.</a:t>
            </a:r>
          </a:p>
          <a:p>
            <a:pPr algn="l"/>
            <a:br>
              <a:rPr lang="es-AR" sz="2000" b="0" i="0" dirty="0">
                <a:effectLst/>
                <a:latin typeface="-apple-system"/>
              </a:rPr>
            </a:br>
            <a:r>
              <a:rPr lang="es-AR" sz="2000" b="0" i="0" dirty="0">
                <a:effectLst/>
                <a:latin typeface="-apple-system"/>
              </a:rPr>
              <a:t>d.  Cantidad de alumnos que miden menos de 1.40 cm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350886" y="102273"/>
            <a:ext cx="307032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5.1.8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079F901-4B1A-45C5-A806-2D412381F66F}"/>
              </a:ext>
            </a:extLst>
          </p:cNvPr>
          <p:cNvGrpSpPr/>
          <p:nvPr/>
        </p:nvGrpSpPr>
        <p:grpSpPr>
          <a:xfrm>
            <a:off x="4104488" y="1243357"/>
            <a:ext cx="7984858" cy="3558131"/>
            <a:chOff x="4079776" y="1242802"/>
            <a:chExt cx="7984858" cy="3558131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23D21A28-78BA-4F3C-9F0D-AB794A2C1B95}"/>
                </a:ext>
              </a:extLst>
            </p:cNvPr>
            <p:cNvSpPr/>
            <p:nvPr/>
          </p:nvSpPr>
          <p:spPr>
            <a:xfrm>
              <a:off x="5016421" y="1242802"/>
              <a:ext cx="7048213" cy="3558131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C8319F4-C442-419C-B227-47EA5C5230C8}"/>
                </a:ext>
              </a:extLst>
            </p:cNvPr>
            <p:cNvSpPr/>
            <p:nvPr/>
          </p:nvSpPr>
          <p:spPr>
            <a:xfrm>
              <a:off x="4079776" y="1409329"/>
              <a:ext cx="1802548" cy="1735425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F6B3EC7-629E-4A76-9922-9F0404BCDFD6}"/>
                </a:ext>
              </a:extLst>
            </p:cNvPr>
            <p:cNvCxnSpPr>
              <a:cxnSpLocks/>
              <a:stCxn id="26" idx="2"/>
              <a:endCxn id="26" idx="6"/>
            </p:cNvCxnSpPr>
            <p:nvPr/>
          </p:nvCxnSpPr>
          <p:spPr>
            <a:xfrm>
              <a:off x="4079776" y="2277042"/>
              <a:ext cx="18025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9D0C87B-C5EB-4E58-8071-83E660CE1650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>
              <a:off x="4343753" y="2277040"/>
              <a:ext cx="0" cy="613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31BE682-7250-4D3F-8E51-C5B7B2F337A0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>
              <a:off x="5618347" y="2291239"/>
              <a:ext cx="0" cy="5993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" name="Trapecio 35">
            <a:extLst>
              <a:ext uri="{FF2B5EF4-FFF2-40B4-BE49-F238E27FC236}">
                <a16:creationId xmlns:a16="http://schemas.microsoft.com/office/drawing/2014/main" id="{1C171A38-E30C-4CB6-BC68-38F4E3EDD56B}"/>
              </a:ext>
            </a:extLst>
          </p:cNvPr>
          <p:cNvSpPr/>
          <p:nvPr/>
        </p:nvSpPr>
        <p:spPr>
          <a:xfrm>
            <a:off x="4072095" y="4984854"/>
            <a:ext cx="8049644" cy="1286015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2000" dirty="0">
                <a:solidFill>
                  <a:schemeClr val="tx1"/>
                </a:solidFill>
              </a:rPr>
              <a:t> "Edad promedio: ", </a:t>
            </a:r>
            <a:r>
              <a:rPr lang="es-AR" sz="2000" dirty="0" err="1">
                <a:solidFill>
                  <a:schemeClr val="tx1"/>
                </a:solidFill>
              </a:rPr>
              <a:t>sumaEdad</a:t>
            </a:r>
            <a:r>
              <a:rPr lang="es-AR" sz="2000" dirty="0">
                <a:solidFill>
                  <a:schemeClr val="tx1"/>
                </a:solidFill>
              </a:rPr>
              <a:t>/</a:t>
            </a:r>
            <a:r>
              <a:rPr lang="es-AR" sz="2000" dirty="0" err="1">
                <a:solidFill>
                  <a:schemeClr val="tx1"/>
                </a:solidFill>
              </a:rPr>
              <a:t>cantAlumnos</a:t>
            </a:r>
            <a:endParaRPr lang="es-AR" sz="2000" dirty="0">
              <a:solidFill>
                <a:schemeClr val="tx1"/>
              </a:solidFill>
            </a:endParaRPr>
          </a:p>
          <a:p>
            <a:pPr algn="ctr"/>
            <a:r>
              <a:rPr lang="es-AR" sz="2000" dirty="0">
                <a:solidFill>
                  <a:schemeClr val="tx1"/>
                </a:solidFill>
              </a:rPr>
              <a:t>"Altura promedio: ", </a:t>
            </a:r>
            <a:r>
              <a:rPr lang="es-AR" sz="2000" dirty="0" err="1">
                <a:solidFill>
                  <a:schemeClr val="tx1"/>
                </a:solidFill>
              </a:rPr>
              <a:t>sumaAltura</a:t>
            </a:r>
            <a:r>
              <a:rPr lang="es-AR" sz="2000" dirty="0">
                <a:solidFill>
                  <a:schemeClr val="tx1"/>
                </a:solidFill>
              </a:rPr>
              <a:t>/</a:t>
            </a:r>
            <a:r>
              <a:rPr lang="es-AR" sz="2000" dirty="0" err="1">
                <a:solidFill>
                  <a:schemeClr val="tx1"/>
                </a:solidFill>
              </a:rPr>
              <a:t>cantAlumnos</a:t>
            </a:r>
            <a:endParaRPr lang="es-AR" sz="2000" dirty="0">
              <a:solidFill>
                <a:schemeClr val="tx1"/>
              </a:solidFill>
            </a:endParaRPr>
          </a:p>
          <a:p>
            <a:pPr algn="ctr"/>
            <a:r>
              <a:rPr lang="es-AR" sz="2000" dirty="0">
                <a:solidFill>
                  <a:schemeClr val="tx1"/>
                </a:solidFill>
              </a:rPr>
              <a:t>"Cantidad de alumnos mayores de 10 </a:t>
            </a:r>
            <a:r>
              <a:rPr lang="es-AR" sz="2000" dirty="0" err="1">
                <a:solidFill>
                  <a:schemeClr val="tx1"/>
                </a:solidFill>
              </a:rPr>
              <a:t>anios</a:t>
            </a:r>
            <a:r>
              <a:rPr lang="es-AR" sz="2000" dirty="0">
                <a:solidFill>
                  <a:schemeClr val="tx1"/>
                </a:solidFill>
              </a:rPr>
              <a:t>: ", cantM10</a:t>
            </a:r>
          </a:p>
          <a:p>
            <a:pPr algn="ctr"/>
            <a:r>
              <a:rPr lang="es-AR" sz="2000" dirty="0">
                <a:solidFill>
                  <a:schemeClr val="tx1"/>
                </a:solidFill>
              </a:rPr>
              <a:t>"Cantidad de alumnos que miden menos de 1.4: ", cantm140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008D32-6208-4968-8FE2-8344CBD009CD}"/>
              </a:ext>
            </a:extLst>
          </p:cNvPr>
          <p:cNvSpPr/>
          <p:nvPr/>
        </p:nvSpPr>
        <p:spPr>
          <a:xfrm>
            <a:off x="6278773" y="53282"/>
            <a:ext cx="4197679" cy="24629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5.1.8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0C9B698-F4AF-4C2F-9FC9-7C963F1F7E01}"/>
              </a:ext>
            </a:extLst>
          </p:cNvPr>
          <p:cNvSpPr txBox="1"/>
          <p:nvPr/>
        </p:nvSpPr>
        <p:spPr>
          <a:xfrm>
            <a:off x="4830903" y="1437456"/>
            <a:ext cx="18920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/>
              <a:t>i</a:t>
            </a:r>
            <a:endParaRPr lang="es-AR" sz="36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DFA7AE9-6D71-49B1-ACC7-FD323F8057BE}"/>
              </a:ext>
            </a:extLst>
          </p:cNvPr>
          <p:cNvSpPr txBox="1"/>
          <p:nvPr/>
        </p:nvSpPr>
        <p:spPr>
          <a:xfrm>
            <a:off x="4082168" y="2277040"/>
            <a:ext cx="32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1</a:t>
            </a:r>
            <a:endParaRPr lang="es-AR" sz="28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B00198F-0472-47BC-A460-15D358323375}"/>
              </a:ext>
            </a:extLst>
          </p:cNvPr>
          <p:cNvSpPr txBox="1"/>
          <p:nvPr/>
        </p:nvSpPr>
        <p:spPr>
          <a:xfrm>
            <a:off x="5549655" y="2263401"/>
            <a:ext cx="60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1</a:t>
            </a:r>
            <a:endParaRPr lang="es-AR" sz="2800" dirty="0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4EAC64EF-7ED5-4471-BC51-067D940282D2}"/>
              </a:ext>
            </a:extLst>
          </p:cNvPr>
          <p:cNvSpPr/>
          <p:nvPr/>
        </p:nvSpPr>
        <p:spPr>
          <a:xfrm flipV="1">
            <a:off x="8385886" y="6440351"/>
            <a:ext cx="358706" cy="315375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B943872-33A5-4803-A438-97CECA907D20}"/>
              </a:ext>
            </a:extLst>
          </p:cNvPr>
          <p:cNvCxnSpPr>
            <a:cxnSpLocks/>
          </p:cNvCxnSpPr>
          <p:nvPr/>
        </p:nvCxnSpPr>
        <p:spPr>
          <a:xfrm>
            <a:off x="8566070" y="6270869"/>
            <a:ext cx="0" cy="167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E39C113-A277-483A-B61F-427FD69E9B7F}"/>
              </a:ext>
            </a:extLst>
          </p:cNvPr>
          <p:cNvSpPr txBox="1"/>
          <p:nvPr/>
        </p:nvSpPr>
        <p:spPr>
          <a:xfrm>
            <a:off x="4323978" y="2358694"/>
            <a:ext cx="13190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/>
              <a:t>cantAlumnos</a:t>
            </a:r>
            <a:endParaRPr lang="es-AR" sz="2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979AF7-0682-4A86-9FDA-F36F73848A64}"/>
              </a:ext>
            </a:extLst>
          </p:cNvPr>
          <p:cNvSpPr/>
          <p:nvPr/>
        </p:nvSpPr>
        <p:spPr>
          <a:xfrm>
            <a:off x="5252279" y="683878"/>
            <a:ext cx="6441535" cy="39455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sumaEdad</a:t>
            </a:r>
            <a:r>
              <a:rPr lang="es-AR" sz="2000" dirty="0"/>
              <a:t>=0, </a:t>
            </a:r>
            <a:r>
              <a:rPr lang="es-AR" sz="2000" dirty="0" err="1"/>
              <a:t>sumaAltura</a:t>
            </a:r>
            <a:r>
              <a:rPr lang="es-AR" sz="2000" dirty="0"/>
              <a:t>=0, cantM10=0, cantm140=0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A049903-0D68-4797-8AE6-C714993C8945}"/>
              </a:ext>
            </a:extLst>
          </p:cNvPr>
          <p:cNvCxnSpPr>
            <a:cxnSpLocks/>
          </p:cNvCxnSpPr>
          <p:nvPr/>
        </p:nvCxnSpPr>
        <p:spPr>
          <a:xfrm>
            <a:off x="8374981" y="1077995"/>
            <a:ext cx="0" cy="147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365AAE2-37DC-4585-9ECE-50123D33A976}"/>
              </a:ext>
            </a:extLst>
          </p:cNvPr>
          <p:cNvCxnSpPr>
            <a:cxnSpLocks/>
          </p:cNvCxnSpPr>
          <p:nvPr/>
        </p:nvCxnSpPr>
        <p:spPr>
          <a:xfrm>
            <a:off x="8551159" y="4807408"/>
            <a:ext cx="3" cy="156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rapecio 31">
            <a:extLst>
              <a:ext uri="{FF2B5EF4-FFF2-40B4-BE49-F238E27FC236}">
                <a16:creationId xmlns:a16="http://schemas.microsoft.com/office/drawing/2014/main" id="{02E5E991-7AE5-4F8B-B56F-03B09DDE77B8}"/>
              </a:ext>
            </a:extLst>
          </p:cNvPr>
          <p:cNvSpPr/>
          <p:nvPr/>
        </p:nvSpPr>
        <p:spPr>
          <a:xfrm rot="10800000" flipH="1">
            <a:off x="7289308" y="1349464"/>
            <a:ext cx="2339447" cy="291344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/>
              <a:t>edad, altura</a:t>
            </a:r>
            <a:endParaRPr lang="es-AR" sz="14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261F119-8E72-442E-9819-4582B4AA40B7}"/>
              </a:ext>
            </a:extLst>
          </p:cNvPr>
          <p:cNvSpPr/>
          <p:nvPr/>
        </p:nvSpPr>
        <p:spPr>
          <a:xfrm>
            <a:off x="7037415" y="2910989"/>
            <a:ext cx="2119004" cy="2785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cantM10 ++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EFDC189C-038E-4AB9-971A-4DA1E231ADBF}"/>
              </a:ext>
            </a:extLst>
          </p:cNvPr>
          <p:cNvGrpSpPr/>
          <p:nvPr/>
        </p:nvGrpSpPr>
        <p:grpSpPr>
          <a:xfrm>
            <a:off x="6278773" y="2378655"/>
            <a:ext cx="4290306" cy="973566"/>
            <a:chOff x="3994581" y="3789704"/>
            <a:chExt cx="4122541" cy="386169"/>
          </a:xfrm>
        </p:grpSpPr>
        <p:sp>
          <p:nvSpPr>
            <p:cNvPr id="42" name="Triángulo isósceles 41">
              <a:extLst>
                <a:ext uri="{FF2B5EF4-FFF2-40B4-BE49-F238E27FC236}">
                  <a16:creationId xmlns:a16="http://schemas.microsoft.com/office/drawing/2014/main" id="{2D78001E-84BB-4E8A-8E75-58F18E1C967F}"/>
                </a:ext>
              </a:extLst>
            </p:cNvPr>
            <p:cNvSpPr/>
            <p:nvPr/>
          </p:nvSpPr>
          <p:spPr>
            <a:xfrm>
              <a:off x="3994581" y="3789704"/>
              <a:ext cx="4115587" cy="157640"/>
            </a:xfrm>
            <a:prstGeom prst="triangle">
              <a:avLst>
                <a:gd name="adj" fmla="val 50732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edad &gt; 10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A4655F41-A700-46E7-9E4D-04B7DEB977DD}"/>
                </a:ext>
              </a:extLst>
            </p:cNvPr>
            <p:cNvSpPr/>
            <p:nvPr/>
          </p:nvSpPr>
          <p:spPr>
            <a:xfrm>
              <a:off x="4001535" y="3951067"/>
              <a:ext cx="4115587" cy="22108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110E32C7-1A0F-4007-9ADC-37F8A75D6AF7}"/>
                </a:ext>
              </a:extLst>
            </p:cNvPr>
            <p:cNvCxnSpPr>
              <a:cxnSpLocks/>
            </p:cNvCxnSpPr>
            <p:nvPr/>
          </p:nvCxnSpPr>
          <p:spPr>
            <a:xfrm>
              <a:off x="7547299" y="3951067"/>
              <a:ext cx="0" cy="22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E3B919F-C199-4885-A0BD-0B8D6E1C522F}"/>
              </a:ext>
            </a:extLst>
          </p:cNvPr>
          <p:cNvGrpSpPr/>
          <p:nvPr/>
        </p:nvGrpSpPr>
        <p:grpSpPr>
          <a:xfrm>
            <a:off x="6255837" y="3369296"/>
            <a:ext cx="4434421" cy="1188633"/>
            <a:chOff x="4034000" y="4639309"/>
            <a:chExt cx="4115588" cy="905420"/>
          </a:xfrm>
        </p:grpSpPr>
        <p:sp>
          <p:nvSpPr>
            <p:cNvPr id="52" name="Triángulo isósceles 51">
              <a:extLst>
                <a:ext uri="{FF2B5EF4-FFF2-40B4-BE49-F238E27FC236}">
                  <a16:creationId xmlns:a16="http://schemas.microsoft.com/office/drawing/2014/main" id="{A2E5A3FE-0FA9-49F8-BC31-538E10B1601A}"/>
                </a:ext>
              </a:extLst>
            </p:cNvPr>
            <p:cNvSpPr/>
            <p:nvPr/>
          </p:nvSpPr>
          <p:spPr>
            <a:xfrm>
              <a:off x="4034001" y="4639309"/>
              <a:ext cx="4115587" cy="452710"/>
            </a:xfrm>
            <a:prstGeom prst="triangle">
              <a:avLst>
                <a:gd name="adj" fmla="val 49573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Altura &lt; 1.4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ED65E0CE-C29D-478F-A73D-8457DB37DB1B}"/>
                </a:ext>
              </a:extLst>
            </p:cNvPr>
            <p:cNvSpPr/>
            <p:nvPr/>
          </p:nvSpPr>
          <p:spPr>
            <a:xfrm>
              <a:off x="4034000" y="5092018"/>
              <a:ext cx="4115587" cy="452711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CB8A4BDD-FB76-4442-9C3B-5F8BE46FCE20}"/>
                </a:ext>
              </a:extLst>
            </p:cNvPr>
            <p:cNvCxnSpPr>
              <a:cxnSpLocks/>
            </p:cNvCxnSpPr>
            <p:nvPr/>
          </p:nvCxnSpPr>
          <p:spPr>
            <a:xfrm>
              <a:off x="7848472" y="5092018"/>
              <a:ext cx="0" cy="452711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AC58B36A-CFA7-4797-84AD-0D3D3B77ABEB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BA4F395-A6FE-4D2B-BFC8-820ED543B2D5}"/>
              </a:ext>
            </a:extLst>
          </p:cNvPr>
          <p:cNvSpPr/>
          <p:nvPr/>
        </p:nvSpPr>
        <p:spPr>
          <a:xfrm>
            <a:off x="7304399" y="4128668"/>
            <a:ext cx="2119004" cy="2785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cantm140++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541B5BE-F19C-4AEA-8D50-D2F58FD5939B}"/>
              </a:ext>
            </a:extLst>
          </p:cNvPr>
          <p:cNvSpPr/>
          <p:nvPr/>
        </p:nvSpPr>
        <p:spPr>
          <a:xfrm>
            <a:off x="7315479" y="1784402"/>
            <a:ext cx="2119004" cy="53227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sumaEdad</a:t>
            </a:r>
            <a:r>
              <a:rPr lang="es-AR" dirty="0"/>
              <a:t>+=edad</a:t>
            </a:r>
          </a:p>
          <a:p>
            <a:pPr algn="ctr"/>
            <a:r>
              <a:rPr lang="es-AR" dirty="0" err="1"/>
              <a:t>sumaAltura</a:t>
            </a:r>
            <a:r>
              <a:rPr lang="es-AR" dirty="0"/>
              <a:t> +=altura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47866D6-64D2-4E9E-9645-5BEBA14B43EF}"/>
              </a:ext>
            </a:extLst>
          </p:cNvPr>
          <p:cNvSpPr/>
          <p:nvPr/>
        </p:nvSpPr>
        <p:spPr>
          <a:xfrm>
            <a:off x="7563448" y="361555"/>
            <a:ext cx="1728192" cy="27665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/>
              <a:t>cantAlumnos</a:t>
            </a:r>
            <a:r>
              <a:rPr lang="es-AR" sz="1600" dirty="0"/>
              <a:t> = 45</a:t>
            </a:r>
          </a:p>
        </p:txBody>
      </p:sp>
    </p:spTree>
    <p:extLst>
      <p:ext uri="{BB962C8B-B14F-4D97-AF65-F5344CB8AC3E}">
        <p14:creationId xmlns:p14="http://schemas.microsoft.com/office/powerpoint/2010/main" val="29938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4" grpId="0"/>
      <p:bldP spid="47" grpId="0" animBg="1"/>
      <p:bldP spid="50" grpId="0" animBg="1"/>
      <p:bldP spid="9" grpId="0" animBg="1"/>
      <p:bldP spid="32" grpId="0" animBg="1"/>
      <p:bldP spid="40" grpId="0" animBg="1"/>
      <p:bldP spid="46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736780" y="7151"/>
            <a:ext cx="1499352" cy="606480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350886" y="102273"/>
            <a:ext cx="307032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5.1.15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3D21A28-78BA-4F3C-9F0D-AB794A2C1B95}"/>
              </a:ext>
            </a:extLst>
          </p:cNvPr>
          <p:cNvSpPr/>
          <p:nvPr/>
        </p:nvSpPr>
        <p:spPr>
          <a:xfrm>
            <a:off x="995789" y="813160"/>
            <a:ext cx="11125941" cy="52589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6" name="Trapecio 35">
            <a:extLst>
              <a:ext uri="{FF2B5EF4-FFF2-40B4-BE49-F238E27FC236}">
                <a16:creationId xmlns:a16="http://schemas.microsoft.com/office/drawing/2014/main" id="{1C171A38-E30C-4CB6-BC68-38F4E3EDD56B}"/>
              </a:ext>
            </a:extLst>
          </p:cNvPr>
          <p:cNvSpPr/>
          <p:nvPr/>
        </p:nvSpPr>
        <p:spPr>
          <a:xfrm>
            <a:off x="2071178" y="6130924"/>
            <a:ext cx="8049644" cy="334216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"Disparos totales en el centro:", centro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008D32-6208-4968-8FE2-8344CBD009CD}"/>
              </a:ext>
            </a:extLst>
          </p:cNvPr>
          <p:cNvSpPr/>
          <p:nvPr/>
        </p:nvSpPr>
        <p:spPr>
          <a:xfrm>
            <a:off x="4925507" y="36380"/>
            <a:ext cx="4197679" cy="24629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5.1.15</a:t>
            </a:r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4EAC64EF-7ED5-4471-BC51-067D940282D2}"/>
              </a:ext>
            </a:extLst>
          </p:cNvPr>
          <p:cNvSpPr/>
          <p:nvPr/>
        </p:nvSpPr>
        <p:spPr>
          <a:xfrm flipV="1">
            <a:off x="5916647" y="6523963"/>
            <a:ext cx="358706" cy="315375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979AF7-0682-4A86-9FDA-F36F73848A64}"/>
              </a:ext>
            </a:extLst>
          </p:cNvPr>
          <p:cNvSpPr/>
          <p:nvPr/>
        </p:nvSpPr>
        <p:spPr>
          <a:xfrm>
            <a:off x="3858226" y="380670"/>
            <a:ext cx="6441535" cy="24629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centro=0</a:t>
            </a:r>
            <a:endParaRPr lang="es-AR" sz="1600" dirty="0"/>
          </a:p>
        </p:txBody>
      </p:sp>
      <p:sp>
        <p:nvSpPr>
          <p:cNvPr id="32" name="Trapecio 31">
            <a:extLst>
              <a:ext uri="{FF2B5EF4-FFF2-40B4-BE49-F238E27FC236}">
                <a16:creationId xmlns:a16="http://schemas.microsoft.com/office/drawing/2014/main" id="{02E5E991-7AE5-4F8B-B56F-03B09DDE77B8}"/>
              </a:ext>
            </a:extLst>
          </p:cNvPr>
          <p:cNvSpPr/>
          <p:nvPr/>
        </p:nvSpPr>
        <p:spPr>
          <a:xfrm rot="10800000" flipH="1">
            <a:off x="6702396" y="1228622"/>
            <a:ext cx="1615004" cy="386895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/>
              <a:t>y, x</a:t>
            </a:r>
            <a:endParaRPr lang="es-AR" sz="14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261F119-8E72-442E-9819-4582B4AA40B7}"/>
              </a:ext>
            </a:extLst>
          </p:cNvPr>
          <p:cNvSpPr/>
          <p:nvPr/>
        </p:nvSpPr>
        <p:spPr>
          <a:xfrm>
            <a:off x="3308648" y="2253790"/>
            <a:ext cx="1294952" cy="2785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centro ++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EFDC189C-038E-4AB9-971A-4DA1E231ADBF}"/>
              </a:ext>
            </a:extLst>
          </p:cNvPr>
          <p:cNvGrpSpPr/>
          <p:nvPr/>
        </p:nvGrpSpPr>
        <p:grpSpPr>
          <a:xfrm>
            <a:off x="3234236" y="1715142"/>
            <a:ext cx="8694412" cy="2865986"/>
            <a:chOff x="1069095" y="3526521"/>
            <a:chExt cx="8354432" cy="1136806"/>
          </a:xfrm>
        </p:grpSpPr>
        <p:sp>
          <p:nvSpPr>
            <p:cNvPr id="42" name="Triángulo isósceles 41">
              <a:extLst>
                <a:ext uri="{FF2B5EF4-FFF2-40B4-BE49-F238E27FC236}">
                  <a16:creationId xmlns:a16="http://schemas.microsoft.com/office/drawing/2014/main" id="{2D78001E-84BB-4E8A-8E75-58F18E1C967F}"/>
                </a:ext>
              </a:extLst>
            </p:cNvPr>
            <p:cNvSpPr/>
            <p:nvPr/>
          </p:nvSpPr>
          <p:spPr>
            <a:xfrm>
              <a:off x="1069095" y="3526521"/>
              <a:ext cx="8354432" cy="157640"/>
            </a:xfrm>
            <a:prstGeom prst="triangle">
              <a:avLst>
                <a:gd name="adj" fmla="val 50732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x==0 &amp;&amp; y==0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A4655F41-A700-46E7-9E4D-04B7DEB977DD}"/>
                </a:ext>
              </a:extLst>
            </p:cNvPr>
            <p:cNvSpPr/>
            <p:nvPr/>
          </p:nvSpPr>
          <p:spPr>
            <a:xfrm>
              <a:off x="1069095" y="3688774"/>
              <a:ext cx="8350155" cy="9745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AC58B36A-CFA7-4797-84AD-0D3D3B77ABEB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EB298C9-0D62-4111-862B-AB900BD0E732}"/>
              </a:ext>
            </a:extLst>
          </p:cNvPr>
          <p:cNvGrpSpPr/>
          <p:nvPr/>
        </p:nvGrpSpPr>
        <p:grpSpPr>
          <a:xfrm>
            <a:off x="374045" y="2006839"/>
            <a:ext cx="1468974" cy="1224032"/>
            <a:chOff x="374045" y="2006839"/>
            <a:chExt cx="1468974" cy="1224032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C8319F4-C442-419C-B227-47EA5C5230C8}"/>
                </a:ext>
              </a:extLst>
            </p:cNvPr>
            <p:cNvSpPr/>
            <p:nvPr/>
          </p:nvSpPr>
          <p:spPr>
            <a:xfrm>
              <a:off x="390123" y="2006839"/>
              <a:ext cx="1230577" cy="122403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F6B3EC7-629E-4A76-9922-9F0404BCDFD6}"/>
                </a:ext>
              </a:extLst>
            </p:cNvPr>
            <p:cNvCxnSpPr>
              <a:cxnSpLocks/>
              <a:stCxn id="26" idx="2"/>
              <a:endCxn id="26" idx="6"/>
            </p:cNvCxnSpPr>
            <p:nvPr/>
          </p:nvCxnSpPr>
          <p:spPr>
            <a:xfrm>
              <a:off x="390123" y="2618855"/>
              <a:ext cx="1230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9D0C87B-C5EB-4E58-8071-83E660CE1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487" y="2617818"/>
              <a:ext cx="1" cy="536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0C9B698-F4AF-4C2F-9FC9-7C963F1F7E01}"/>
                </a:ext>
              </a:extLst>
            </p:cNvPr>
            <p:cNvSpPr txBox="1"/>
            <p:nvPr/>
          </p:nvSpPr>
          <p:spPr>
            <a:xfrm>
              <a:off x="409322" y="2223801"/>
              <a:ext cx="12305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600" dirty="0"/>
                <a:t>participante</a:t>
              </a:r>
              <a:endParaRPr lang="es-AR" sz="2400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DFA7AE9-6D71-49B1-ACC7-FD323F8057BE}"/>
                </a:ext>
              </a:extLst>
            </p:cNvPr>
            <p:cNvSpPr txBox="1"/>
            <p:nvPr/>
          </p:nvSpPr>
          <p:spPr>
            <a:xfrm>
              <a:off x="374045" y="2520582"/>
              <a:ext cx="325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1</a:t>
              </a:r>
              <a:endParaRPr lang="es-AR" sz="2800" dirty="0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8B00198F-0472-47BC-A460-15D358323375}"/>
                </a:ext>
              </a:extLst>
            </p:cNvPr>
            <p:cNvSpPr txBox="1"/>
            <p:nvPr/>
          </p:nvSpPr>
          <p:spPr>
            <a:xfrm>
              <a:off x="1240359" y="2569052"/>
              <a:ext cx="602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1</a:t>
              </a:r>
              <a:endParaRPr lang="es-AR" sz="2800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0E39C113-A277-483A-B61F-427FD69E9B7F}"/>
                </a:ext>
              </a:extLst>
            </p:cNvPr>
            <p:cNvSpPr txBox="1"/>
            <p:nvPr/>
          </p:nvSpPr>
          <p:spPr>
            <a:xfrm>
              <a:off x="798391" y="2632251"/>
              <a:ext cx="3111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/>
                <a:t>5</a:t>
              </a:r>
              <a:endParaRPr lang="es-AR" sz="2800" dirty="0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BB228281-63E2-4DBD-AFAC-27851E35F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319" y="2632251"/>
              <a:ext cx="1" cy="536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E592838-042B-4DB1-AA4E-FDFF50EB2FB2}"/>
              </a:ext>
            </a:extLst>
          </p:cNvPr>
          <p:cNvSpPr/>
          <p:nvPr/>
        </p:nvSpPr>
        <p:spPr>
          <a:xfrm>
            <a:off x="2295642" y="1188302"/>
            <a:ext cx="9705014" cy="356406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1EB4F15C-23FF-421D-8569-EB5EFDDD6330}"/>
              </a:ext>
            </a:extLst>
          </p:cNvPr>
          <p:cNvGrpSpPr/>
          <p:nvPr/>
        </p:nvGrpSpPr>
        <p:grpSpPr>
          <a:xfrm>
            <a:off x="1765262" y="2020235"/>
            <a:ext cx="1468974" cy="1224032"/>
            <a:chOff x="374045" y="2006839"/>
            <a:chExt cx="1468974" cy="1224032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977C0132-A062-4FE9-9E0A-43751ABC3817}"/>
                </a:ext>
              </a:extLst>
            </p:cNvPr>
            <p:cNvSpPr/>
            <p:nvPr/>
          </p:nvSpPr>
          <p:spPr>
            <a:xfrm>
              <a:off x="390123" y="2006839"/>
              <a:ext cx="1230577" cy="122403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FF854CF5-6535-4611-B348-0B5C96C98A82}"/>
                </a:ext>
              </a:extLst>
            </p:cNvPr>
            <p:cNvCxnSpPr>
              <a:cxnSpLocks/>
              <a:stCxn id="61" idx="2"/>
              <a:endCxn id="61" idx="6"/>
            </p:cNvCxnSpPr>
            <p:nvPr/>
          </p:nvCxnSpPr>
          <p:spPr>
            <a:xfrm>
              <a:off x="390123" y="2618855"/>
              <a:ext cx="1230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DC2195A1-58BC-4C4D-97F1-DF428D1CD7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487" y="2617818"/>
              <a:ext cx="1" cy="536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389429CD-EDC6-4849-B6B3-6DCEE5D4DCD9}"/>
                </a:ext>
              </a:extLst>
            </p:cNvPr>
            <p:cNvSpPr txBox="1"/>
            <p:nvPr/>
          </p:nvSpPr>
          <p:spPr>
            <a:xfrm>
              <a:off x="558765" y="2223801"/>
              <a:ext cx="12305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600" dirty="0"/>
                <a:t>disparo</a:t>
              </a:r>
              <a:endParaRPr lang="es-AR" sz="2400" dirty="0"/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395172C5-7097-42D2-AE5D-80D136D88347}"/>
                </a:ext>
              </a:extLst>
            </p:cNvPr>
            <p:cNvSpPr txBox="1"/>
            <p:nvPr/>
          </p:nvSpPr>
          <p:spPr>
            <a:xfrm>
              <a:off x="374045" y="2520582"/>
              <a:ext cx="325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1</a:t>
              </a:r>
              <a:endParaRPr lang="es-AR" sz="2800" dirty="0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7234F52-5948-4E1D-B9EB-0499D509F5D9}"/>
                </a:ext>
              </a:extLst>
            </p:cNvPr>
            <p:cNvSpPr txBox="1"/>
            <p:nvPr/>
          </p:nvSpPr>
          <p:spPr>
            <a:xfrm>
              <a:off x="1240359" y="2569052"/>
              <a:ext cx="602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1</a:t>
              </a:r>
              <a:endParaRPr lang="es-AR" sz="2800" dirty="0"/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40A04000-833D-4642-AF10-A772591CD1C0}"/>
                </a:ext>
              </a:extLst>
            </p:cNvPr>
            <p:cNvSpPr txBox="1"/>
            <p:nvPr/>
          </p:nvSpPr>
          <p:spPr>
            <a:xfrm>
              <a:off x="798391" y="2632251"/>
              <a:ext cx="3111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/>
                <a:t>3</a:t>
              </a:r>
              <a:endParaRPr lang="es-AR" sz="2800" dirty="0"/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2A0BAA65-0FCF-4CDC-8983-FB9521BA3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319" y="2632251"/>
              <a:ext cx="1" cy="536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08EE2D34-5ADB-4CAB-B659-EAFFCDADBE07}"/>
              </a:ext>
            </a:extLst>
          </p:cNvPr>
          <p:cNvSpPr/>
          <p:nvPr/>
        </p:nvSpPr>
        <p:spPr>
          <a:xfrm>
            <a:off x="4678011" y="2185024"/>
            <a:ext cx="7250631" cy="397424"/>
          </a:xfrm>
          <a:prstGeom prst="triangle">
            <a:avLst>
              <a:gd name="adj" fmla="val 5029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x&gt;0 &amp;&amp; y&gt;0</a:t>
            </a:r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EFA724FA-B766-4D72-AD58-0BC8CF1CAD66}"/>
              </a:ext>
            </a:extLst>
          </p:cNvPr>
          <p:cNvSpPr/>
          <p:nvPr/>
        </p:nvSpPr>
        <p:spPr>
          <a:xfrm>
            <a:off x="5663952" y="2631214"/>
            <a:ext cx="6260246" cy="397424"/>
          </a:xfrm>
          <a:prstGeom prst="triangle">
            <a:avLst>
              <a:gd name="adj" fmla="val 5029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x&lt;0 &amp;&amp; y&gt;0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AFBD71E5-7A52-4219-97AD-82A0EBB7E3F6}"/>
              </a:ext>
            </a:extLst>
          </p:cNvPr>
          <p:cNvSpPr/>
          <p:nvPr/>
        </p:nvSpPr>
        <p:spPr>
          <a:xfrm>
            <a:off x="4761875" y="2647616"/>
            <a:ext cx="875922" cy="2785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c1 ++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B828556-05EC-4D96-A54D-0E4D8F789B9D}"/>
              </a:ext>
            </a:extLst>
          </p:cNvPr>
          <p:cNvSpPr/>
          <p:nvPr/>
        </p:nvSpPr>
        <p:spPr>
          <a:xfrm>
            <a:off x="5841441" y="3085588"/>
            <a:ext cx="875922" cy="2785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c2 ++</a:t>
            </a:r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ABA89B23-9685-4264-8F2E-9251573D79C6}"/>
              </a:ext>
            </a:extLst>
          </p:cNvPr>
          <p:cNvSpPr/>
          <p:nvPr/>
        </p:nvSpPr>
        <p:spPr>
          <a:xfrm>
            <a:off x="6823397" y="3126601"/>
            <a:ext cx="5105245" cy="397424"/>
          </a:xfrm>
          <a:prstGeom prst="triangle">
            <a:avLst>
              <a:gd name="adj" fmla="val 5029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x&lt;0 &amp;&amp; y&lt;0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6B8800B-3E1F-49C6-972D-64B6049C3F7B}"/>
              </a:ext>
            </a:extLst>
          </p:cNvPr>
          <p:cNvSpPr/>
          <p:nvPr/>
        </p:nvSpPr>
        <p:spPr>
          <a:xfrm>
            <a:off x="6888088" y="3594461"/>
            <a:ext cx="875922" cy="2785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c3 ++</a:t>
            </a:r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71D5F8AA-A23A-432C-9252-10B93E7DF5D3}"/>
              </a:ext>
            </a:extLst>
          </p:cNvPr>
          <p:cNvSpPr/>
          <p:nvPr/>
        </p:nvSpPr>
        <p:spPr>
          <a:xfrm>
            <a:off x="7961408" y="3621988"/>
            <a:ext cx="3962790" cy="397424"/>
          </a:xfrm>
          <a:prstGeom prst="triangle">
            <a:avLst>
              <a:gd name="adj" fmla="val 5029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x&gt;0 &amp;&amp; y&lt;0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26A90A32-103B-4EA3-9D7D-1056142E5047}"/>
              </a:ext>
            </a:extLst>
          </p:cNvPr>
          <p:cNvSpPr/>
          <p:nvPr/>
        </p:nvSpPr>
        <p:spPr>
          <a:xfrm>
            <a:off x="8148162" y="4135234"/>
            <a:ext cx="875922" cy="2785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c4 ++</a:t>
            </a:r>
          </a:p>
        </p:txBody>
      </p:sp>
      <p:sp>
        <p:nvSpPr>
          <p:cNvPr id="82" name="Trapecio 81">
            <a:extLst>
              <a:ext uri="{FF2B5EF4-FFF2-40B4-BE49-F238E27FC236}">
                <a16:creationId xmlns:a16="http://schemas.microsoft.com/office/drawing/2014/main" id="{35A5B9F5-2322-48A0-989F-00ADA69F6ECD}"/>
              </a:ext>
            </a:extLst>
          </p:cNvPr>
          <p:cNvSpPr/>
          <p:nvPr/>
        </p:nvSpPr>
        <p:spPr>
          <a:xfrm>
            <a:off x="9842851" y="4161407"/>
            <a:ext cx="1985141" cy="276310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2000" dirty="0">
                <a:solidFill>
                  <a:schemeClr val="tx1"/>
                </a:solidFill>
              </a:rPr>
              <a:t>“Tiro Inválido”</a:t>
            </a:r>
            <a:endParaRPr lang="es-AR" sz="1200" dirty="0">
              <a:solidFill>
                <a:schemeClr val="tx1"/>
              </a:solidFill>
            </a:endParaRP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8D96F08-1319-4567-93DA-610FBB73D83F}"/>
              </a:ext>
            </a:extLst>
          </p:cNvPr>
          <p:cNvCxnSpPr/>
          <p:nvPr/>
        </p:nvCxnSpPr>
        <p:spPr>
          <a:xfrm>
            <a:off x="4678011" y="2112566"/>
            <a:ext cx="0" cy="24685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1D0CEAF-3CC9-4E80-BD82-7E1DC7EE5218}"/>
              </a:ext>
            </a:extLst>
          </p:cNvPr>
          <p:cNvCxnSpPr>
            <a:cxnSpLocks/>
          </p:cNvCxnSpPr>
          <p:nvPr/>
        </p:nvCxnSpPr>
        <p:spPr>
          <a:xfrm>
            <a:off x="5663952" y="2575751"/>
            <a:ext cx="0" cy="2005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2D20331-D706-44E8-ABEA-385F349C7114}"/>
              </a:ext>
            </a:extLst>
          </p:cNvPr>
          <p:cNvCxnSpPr>
            <a:cxnSpLocks/>
          </p:cNvCxnSpPr>
          <p:nvPr/>
        </p:nvCxnSpPr>
        <p:spPr>
          <a:xfrm>
            <a:off x="6823397" y="3028638"/>
            <a:ext cx="0" cy="1552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915E8A81-D6C7-4353-A874-69FA900F1D73}"/>
              </a:ext>
            </a:extLst>
          </p:cNvPr>
          <p:cNvCxnSpPr>
            <a:cxnSpLocks/>
          </p:cNvCxnSpPr>
          <p:nvPr/>
        </p:nvCxnSpPr>
        <p:spPr>
          <a:xfrm>
            <a:off x="7957427" y="3518081"/>
            <a:ext cx="0" cy="10630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FB1497A9-ECC6-4732-BF4F-B608A63B6C45}"/>
              </a:ext>
            </a:extLst>
          </p:cNvPr>
          <p:cNvCxnSpPr>
            <a:cxnSpLocks/>
          </p:cNvCxnSpPr>
          <p:nvPr/>
        </p:nvCxnSpPr>
        <p:spPr>
          <a:xfrm>
            <a:off x="9480376" y="4019412"/>
            <a:ext cx="0" cy="5617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27939E2-B13F-4FBB-8A6D-46CFFD9FEFAD}"/>
              </a:ext>
            </a:extLst>
          </p:cNvPr>
          <p:cNvSpPr/>
          <p:nvPr/>
        </p:nvSpPr>
        <p:spPr>
          <a:xfrm>
            <a:off x="3803578" y="844914"/>
            <a:ext cx="6441535" cy="24629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c1=0, c2=0, c3=0, c4=0</a:t>
            </a:r>
            <a:endParaRPr lang="es-AR" sz="1600" dirty="0"/>
          </a:p>
        </p:txBody>
      </p:sp>
      <p:sp>
        <p:nvSpPr>
          <p:cNvPr id="51" name="Trapecio 50">
            <a:extLst>
              <a:ext uri="{FF2B5EF4-FFF2-40B4-BE49-F238E27FC236}">
                <a16:creationId xmlns:a16="http://schemas.microsoft.com/office/drawing/2014/main" id="{9BE1EF84-4C53-4003-BB7F-9042F8AB3553}"/>
              </a:ext>
            </a:extLst>
          </p:cNvPr>
          <p:cNvSpPr/>
          <p:nvPr/>
        </p:nvSpPr>
        <p:spPr>
          <a:xfrm>
            <a:off x="2357978" y="4868184"/>
            <a:ext cx="8049644" cy="1066288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"Disparos en el primer cuadrante : ", c1</a:t>
            </a:r>
          </a:p>
          <a:p>
            <a:pPr algn="ctr"/>
            <a:r>
              <a:rPr lang="es-AR" sz="1600" dirty="0">
                <a:solidFill>
                  <a:schemeClr val="tx1"/>
                </a:solidFill>
              </a:rPr>
              <a:t>"Disparos en el segundo cuadrante:", c2</a:t>
            </a:r>
          </a:p>
          <a:p>
            <a:pPr algn="ctr"/>
            <a:r>
              <a:rPr lang="es-AR" sz="1600" dirty="0">
                <a:solidFill>
                  <a:schemeClr val="tx1"/>
                </a:solidFill>
              </a:rPr>
              <a:t>  "Disparos en el tercer cuadrante :", c3</a:t>
            </a:r>
          </a:p>
          <a:p>
            <a:pPr algn="ctr"/>
            <a:r>
              <a:rPr lang="es-AR" sz="1600" dirty="0">
                <a:solidFill>
                  <a:schemeClr val="tx1"/>
                </a:solidFill>
              </a:rPr>
              <a:t>    "Disparos en el cuarto cuadrante :", c4</a:t>
            </a:r>
          </a:p>
        </p:txBody>
      </p:sp>
    </p:spTree>
    <p:extLst>
      <p:ext uri="{BB962C8B-B14F-4D97-AF65-F5344CB8AC3E}">
        <p14:creationId xmlns:p14="http://schemas.microsoft.com/office/powerpoint/2010/main" val="413099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6" grpId="0" animBg="1"/>
      <p:bldP spid="47" grpId="0" animBg="1"/>
      <p:bldP spid="9" grpId="0" animBg="1"/>
      <p:bldP spid="32" grpId="0" animBg="1"/>
      <p:bldP spid="40" grpId="0" animBg="1"/>
      <p:bldP spid="22" grpId="0" animBg="1"/>
      <p:bldP spid="23" grpId="0" animBg="1"/>
      <p:bldP spid="24" grpId="0" animBg="1"/>
      <p:bldP spid="76" grpId="0" animBg="1"/>
      <p:bldP spid="77" grpId="0" animBg="1"/>
      <p:bldP spid="28" grpId="0" animBg="1"/>
      <p:bldP spid="79" grpId="0" animBg="1"/>
      <p:bldP spid="29" grpId="0" animBg="1"/>
      <p:bldP spid="81" grpId="0" animBg="1"/>
      <p:bldP spid="82" grpId="0" animBg="1"/>
      <p:bldP spid="49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1071</Words>
  <Application>Microsoft Office PowerPoint</Application>
  <PresentationFormat>Panorámica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Agency FB</vt:lpstr>
      <vt:lpstr>-apple-system</vt:lpstr>
      <vt:lpstr>Arial</vt:lpstr>
      <vt:lpstr>Brush Script Std</vt:lpstr>
      <vt:lpstr>Courier New</vt:lpstr>
      <vt:lpstr>Noto Sans</vt:lpstr>
      <vt:lpstr>Tw Cen MT</vt:lpstr>
      <vt:lpstr>Tw Cen MT Condensed</vt:lpstr>
      <vt:lpstr>Wingdings 3</vt:lpstr>
      <vt:lpstr>Integral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Ej. 5.1.19 - Análisis</vt:lpstr>
      <vt:lpstr>Ej. 5.1.19 - Resolución</vt:lpstr>
      <vt:lpstr>Ej. 5.1.20 - Análisis</vt:lpstr>
      <vt:lpstr>Ej. 5.1.20 - Resolución</vt:lpstr>
      <vt:lpstr>Ej. 5.1.21 - Análisis</vt:lpstr>
      <vt:lpstr>Ej. 5.1.21 - Resolución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</dc:creator>
  <cp:lastModifiedBy>Pablo Vera</cp:lastModifiedBy>
  <cp:revision>307</cp:revision>
  <dcterms:created xsi:type="dcterms:W3CDTF">2017-06-06T16:26:47Z</dcterms:created>
  <dcterms:modified xsi:type="dcterms:W3CDTF">2020-09-24T23:57:49Z</dcterms:modified>
</cp:coreProperties>
</file>