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Teko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Teko-bold.fntdata"/><Relationship Id="rId10" Type="http://schemas.openxmlformats.org/officeDocument/2006/relationships/font" Target="fonts/Tek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90d735a3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d90d735a3b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90d735a3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d90d735a3b_0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90d735a3b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d90d735a3b_0_3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-1" y="0"/>
            <a:ext cx="9144000" cy="3429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342900" y="3720103"/>
            <a:ext cx="5829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b="0"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457950" y="3720103"/>
            <a:ext cx="2400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128000" y="4853028"/>
            <a:ext cx="730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10000"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 rot="10800000">
            <a:off x="6290132" y="3948079"/>
            <a:ext cx="0" cy="6858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44450" y="460225"/>
            <a:ext cx="83484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Se realizó un concurso de tiro al blanco. Por cada participante se ingresa un número que lo identifica y el resultado de los disparos efectuados. El ingreso finaliza con un número de participante negativo.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Cada participante efectúa 5 disparos, registrándose las coordenadas X-Y de cada disparo.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 considere disparos sobre los ejes, pero sí en el centro (si es sobre los ejes las coordenadas deberán volver a ingresarse).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determinar el cuadrante utilizar la función CUADRANTE que reciba las dos coordenadas y retorne el cuadrante al cual pertenece (1 a 4) y 0 para indicar un tiro en el centro.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calcular el puntaje utilizar la función PUNTAJE que reciba 5 parámetros que representan la cantidad de disparos en cada cuadrante y en el centro. La función debe retornar el puntaje obtenido según la siguiente escala: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Cuadrantes 1 y 2: 50 puntos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Cuadrantes 3 y 4: 40 puntos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Centro: 100 puntos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Determinar: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s-419"/>
              <a:t>El puntaje obtenido por cada participante, detallando cuantos disparos realizó en cada cuadrante.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s-419"/>
              <a:t>Mostrar el número del participante ganador y el puntaje obtenido.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s-419"/>
              <a:t>Calcular y mostrar la cantidad total de disparos en el centro (de todos los participantes)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8003" r="0" t="0"/>
          <a:stretch/>
        </p:blipFill>
        <p:spPr>
          <a:xfrm>
            <a:off x="8052585" y="5363"/>
            <a:ext cx="1124514" cy="454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3996" y="-13997"/>
            <a:ext cx="269031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0" y="0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rgbClr val="3F3F3F"/>
                </a:solidFill>
                <a:latin typeface="Teko"/>
                <a:ea typeface="Teko"/>
                <a:cs typeface="Teko"/>
                <a:sym typeface="Teko"/>
              </a:rPr>
              <a:t>  Ejercicio 6.3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2975" y="2703700"/>
            <a:ext cx="1710125" cy="14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333600" y="643400"/>
            <a:ext cx="6665400" cy="3550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2101025" y="1039156"/>
            <a:ext cx="4976400" cy="1360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996" y="-13997"/>
            <a:ext cx="269031" cy="51435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/>
          <p:nvPr/>
        </p:nvCxnSpPr>
        <p:spPr>
          <a:xfrm>
            <a:off x="1347175" y="808137"/>
            <a:ext cx="665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 txBox="1"/>
          <p:nvPr/>
        </p:nvSpPr>
        <p:spPr>
          <a:xfrm>
            <a:off x="3207700" y="575646"/>
            <a:ext cx="284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participante &gt;= 0</a:t>
            </a:r>
            <a:endParaRPr sz="900"/>
          </a:p>
        </p:txBody>
      </p:sp>
      <p:sp>
        <p:nvSpPr>
          <p:cNvPr id="77" name="Google Shape;77;p15"/>
          <p:cNvSpPr/>
          <p:nvPr/>
        </p:nvSpPr>
        <p:spPr>
          <a:xfrm>
            <a:off x="3469150" y="1111923"/>
            <a:ext cx="2394300" cy="364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469150" y="1364080"/>
            <a:ext cx="2394300" cy="14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x * y == 0  &amp;&amp;  x != y</a:t>
            </a:r>
            <a:endParaRPr sz="1000"/>
          </a:p>
        </p:txBody>
      </p:sp>
      <p:sp>
        <p:nvSpPr>
          <p:cNvPr id="79" name="Google Shape;79;p15"/>
          <p:cNvSpPr/>
          <p:nvPr/>
        </p:nvSpPr>
        <p:spPr>
          <a:xfrm>
            <a:off x="3943825" y="1167590"/>
            <a:ext cx="1388275" cy="143343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x , y</a:t>
            </a:r>
            <a:endParaRPr sz="1000"/>
          </a:p>
        </p:txBody>
      </p:sp>
      <p:cxnSp>
        <p:nvCxnSpPr>
          <p:cNvPr id="80" name="Google Shape;80;p15"/>
          <p:cNvCxnSpPr>
            <a:stCxn id="73" idx="1"/>
          </p:cNvCxnSpPr>
          <p:nvPr/>
        </p:nvCxnSpPr>
        <p:spPr>
          <a:xfrm>
            <a:off x="2101025" y="171940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>
            <a:stCxn id="73" idx="1"/>
          </p:cNvCxnSpPr>
          <p:nvPr/>
        </p:nvCxnSpPr>
        <p:spPr>
          <a:xfrm>
            <a:off x="2101025" y="171940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5"/>
          <p:cNvSpPr/>
          <p:nvPr/>
        </p:nvSpPr>
        <p:spPr>
          <a:xfrm>
            <a:off x="1842750" y="1533725"/>
            <a:ext cx="520200" cy="45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cxnSp>
        <p:nvCxnSpPr>
          <p:cNvPr id="83" name="Google Shape;83;p15"/>
          <p:cNvCxnSpPr>
            <a:stCxn id="82" idx="2"/>
            <a:endCxn id="82" idx="6"/>
          </p:cNvCxnSpPr>
          <p:nvPr/>
        </p:nvCxnSpPr>
        <p:spPr>
          <a:xfrm>
            <a:off x="1842750" y="1761125"/>
            <a:ext cx="52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5"/>
          <p:cNvSpPr txBox="1"/>
          <p:nvPr/>
        </p:nvSpPr>
        <p:spPr>
          <a:xfrm>
            <a:off x="1716575" y="1545563"/>
            <a:ext cx="76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i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0 | &lt;5 | 1</a:t>
            </a:r>
            <a:endParaRPr sz="800"/>
          </a:p>
        </p:txBody>
      </p:sp>
      <p:sp>
        <p:nvSpPr>
          <p:cNvPr id="85" name="Google Shape;85;p15"/>
          <p:cNvSpPr/>
          <p:nvPr/>
        </p:nvSpPr>
        <p:spPr>
          <a:xfrm>
            <a:off x="3198000" y="1640075"/>
            <a:ext cx="2840700" cy="14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cuad = CUADRANTE(x,y)</a:t>
            </a:r>
            <a:endParaRPr sz="1000"/>
          </a:p>
        </p:txBody>
      </p:sp>
      <p:sp>
        <p:nvSpPr>
          <p:cNvPr id="86" name="Google Shape;86;p15"/>
          <p:cNvSpPr/>
          <p:nvPr/>
        </p:nvSpPr>
        <p:spPr>
          <a:xfrm>
            <a:off x="2359750" y="1847453"/>
            <a:ext cx="4543200" cy="231600"/>
          </a:xfrm>
          <a:prstGeom prst="triangle">
            <a:avLst>
              <a:gd fmla="val 50091" name="adj"/>
            </a:avLst>
          </a:prstGeom>
          <a:solidFill>
            <a:srgbClr val="FCE5CD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cuad</a:t>
            </a:r>
            <a:endParaRPr sz="1000"/>
          </a:p>
        </p:txBody>
      </p:sp>
      <p:sp>
        <p:nvSpPr>
          <p:cNvPr id="87" name="Google Shape;87;p15"/>
          <p:cNvSpPr/>
          <p:nvPr/>
        </p:nvSpPr>
        <p:spPr>
          <a:xfrm>
            <a:off x="2359750" y="2068918"/>
            <a:ext cx="4536600" cy="294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419" sz="900"/>
              <a:t>cuad0 ++                cuad1 ++           cuad2++               cuad3 ++                 cuad4 ++</a:t>
            </a:r>
            <a:endParaRPr sz="900"/>
          </a:p>
        </p:txBody>
      </p:sp>
      <p:sp>
        <p:nvSpPr>
          <p:cNvPr id="88" name="Google Shape;88;p15"/>
          <p:cNvSpPr/>
          <p:nvPr/>
        </p:nvSpPr>
        <p:spPr>
          <a:xfrm>
            <a:off x="2363100" y="2068731"/>
            <a:ext cx="4536600" cy="115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    0                       1                         2                      3                         4</a:t>
            </a:r>
            <a:endParaRPr sz="1000"/>
          </a:p>
        </p:txBody>
      </p:sp>
      <p:cxnSp>
        <p:nvCxnSpPr>
          <p:cNvPr id="89" name="Google Shape;89;p15"/>
          <p:cNvCxnSpPr/>
          <p:nvPr/>
        </p:nvCxnSpPr>
        <p:spPr>
          <a:xfrm>
            <a:off x="4983948" y="2066884"/>
            <a:ext cx="0" cy="30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4092623" y="2066884"/>
            <a:ext cx="0" cy="30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 flipH="1">
            <a:off x="3197998" y="2071540"/>
            <a:ext cx="2400" cy="30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/>
          <p:nvPr/>
        </p:nvCxnSpPr>
        <p:spPr>
          <a:xfrm>
            <a:off x="5921671" y="2058769"/>
            <a:ext cx="0" cy="30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/>
          <p:nvPr/>
        </p:nvSpPr>
        <p:spPr>
          <a:xfrm>
            <a:off x="2694275" y="2451153"/>
            <a:ext cx="3727500" cy="14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puntajePart </a:t>
            </a:r>
            <a:r>
              <a:rPr lang="es-419" sz="900"/>
              <a:t>= PUNTAJE(cuad0,cuad1,cuad2,cuad3,cuad4)</a:t>
            </a:r>
            <a:endParaRPr sz="900"/>
          </a:p>
        </p:txBody>
      </p:sp>
      <p:sp>
        <p:nvSpPr>
          <p:cNvPr id="94" name="Google Shape;94;p15"/>
          <p:cNvSpPr/>
          <p:nvPr/>
        </p:nvSpPr>
        <p:spPr>
          <a:xfrm>
            <a:off x="3551675" y="2644372"/>
            <a:ext cx="2012700" cy="14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centro += cuad0</a:t>
            </a:r>
            <a:endParaRPr sz="900"/>
          </a:p>
        </p:txBody>
      </p:sp>
      <p:sp>
        <p:nvSpPr>
          <p:cNvPr id="95" name="Google Shape;95;p15"/>
          <p:cNvSpPr/>
          <p:nvPr/>
        </p:nvSpPr>
        <p:spPr>
          <a:xfrm>
            <a:off x="2249700" y="3067650"/>
            <a:ext cx="4616700" cy="42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maxPuntaje = puntajePart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ganador = participante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flagMax = 1</a:t>
            </a:r>
            <a:endParaRPr sz="900"/>
          </a:p>
        </p:txBody>
      </p:sp>
      <p:grpSp>
        <p:nvGrpSpPr>
          <p:cNvPr id="96" name="Google Shape;96;p15"/>
          <p:cNvGrpSpPr/>
          <p:nvPr/>
        </p:nvGrpSpPr>
        <p:grpSpPr>
          <a:xfrm>
            <a:off x="2254975" y="2837601"/>
            <a:ext cx="4621525" cy="651887"/>
            <a:chOff x="2271275" y="2762025"/>
            <a:chExt cx="4621525" cy="698550"/>
          </a:xfrm>
        </p:grpSpPr>
        <p:sp>
          <p:nvSpPr>
            <p:cNvPr id="97" name="Google Shape;97;p15"/>
            <p:cNvSpPr/>
            <p:nvPr/>
          </p:nvSpPr>
          <p:spPr>
            <a:xfrm>
              <a:off x="2271275" y="2762025"/>
              <a:ext cx="4616700" cy="2481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0000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/>
                <a:t>flagMax == 0 || puntajePart &gt; maxPuntaje</a:t>
              </a:r>
              <a:endParaRPr sz="900"/>
            </a:p>
          </p:txBody>
        </p:sp>
        <p:cxnSp>
          <p:nvCxnSpPr>
            <p:cNvPr id="98" name="Google Shape;98;p15"/>
            <p:cNvCxnSpPr/>
            <p:nvPr/>
          </p:nvCxnSpPr>
          <p:spPr>
            <a:xfrm>
              <a:off x="5655300" y="3024375"/>
              <a:ext cx="0" cy="43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5"/>
            <p:cNvCxnSpPr/>
            <p:nvPr/>
          </p:nvCxnSpPr>
          <p:spPr>
            <a:xfrm>
              <a:off x="5655300" y="3055050"/>
              <a:ext cx="1237500" cy="33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0" name="Google Shape;100;p15"/>
          <p:cNvSpPr/>
          <p:nvPr/>
        </p:nvSpPr>
        <p:spPr>
          <a:xfrm>
            <a:off x="3278350" y="3566527"/>
            <a:ext cx="2775900" cy="2943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“Puntaje”, puntajePart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“Tiros”, cuad0,cuad1,cuad2,cuad3,cuad4</a:t>
            </a:r>
            <a:endParaRPr sz="1000"/>
          </a:p>
        </p:txBody>
      </p:sp>
      <p:sp>
        <p:nvSpPr>
          <p:cNvPr id="101" name="Google Shape;101;p15"/>
          <p:cNvSpPr/>
          <p:nvPr/>
        </p:nvSpPr>
        <p:spPr>
          <a:xfrm>
            <a:off x="3551675" y="3937749"/>
            <a:ext cx="2012700" cy="14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participante = leerParticipante( )</a:t>
            </a:r>
            <a:endParaRPr sz="900"/>
          </a:p>
        </p:txBody>
      </p:sp>
      <p:sp>
        <p:nvSpPr>
          <p:cNvPr id="102" name="Google Shape;102;p15"/>
          <p:cNvSpPr/>
          <p:nvPr/>
        </p:nvSpPr>
        <p:spPr>
          <a:xfrm>
            <a:off x="3398175" y="442512"/>
            <a:ext cx="2012700" cy="14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participante = leerParticipante( )</a:t>
            </a:r>
            <a:endParaRPr sz="900"/>
          </a:p>
        </p:txBody>
      </p:sp>
      <p:sp>
        <p:nvSpPr>
          <p:cNvPr id="103" name="Google Shape;103;p15"/>
          <p:cNvSpPr/>
          <p:nvPr/>
        </p:nvSpPr>
        <p:spPr>
          <a:xfrm>
            <a:off x="3824475" y="182450"/>
            <a:ext cx="1160100" cy="20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6-3</a:t>
            </a:r>
            <a:endParaRPr sz="900"/>
          </a:p>
        </p:txBody>
      </p:sp>
      <p:sp>
        <p:nvSpPr>
          <p:cNvPr id="104" name="Google Shape;104;p15"/>
          <p:cNvSpPr/>
          <p:nvPr/>
        </p:nvSpPr>
        <p:spPr>
          <a:xfrm>
            <a:off x="2471875" y="848578"/>
            <a:ext cx="3885300" cy="14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cuad0 = cuad1 = cuad2 = cuad3 = cuad4 = 0</a:t>
            </a:r>
            <a:endParaRPr sz="900"/>
          </a:p>
        </p:txBody>
      </p:sp>
      <p:grpSp>
        <p:nvGrpSpPr>
          <p:cNvPr id="105" name="Google Shape;105;p15"/>
          <p:cNvGrpSpPr/>
          <p:nvPr/>
        </p:nvGrpSpPr>
        <p:grpSpPr>
          <a:xfrm>
            <a:off x="2486199" y="4252413"/>
            <a:ext cx="4143668" cy="630017"/>
            <a:chOff x="324600" y="407088"/>
            <a:chExt cx="3830700" cy="1188712"/>
          </a:xfrm>
        </p:grpSpPr>
        <p:sp>
          <p:nvSpPr>
            <p:cNvPr id="106" name="Google Shape;106;p15"/>
            <p:cNvSpPr/>
            <p:nvPr/>
          </p:nvSpPr>
          <p:spPr>
            <a:xfrm>
              <a:off x="324600" y="407088"/>
              <a:ext cx="3830700" cy="411300"/>
            </a:xfrm>
            <a:prstGeom prst="triangle">
              <a:avLst>
                <a:gd fmla="val 5033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18000" lIns="91425" spcFirstLastPara="1" rIns="91425" wrap="square" tIns="90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/>
                <a:t>f</a:t>
              </a:r>
              <a:r>
                <a:rPr lang="es-419" sz="900"/>
                <a:t>lagMax! = 0</a:t>
              </a:r>
              <a:endParaRPr sz="9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24600" y="816400"/>
              <a:ext cx="3830700" cy="77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/>
                <a:t>“Participante ganador”, ganador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/>
                <a:t>“Puntaje ganador” puntajeMax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>
                  <a:solidFill>
                    <a:schemeClr val="dk1"/>
                  </a:solidFill>
                </a:rPr>
                <a:t>“Tiros totales al centro”, centro</a:t>
              </a:r>
              <a:endParaRPr sz="900"/>
            </a:p>
          </p:txBody>
        </p:sp>
      </p:grpSp>
      <p:sp>
        <p:nvSpPr>
          <p:cNvPr id="108" name="Google Shape;108;p15"/>
          <p:cNvSpPr txBox="1"/>
          <p:nvPr/>
        </p:nvSpPr>
        <p:spPr>
          <a:xfrm>
            <a:off x="4761275" y="4554994"/>
            <a:ext cx="181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“SinProcesamiento”</a:t>
            </a:r>
            <a:endParaRPr sz="1000"/>
          </a:p>
        </p:txBody>
      </p:sp>
      <p:cxnSp>
        <p:nvCxnSpPr>
          <p:cNvPr id="109" name="Google Shape;109;p15"/>
          <p:cNvCxnSpPr>
            <a:stCxn id="107" idx="0"/>
            <a:endCxn id="107" idx="2"/>
          </p:cNvCxnSpPr>
          <p:nvPr/>
        </p:nvCxnSpPr>
        <p:spPr>
          <a:xfrm>
            <a:off x="4558034" y="4469349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8003" r="0" t="0"/>
          <a:stretch/>
        </p:blipFill>
        <p:spPr>
          <a:xfrm>
            <a:off x="8052585" y="5363"/>
            <a:ext cx="1124514" cy="45486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0" y="0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rgbClr val="3F3F3F"/>
                </a:solidFill>
                <a:latin typeface="Teko"/>
                <a:ea typeface="Teko"/>
                <a:cs typeface="Teko"/>
                <a:sym typeface="Teko"/>
              </a:rPr>
              <a:t>  </a:t>
            </a:r>
            <a:r>
              <a:rPr lang="es-419" sz="2700">
                <a:solidFill>
                  <a:srgbClr val="3F3F3F"/>
                </a:solidFill>
                <a:latin typeface="Teko"/>
                <a:ea typeface="Teko"/>
                <a:cs typeface="Teko"/>
                <a:sym typeface="Teko"/>
              </a:rPr>
              <a:t>Ejercicio 6.3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221150" y="4927000"/>
            <a:ext cx="673750" cy="2025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fin</a:t>
            </a:r>
            <a:endParaRPr sz="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996" y="-13997"/>
            <a:ext cx="269031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4">
            <a:alphaModFix/>
          </a:blip>
          <a:srcRect b="0" l="8003" r="0" t="0"/>
          <a:stretch/>
        </p:blipFill>
        <p:spPr>
          <a:xfrm>
            <a:off x="8052585" y="5363"/>
            <a:ext cx="1124514" cy="4548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6"/>
          <p:cNvGrpSpPr/>
          <p:nvPr/>
        </p:nvGrpSpPr>
        <p:grpSpPr>
          <a:xfrm>
            <a:off x="1338512" y="727213"/>
            <a:ext cx="6466971" cy="3661075"/>
            <a:chOff x="1029574" y="697550"/>
            <a:chExt cx="6466971" cy="3661075"/>
          </a:xfrm>
        </p:grpSpPr>
        <p:grpSp>
          <p:nvGrpSpPr>
            <p:cNvPr id="120" name="Google Shape;120;p16"/>
            <p:cNvGrpSpPr/>
            <p:nvPr/>
          </p:nvGrpSpPr>
          <p:grpSpPr>
            <a:xfrm>
              <a:off x="1029574" y="1563494"/>
              <a:ext cx="6466971" cy="1640214"/>
              <a:chOff x="1029641" y="1270277"/>
              <a:chExt cx="6013549" cy="1933531"/>
            </a:xfrm>
          </p:grpSpPr>
          <p:grpSp>
            <p:nvGrpSpPr>
              <p:cNvPr id="121" name="Google Shape;121;p16"/>
              <p:cNvGrpSpPr/>
              <p:nvPr/>
            </p:nvGrpSpPr>
            <p:grpSpPr>
              <a:xfrm>
                <a:off x="1029641" y="1270277"/>
                <a:ext cx="6013549" cy="1933531"/>
                <a:chOff x="324600" y="847007"/>
                <a:chExt cx="4143846" cy="2349941"/>
              </a:xfrm>
            </p:grpSpPr>
            <p:cxnSp>
              <p:nvCxnSpPr>
                <p:cNvPr id="122" name="Google Shape;122;p16"/>
                <p:cNvCxnSpPr>
                  <a:stCxn id="123" idx="0"/>
                  <a:endCxn id="123" idx="2"/>
                </p:cNvCxnSpPr>
                <p:nvPr/>
              </p:nvCxnSpPr>
              <p:spPr>
                <a:xfrm>
                  <a:off x="2396434" y="1658786"/>
                  <a:ext cx="0" cy="1538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124" name="Google Shape;124;p16"/>
                <p:cNvGrpSpPr/>
                <p:nvPr/>
              </p:nvGrpSpPr>
              <p:grpSpPr>
                <a:xfrm>
                  <a:off x="324600" y="847007"/>
                  <a:ext cx="4143668" cy="2349925"/>
                  <a:chOff x="324600" y="405100"/>
                  <a:chExt cx="3830700" cy="1190740"/>
                </a:xfrm>
              </p:grpSpPr>
              <p:sp>
                <p:nvSpPr>
                  <p:cNvPr id="125" name="Google Shape;125;p16"/>
                  <p:cNvSpPr/>
                  <p:nvPr/>
                </p:nvSpPr>
                <p:spPr>
                  <a:xfrm>
                    <a:off x="324600" y="405100"/>
                    <a:ext cx="3830700" cy="411300"/>
                  </a:xfrm>
                  <a:prstGeom prst="triangle">
                    <a:avLst>
                      <a:gd fmla="val 50330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b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s-419" sz="1000"/>
                      <a:t>x==0 &amp;&amp; y == 0</a:t>
                    </a:r>
                    <a:endParaRPr sz="1000"/>
                  </a:p>
                </p:txBody>
              </p:sp>
              <p:sp>
                <p:nvSpPr>
                  <p:cNvPr id="123" name="Google Shape;123;p16"/>
                  <p:cNvSpPr/>
                  <p:nvPr/>
                </p:nvSpPr>
                <p:spPr>
                  <a:xfrm>
                    <a:off x="324600" y="816440"/>
                    <a:ext cx="3830700" cy="7794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s-419" sz="1100"/>
                      <a:t>  cuadrante=0</a:t>
                    </a:r>
                    <a:endParaRPr sz="1100"/>
                  </a:p>
                </p:txBody>
              </p:sp>
            </p:grpSp>
            <p:grpSp>
              <p:nvGrpSpPr>
                <p:cNvPr id="126" name="Google Shape;126;p16"/>
                <p:cNvGrpSpPr/>
                <p:nvPr/>
              </p:nvGrpSpPr>
              <p:grpSpPr>
                <a:xfrm>
                  <a:off x="1249455" y="1658775"/>
                  <a:ext cx="3218561" cy="1538055"/>
                  <a:chOff x="324600" y="405118"/>
                  <a:chExt cx="3830709" cy="1190721"/>
                </a:xfrm>
              </p:grpSpPr>
              <p:sp>
                <p:nvSpPr>
                  <p:cNvPr id="127" name="Google Shape;127;p16"/>
                  <p:cNvSpPr/>
                  <p:nvPr/>
                </p:nvSpPr>
                <p:spPr>
                  <a:xfrm>
                    <a:off x="324609" y="405118"/>
                    <a:ext cx="3830700" cy="411300"/>
                  </a:xfrm>
                  <a:prstGeom prst="triangle">
                    <a:avLst>
                      <a:gd fmla="val 50330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b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s-419" sz="1000"/>
                      <a:t>x&gt;0 &amp;&amp; y&gt;0</a:t>
                    </a:r>
                    <a:endParaRPr sz="1000"/>
                  </a:p>
                </p:txBody>
              </p:sp>
              <p:sp>
                <p:nvSpPr>
                  <p:cNvPr id="128" name="Google Shape;128;p16"/>
                  <p:cNvSpPr/>
                  <p:nvPr/>
                </p:nvSpPr>
                <p:spPr>
                  <a:xfrm>
                    <a:off x="324600" y="816440"/>
                    <a:ext cx="3830700" cy="7794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s-419" sz="1100"/>
                      <a:t>   cuadrante=1</a:t>
                    </a:r>
                    <a:endParaRPr sz="1100"/>
                  </a:p>
                </p:txBody>
              </p:sp>
            </p:grpSp>
            <p:grpSp>
              <p:nvGrpSpPr>
                <p:cNvPr id="129" name="Google Shape;129;p16"/>
                <p:cNvGrpSpPr/>
                <p:nvPr/>
              </p:nvGrpSpPr>
              <p:grpSpPr>
                <a:xfrm>
                  <a:off x="2135921" y="2207597"/>
                  <a:ext cx="2332513" cy="989267"/>
                  <a:chOff x="324600" y="405100"/>
                  <a:chExt cx="3830700" cy="1190740"/>
                </a:xfrm>
              </p:grpSpPr>
              <p:sp>
                <p:nvSpPr>
                  <p:cNvPr id="130" name="Google Shape;130;p16"/>
                  <p:cNvSpPr/>
                  <p:nvPr/>
                </p:nvSpPr>
                <p:spPr>
                  <a:xfrm>
                    <a:off x="324600" y="405100"/>
                    <a:ext cx="3830700" cy="411300"/>
                  </a:xfrm>
                  <a:prstGeom prst="triangle">
                    <a:avLst>
                      <a:gd fmla="val 50330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b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s-419" sz="1000"/>
                      <a:t>x&lt;0 &amp;&amp; y&gt;0</a:t>
                    </a:r>
                    <a:endParaRPr sz="1000"/>
                  </a:p>
                </p:txBody>
              </p:sp>
              <p:sp>
                <p:nvSpPr>
                  <p:cNvPr id="131" name="Google Shape;131;p16"/>
                  <p:cNvSpPr/>
                  <p:nvPr/>
                </p:nvSpPr>
                <p:spPr>
                  <a:xfrm>
                    <a:off x="324600" y="816440"/>
                    <a:ext cx="3830700" cy="7794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s-419" sz="1100"/>
                      <a:t>  cuadrante=2</a:t>
                    </a:r>
                    <a:endParaRPr sz="1100"/>
                  </a:p>
                </p:txBody>
              </p:sp>
            </p:grpSp>
            <p:grpSp>
              <p:nvGrpSpPr>
                <p:cNvPr id="132" name="Google Shape;132;p16"/>
                <p:cNvGrpSpPr/>
                <p:nvPr/>
              </p:nvGrpSpPr>
              <p:grpSpPr>
                <a:xfrm>
                  <a:off x="3020825" y="2570022"/>
                  <a:ext cx="1447622" cy="626926"/>
                  <a:chOff x="324600" y="401922"/>
                  <a:chExt cx="3830700" cy="1193918"/>
                </a:xfrm>
              </p:grpSpPr>
              <p:sp>
                <p:nvSpPr>
                  <p:cNvPr id="133" name="Google Shape;133;p16"/>
                  <p:cNvSpPr/>
                  <p:nvPr/>
                </p:nvSpPr>
                <p:spPr>
                  <a:xfrm>
                    <a:off x="324600" y="401922"/>
                    <a:ext cx="3830700" cy="411300"/>
                  </a:xfrm>
                  <a:prstGeom prst="triangle">
                    <a:avLst>
                      <a:gd fmla="val 50330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b" bIns="0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s-419" sz="1000"/>
                      <a:t>x&lt;0 &amp;&amp; y&lt;0</a:t>
                    </a:r>
                    <a:endParaRPr sz="1000"/>
                  </a:p>
                </p:txBody>
              </p:sp>
              <p:sp>
                <p:nvSpPr>
                  <p:cNvPr id="134" name="Google Shape;134;p16"/>
                  <p:cNvSpPr/>
                  <p:nvPr/>
                </p:nvSpPr>
                <p:spPr>
                  <a:xfrm>
                    <a:off x="324600" y="816440"/>
                    <a:ext cx="3830700" cy="7794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s-419" sz="1100"/>
                      <a:t>cuadrante =3        cuadrante = 4</a:t>
                    </a:r>
                    <a:endParaRPr sz="1100"/>
                  </a:p>
                </p:txBody>
              </p:sp>
            </p:grpSp>
          </p:grpSp>
          <p:cxnSp>
            <p:nvCxnSpPr>
              <p:cNvPr id="135" name="Google Shape;135;p16"/>
              <p:cNvCxnSpPr>
                <a:stCxn id="134" idx="0"/>
                <a:endCxn id="134" idx="2"/>
              </p:cNvCxnSpPr>
              <p:nvPr/>
            </p:nvCxnSpPr>
            <p:spPr>
              <a:xfrm>
                <a:off x="5992796" y="2867067"/>
                <a:ext cx="0" cy="33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16"/>
              <p:cNvCxnSpPr/>
              <p:nvPr/>
            </p:nvCxnSpPr>
            <p:spPr>
              <a:xfrm rot="10800000">
                <a:off x="2373225" y="1933500"/>
                <a:ext cx="0" cy="44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" name="Google Shape;137;p16"/>
              <p:cNvCxnSpPr/>
              <p:nvPr/>
            </p:nvCxnSpPr>
            <p:spPr>
              <a:xfrm rot="10800000">
                <a:off x="3656425" y="2380200"/>
                <a:ext cx="0" cy="44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16"/>
              <p:cNvCxnSpPr/>
              <p:nvPr/>
            </p:nvCxnSpPr>
            <p:spPr>
              <a:xfrm rot="10800000">
                <a:off x="4939600" y="2692025"/>
                <a:ext cx="0" cy="44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9" name="Google Shape;139;p16"/>
            <p:cNvGrpSpPr/>
            <p:nvPr/>
          </p:nvGrpSpPr>
          <p:grpSpPr>
            <a:xfrm>
              <a:off x="3411502" y="697550"/>
              <a:ext cx="1703119" cy="681725"/>
              <a:chOff x="2903613" y="460225"/>
              <a:chExt cx="2718900" cy="681725"/>
            </a:xfrm>
          </p:grpSpPr>
          <p:sp>
            <p:nvSpPr>
              <p:cNvPr id="140" name="Google Shape;140;p16"/>
              <p:cNvSpPr/>
              <p:nvPr/>
            </p:nvSpPr>
            <p:spPr>
              <a:xfrm>
                <a:off x="2903613" y="518700"/>
                <a:ext cx="2718900" cy="614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" name="Google Shape;141;p16"/>
              <p:cNvCxnSpPr>
                <a:stCxn id="140" idx="3"/>
                <a:endCxn id="140" idx="0"/>
              </p:cNvCxnSpPr>
              <p:nvPr/>
            </p:nvCxnSpPr>
            <p:spPr>
              <a:xfrm>
                <a:off x="2903613" y="826050"/>
                <a:ext cx="27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16"/>
              <p:cNvCxnSpPr/>
              <p:nvPr/>
            </p:nvCxnSpPr>
            <p:spPr>
              <a:xfrm>
                <a:off x="4918163" y="818250"/>
                <a:ext cx="9600" cy="32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3" name="Google Shape;143;p16"/>
              <p:cNvSpPr txBox="1"/>
              <p:nvPr/>
            </p:nvSpPr>
            <p:spPr>
              <a:xfrm>
                <a:off x="3455763" y="460225"/>
                <a:ext cx="1614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1000"/>
                  <a:t>CUADRANTE</a:t>
                </a:r>
                <a:endParaRPr sz="1000"/>
              </a:p>
            </p:txBody>
          </p:sp>
          <p:sp>
            <p:nvSpPr>
              <p:cNvPr id="144" name="Google Shape;144;p16"/>
              <p:cNvSpPr txBox="1"/>
              <p:nvPr/>
            </p:nvSpPr>
            <p:spPr>
              <a:xfrm>
                <a:off x="3060870" y="794700"/>
                <a:ext cx="17955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1000"/>
                  <a:t>int x, int y</a:t>
                </a:r>
                <a:endParaRPr sz="1000"/>
              </a:p>
            </p:txBody>
          </p:sp>
          <p:sp>
            <p:nvSpPr>
              <p:cNvPr id="145" name="Google Shape;145;p16"/>
              <p:cNvSpPr txBox="1"/>
              <p:nvPr/>
            </p:nvSpPr>
            <p:spPr>
              <a:xfrm>
                <a:off x="4989588" y="798925"/>
                <a:ext cx="5238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rm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1000"/>
                  <a:t>int</a:t>
                </a:r>
                <a:endParaRPr sz="1000"/>
              </a:p>
            </p:txBody>
          </p:sp>
        </p:grpSp>
        <p:sp>
          <p:nvSpPr>
            <p:cNvPr id="146" name="Google Shape;146;p16"/>
            <p:cNvSpPr/>
            <p:nvPr/>
          </p:nvSpPr>
          <p:spPr>
            <a:xfrm>
              <a:off x="3660967" y="3521300"/>
              <a:ext cx="1197000" cy="33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/>
                <a:t>return cuadrante </a:t>
              </a:r>
              <a:endParaRPr sz="10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3926188" y="4034925"/>
              <a:ext cx="673750" cy="323700"/>
            </a:xfrm>
            <a:prstGeom prst="flowChartMerg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/>
                <a:t>fin</a:t>
              </a:r>
              <a:endParaRPr sz="600"/>
            </a:p>
          </p:txBody>
        </p:sp>
        <p:cxnSp>
          <p:nvCxnSpPr>
            <p:cNvPr id="148" name="Google Shape;148;p16"/>
            <p:cNvCxnSpPr/>
            <p:nvPr/>
          </p:nvCxnSpPr>
          <p:spPr>
            <a:xfrm flipH="1">
              <a:off x="4263150" y="3210875"/>
              <a:ext cx="8700" cy="31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6"/>
            <p:cNvCxnSpPr>
              <a:stCxn id="146" idx="2"/>
              <a:endCxn id="147" idx="0"/>
            </p:cNvCxnSpPr>
            <p:nvPr/>
          </p:nvCxnSpPr>
          <p:spPr>
            <a:xfrm>
              <a:off x="4259467" y="3860000"/>
              <a:ext cx="3600" cy="17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6"/>
            <p:cNvCxnSpPr>
              <a:endCxn id="125" idx="0"/>
            </p:cNvCxnSpPr>
            <p:nvPr/>
          </p:nvCxnSpPr>
          <p:spPr>
            <a:xfrm>
              <a:off x="4278861" y="1389194"/>
              <a:ext cx="5400" cy="17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6"/>
          <p:cNvSpPr txBox="1"/>
          <p:nvPr/>
        </p:nvSpPr>
        <p:spPr>
          <a:xfrm>
            <a:off x="0" y="0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rgbClr val="3F3F3F"/>
                </a:solidFill>
                <a:latin typeface="Teko"/>
                <a:ea typeface="Teko"/>
                <a:cs typeface="Teko"/>
                <a:sym typeface="Teko"/>
              </a:rPr>
              <a:t>  Ejercicio 6.3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/>
          </a:blip>
          <a:srcRect b="0" l="8003" r="0" t="0"/>
          <a:stretch/>
        </p:blipFill>
        <p:spPr>
          <a:xfrm>
            <a:off x="8052585" y="5363"/>
            <a:ext cx="1124514" cy="454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3996" y="-13997"/>
            <a:ext cx="269031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/>
          <p:nvPr/>
        </p:nvSpPr>
        <p:spPr>
          <a:xfrm>
            <a:off x="1417050" y="1210100"/>
            <a:ext cx="2718900" cy="614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17"/>
          <p:cNvCxnSpPr>
            <a:stCxn id="158" idx="3"/>
            <a:endCxn id="158" idx="0"/>
          </p:cNvCxnSpPr>
          <p:nvPr/>
        </p:nvCxnSpPr>
        <p:spPr>
          <a:xfrm>
            <a:off x="1417050" y="1517450"/>
            <a:ext cx="271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7"/>
          <p:cNvCxnSpPr/>
          <p:nvPr/>
        </p:nvCxnSpPr>
        <p:spPr>
          <a:xfrm>
            <a:off x="3431600" y="1509650"/>
            <a:ext cx="96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7"/>
          <p:cNvSpPr txBox="1"/>
          <p:nvPr/>
        </p:nvSpPr>
        <p:spPr>
          <a:xfrm>
            <a:off x="1969200" y="1151625"/>
            <a:ext cx="16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PUNTAJE</a:t>
            </a:r>
            <a:endParaRPr sz="1000"/>
          </a:p>
        </p:txBody>
      </p:sp>
      <p:sp>
        <p:nvSpPr>
          <p:cNvPr id="162" name="Google Shape;162;p17"/>
          <p:cNvSpPr txBox="1"/>
          <p:nvPr/>
        </p:nvSpPr>
        <p:spPr>
          <a:xfrm>
            <a:off x="1555150" y="1426625"/>
            <a:ext cx="179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int cuad0, int cuad1, int cuad2, int cuad3, int cuad4</a:t>
            </a:r>
            <a:endParaRPr sz="1000"/>
          </a:p>
        </p:txBody>
      </p:sp>
      <p:sp>
        <p:nvSpPr>
          <p:cNvPr id="163" name="Google Shape;163;p17"/>
          <p:cNvSpPr txBox="1"/>
          <p:nvPr/>
        </p:nvSpPr>
        <p:spPr>
          <a:xfrm>
            <a:off x="3503025" y="1490325"/>
            <a:ext cx="52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int</a:t>
            </a:r>
            <a:endParaRPr sz="1000"/>
          </a:p>
        </p:txBody>
      </p:sp>
      <p:sp>
        <p:nvSpPr>
          <p:cNvPr id="164" name="Google Shape;164;p17"/>
          <p:cNvSpPr/>
          <p:nvPr/>
        </p:nvSpPr>
        <p:spPr>
          <a:xfrm>
            <a:off x="981000" y="1999613"/>
            <a:ext cx="35910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return (cuad1+cuad2)*50 + (cuad4+cuad3)*40 + cuad0*100  </a:t>
            </a:r>
            <a:endParaRPr sz="1000"/>
          </a:p>
        </p:txBody>
      </p:sp>
      <p:sp>
        <p:nvSpPr>
          <p:cNvPr id="165" name="Google Shape;165;p17"/>
          <p:cNvSpPr/>
          <p:nvPr/>
        </p:nvSpPr>
        <p:spPr>
          <a:xfrm>
            <a:off x="2439625" y="2513250"/>
            <a:ext cx="673750" cy="3237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fin</a:t>
            </a:r>
            <a:endParaRPr sz="600"/>
          </a:p>
        </p:txBody>
      </p:sp>
      <p:cxnSp>
        <p:nvCxnSpPr>
          <p:cNvPr id="166" name="Google Shape;166;p17"/>
          <p:cNvCxnSpPr/>
          <p:nvPr/>
        </p:nvCxnSpPr>
        <p:spPr>
          <a:xfrm>
            <a:off x="2769300" y="1828925"/>
            <a:ext cx="72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7"/>
          <p:cNvCxnSpPr>
            <a:stCxn id="164" idx="2"/>
            <a:endCxn id="165" idx="0"/>
          </p:cNvCxnSpPr>
          <p:nvPr/>
        </p:nvCxnSpPr>
        <p:spPr>
          <a:xfrm>
            <a:off x="2776500" y="2338313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7"/>
          <p:cNvSpPr txBox="1"/>
          <p:nvPr/>
        </p:nvSpPr>
        <p:spPr>
          <a:xfrm>
            <a:off x="0" y="0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rgbClr val="3F3F3F"/>
                </a:solidFill>
                <a:latin typeface="Teko"/>
                <a:ea typeface="Teko"/>
                <a:cs typeface="Teko"/>
                <a:sym typeface="Teko"/>
              </a:rPr>
              <a:t>  Ejercicio 6.3</a:t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5597000" y="1210100"/>
            <a:ext cx="2166900" cy="614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7"/>
          <p:cNvCxnSpPr>
            <a:stCxn id="169" idx="3"/>
            <a:endCxn id="169" idx="0"/>
          </p:cNvCxnSpPr>
          <p:nvPr/>
        </p:nvCxnSpPr>
        <p:spPr>
          <a:xfrm>
            <a:off x="5597000" y="1517450"/>
            <a:ext cx="216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7"/>
          <p:cNvCxnSpPr/>
          <p:nvPr/>
        </p:nvCxnSpPr>
        <p:spPr>
          <a:xfrm>
            <a:off x="6925750" y="1509650"/>
            <a:ext cx="96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17"/>
          <p:cNvSpPr txBox="1"/>
          <p:nvPr/>
        </p:nvSpPr>
        <p:spPr>
          <a:xfrm>
            <a:off x="5825550" y="1148250"/>
            <a:ext cx="16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leerParticipante</a:t>
            </a:r>
            <a:endParaRPr sz="1000"/>
          </a:p>
        </p:txBody>
      </p:sp>
      <p:sp>
        <p:nvSpPr>
          <p:cNvPr id="173" name="Google Shape;173;p17"/>
          <p:cNvSpPr txBox="1"/>
          <p:nvPr/>
        </p:nvSpPr>
        <p:spPr>
          <a:xfrm>
            <a:off x="5735100" y="1486950"/>
            <a:ext cx="179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4" name="Google Shape;174;p17"/>
          <p:cNvSpPr txBox="1"/>
          <p:nvPr/>
        </p:nvSpPr>
        <p:spPr>
          <a:xfrm>
            <a:off x="7164300" y="1490325"/>
            <a:ext cx="52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int</a:t>
            </a:r>
            <a:endParaRPr sz="1000"/>
          </a:p>
        </p:txBody>
      </p:sp>
      <p:sp>
        <p:nvSpPr>
          <p:cNvPr id="175" name="Google Shape;175;p17"/>
          <p:cNvSpPr/>
          <p:nvPr/>
        </p:nvSpPr>
        <p:spPr>
          <a:xfrm>
            <a:off x="5153100" y="2017275"/>
            <a:ext cx="2959500" cy="4926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“Ingrese Nro participante (negativo para fin)”</a:t>
            </a:r>
            <a:endParaRPr sz="1000"/>
          </a:p>
        </p:txBody>
      </p:sp>
      <p:sp>
        <p:nvSpPr>
          <p:cNvPr id="176" name="Google Shape;176;p17"/>
          <p:cNvSpPr/>
          <p:nvPr/>
        </p:nvSpPr>
        <p:spPr>
          <a:xfrm>
            <a:off x="5751875" y="2701488"/>
            <a:ext cx="1761950" cy="33870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participante</a:t>
            </a:r>
            <a:endParaRPr sz="1000"/>
          </a:p>
        </p:txBody>
      </p:sp>
      <p:sp>
        <p:nvSpPr>
          <p:cNvPr id="177" name="Google Shape;177;p17"/>
          <p:cNvSpPr/>
          <p:nvPr/>
        </p:nvSpPr>
        <p:spPr>
          <a:xfrm>
            <a:off x="5798700" y="3228788"/>
            <a:ext cx="16683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return participante</a:t>
            </a:r>
            <a:endParaRPr sz="1000"/>
          </a:p>
        </p:txBody>
      </p:sp>
      <p:sp>
        <p:nvSpPr>
          <p:cNvPr id="178" name="Google Shape;178;p17"/>
          <p:cNvSpPr/>
          <p:nvPr/>
        </p:nvSpPr>
        <p:spPr>
          <a:xfrm>
            <a:off x="6295975" y="3724375"/>
            <a:ext cx="673750" cy="3237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fin</a:t>
            </a:r>
            <a:endParaRPr sz="600"/>
          </a:p>
        </p:txBody>
      </p:sp>
      <p:cxnSp>
        <p:nvCxnSpPr>
          <p:cNvPr id="179" name="Google Shape;179;p17"/>
          <p:cNvCxnSpPr>
            <a:stCxn id="175" idx="2"/>
            <a:endCxn id="176" idx="0"/>
          </p:cNvCxnSpPr>
          <p:nvPr/>
        </p:nvCxnSpPr>
        <p:spPr>
          <a:xfrm>
            <a:off x="6632850" y="2509875"/>
            <a:ext cx="0" cy="1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7"/>
          <p:cNvCxnSpPr>
            <a:stCxn id="176" idx="2"/>
            <a:endCxn id="177" idx="0"/>
          </p:cNvCxnSpPr>
          <p:nvPr/>
        </p:nvCxnSpPr>
        <p:spPr>
          <a:xfrm>
            <a:off x="6632850" y="3040188"/>
            <a:ext cx="0" cy="1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7"/>
          <p:cNvCxnSpPr>
            <a:stCxn id="177" idx="2"/>
            <a:endCxn id="178" idx="0"/>
          </p:cNvCxnSpPr>
          <p:nvPr/>
        </p:nvCxnSpPr>
        <p:spPr>
          <a:xfrm>
            <a:off x="6632850" y="3567488"/>
            <a:ext cx="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7"/>
          <p:cNvCxnSpPr>
            <a:stCxn id="175" idx="0"/>
            <a:endCxn id="173" idx="2"/>
          </p:cNvCxnSpPr>
          <p:nvPr/>
        </p:nvCxnSpPr>
        <p:spPr>
          <a:xfrm rot="10800000">
            <a:off x="6632850" y="1825575"/>
            <a:ext cx="0" cy="1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