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Teko"/>
      <p:regular r:id="rId15"/>
      <p:bold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eko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e3593da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ce3593da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ce3593da6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ce3593da6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dce3593da6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ce3593da6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ce3593da6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dce3593da6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dce3593da6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ce3593da6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dce3593da6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dce3593da6_0_3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ce3593da6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dce3593da6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dce3593da6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ce3593da6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dce3593da6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dce3593da6_0_3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cf92127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dcf92127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dcf92127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5045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6583" y="6039222"/>
            <a:ext cx="623283" cy="63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8697" y="5942841"/>
            <a:ext cx="1120116" cy="8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6">
            <a:alphaModFix/>
          </a:blip>
          <a:srcRect b="11150" l="8702" r="64042" t="5433"/>
          <a:stretch/>
        </p:blipFill>
        <p:spPr>
          <a:xfrm>
            <a:off x="1223888" y="-14072"/>
            <a:ext cx="1519311" cy="173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7">
            <a:alphaModFix/>
          </a:blip>
          <a:srcRect b="22469" l="56518" r="23389" t="56877"/>
          <a:stretch/>
        </p:blipFill>
        <p:spPr>
          <a:xfrm>
            <a:off x="3117058" y="11816"/>
            <a:ext cx="2612228" cy="1545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2365129" y="2274838"/>
            <a:ext cx="835196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Teko"/>
              <a:buNone/>
            </a:pPr>
            <a:r>
              <a:rPr b="0" i="0" lang="es-AR" sz="72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Elementos de Programación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Teko"/>
              <a:buNone/>
            </a:pPr>
            <a:r>
              <a:rPr b="0" i="0" lang="es-AR" sz="72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MATRICES</a:t>
            </a:r>
            <a:endParaRPr b="0" i="0" sz="72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951402" y="1074028"/>
            <a:ext cx="2666100" cy="27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7.2.</a:t>
            </a: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331271" y="5055620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31271" y="400087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MULTIPLICAR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(mat,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numero,3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,3))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flipH="1" rot="10800000">
            <a:off x="2241709" y="5634749"/>
            <a:ext cx="273600" cy="206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86951" y="2946113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949350" y="2967900"/>
            <a:ext cx="3167075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40046" y="1507174"/>
            <a:ext cx="4274202" cy="473087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mat[3][3]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31264" y="240656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CARGAR(mat,3,3)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31271" y="3413095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98513" y="4548988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708499" y="4570775"/>
            <a:ext cx="3476700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x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numero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7430588" y="163307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             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>
            <a:off x="7238837" y="1657087"/>
            <a:ext cx="3665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7448087" y="1375204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7459225" y="1947361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 flipH="1" rot="10800000">
            <a:off x="7214281" y="13750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7233612" y="1665478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9"/>
          <p:cNvCxnSpPr/>
          <p:nvPr/>
        </p:nvCxnSpPr>
        <p:spPr>
          <a:xfrm rot="10800000">
            <a:off x="10657969" y="13750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9"/>
          <p:cNvCxnSpPr/>
          <p:nvPr/>
        </p:nvCxnSpPr>
        <p:spPr>
          <a:xfrm flipH="1">
            <a:off x="10677300" y="1652460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10141222" y="1658362"/>
            <a:ext cx="11400" cy="2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8535651" y="1357724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902712" y="2028352"/>
            <a:ext cx="4558800" cy="31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264195" y="2317323"/>
            <a:ext cx="1318013" cy="1265925"/>
            <a:chOff x="5815335" y="2283333"/>
            <a:chExt cx="2040900" cy="2014200"/>
          </a:xfrm>
        </p:grpSpPr>
        <p:sp>
          <p:nvSpPr>
            <p:cNvPr id="206" name="Google Shape;206;p19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07" name="Google Shape;207;p19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9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19"/>
          <p:cNvSpPr/>
          <p:nvPr/>
        </p:nvSpPr>
        <p:spPr>
          <a:xfrm flipH="1" rot="10800000">
            <a:off x="8914521" y="5274686"/>
            <a:ext cx="492900" cy="37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853900" y="251837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6422277" y="302637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6733063" y="293248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7173829" y="305685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8061691" y="2526295"/>
            <a:ext cx="3231900" cy="20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7443893" y="2995863"/>
            <a:ext cx="1318013" cy="1265925"/>
            <a:chOff x="5815335" y="2283333"/>
            <a:chExt cx="2040900" cy="2014200"/>
          </a:xfrm>
        </p:grpSpPr>
        <p:sp>
          <p:nvSpPr>
            <p:cNvPr id="217" name="Google Shape;217;p19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18" name="Google Shape;218;p19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9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19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1" name="Google Shape;221;p19"/>
          <p:cNvSpPr txBox="1"/>
          <p:nvPr/>
        </p:nvSpPr>
        <p:spPr>
          <a:xfrm>
            <a:off x="8033598" y="319691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7601975" y="370491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7912761" y="361102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8353527" y="373539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9091934" y="3317017"/>
            <a:ext cx="1631743" cy="53229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</a:t>
            </a: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rot="10800000">
            <a:off x="9130460" y="3327586"/>
            <a:ext cx="1660200" cy="5322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19"/>
          <p:cNvSpPr/>
          <p:nvPr/>
        </p:nvSpPr>
        <p:spPr>
          <a:xfrm rot="10800000">
            <a:off x="1625400" y="2029375"/>
            <a:ext cx="1641300" cy="303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932300" y="1993300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8002" r="0" t="0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             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7238837" y="1689987"/>
            <a:ext cx="3665263" cy="29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7448087" y="1408104"/>
            <a:ext cx="32098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7459225" y="1980261"/>
            <a:ext cx="321799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0"/>
          <p:cNvCxnSpPr/>
          <p:nvPr/>
        </p:nvCxnSpPr>
        <p:spPr>
          <a:xfrm flipH="1" rot="10800000">
            <a:off x="7214281" y="1408104"/>
            <a:ext cx="226880" cy="28188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7233612" y="1698378"/>
            <a:ext cx="226880" cy="28188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0"/>
          <p:cNvCxnSpPr/>
          <p:nvPr/>
        </p:nvCxnSpPr>
        <p:spPr>
          <a:xfrm rot="10800000">
            <a:off x="10657889" y="1408104"/>
            <a:ext cx="226880" cy="28188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0"/>
          <p:cNvCxnSpPr/>
          <p:nvPr/>
        </p:nvCxnSpPr>
        <p:spPr>
          <a:xfrm flipH="1">
            <a:off x="10677220" y="1685360"/>
            <a:ext cx="226880" cy="28188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0"/>
          <p:cNvCxnSpPr/>
          <p:nvPr/>
        </p:nvCxnSpPr>
        <p:spPr>
          <a:xfrm>
            <a:off x="10141222" y="1691262"/>
            <a:ext cx="11253" cy="27348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0"/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6902712" y="2061252"/>
            <a:ext cx="4558748" cy="311799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8" name="Google Shape;248;p20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249" name="Google Shape;249;p20"/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0" name="Google Shape;250;p20"/>
            <p:cNvCxnSpPr/>
            <p:nvPr/>
          </p:nvCxnSpPr>
          <p:spPr>
            <a:xfrm>
              <a:off x="5815335" y="3262312"/>
              <a:ext cx="2040835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6491197" y="3244087"/>
              <a:ext cx="0" cy="967437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7133927" y="3290498"/>
              <a:ext cx="0" cy="921026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3" name="Google Shape;253;p20"/>
          <p:cNvSpPr/>
          <p:nvPr/>
        </p:nvSpPr>
        <p:spPr>
          <a:xfrm flipH="1" rot="10800000">
            <a:off x="8914521" y="5307521"/>
            <a:ext cx="492909" cy="37806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8061691" y="2559195"/>
            <a:ext cx="3231888" cy="20054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9" name="Google Shape;259;p20"/>
          <p:cNvGrpSpPr/>
          <p:nvPr/>
        </p:nvGrpSpPr>
        <p:grpSpPr>
          <a:xfrm>
            <a:off x="7444075" y="3028676"/>
            <a:ext cx="1318035" cy="1265930"/>
            <a:chOff x="5815335" y="2283333"/>
            <a:chExt cx="2040835" cy="2014331"/>
          </a:xfrm>
        </p:grpSpPr>
        <p:sp>
          <p:nvSpPr>
            <p:cNvPr id="260" name="Google Shape;260;p20"/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1" name="Google Shape;261;p20"/>
            <p:cNvCxnSpPr/>
            <p:nvPr/>
          </p:nvCxnSpPr>
          <p:spPr>
            <a:xfrm>
              <a:off x="5815335" y="3262312"/>
              <a:ext cx="2040835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6491197" y="3244087"/>
              <a:ext cx="0" cy="967437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20"/>
            <p:cNvCxnSpPr/>
            <p:nvPr/>
          </p:nvCxnSpPr>
          <p:spPr>
            <a:xfrm>
              <a:off x="7133927" y="3290498"/>
              <a:ext cx="0" cy="921026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4" name="Google Shape;264;p20"/>
          <p:cNvSpPr txBox="1"/>
          <p:nvPr/>
        </p:nvSpPr>
        <p:spPr>
          <a:xfrm>
            <a:off x="8033598" y="3229817"/>
            <a:ext cx="1892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7601975" y="3737812"/>
            <a:ext cx="189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7912761" y="3643927"/>
            <a:ext cx="430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8353527" y="3768292"/>
            <a:ext cx="346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9130517" y="3360388"/>
            <a:ext cx="1631743" cy="53229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</a:t>
            </a:r>
            <a:r>
              <a:rPr b="0" lang="es-AR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9130517" y="3360388"/>
            <a:ext cx="1660143" cy="532298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8777350" y="4604983"/>
            <a:ext cx="1481624" cy="46685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"\n"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8777350" y="4620223"/>
            <a:ext cx="1507412" cy="466855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/>
          <p:nvPr/>
        </p:nvSpPr>
        <p:spPr>
          <a:xfrm>
            <a:off x="951402" y="1074028"/>
            <a:ext cx="2666100" cy="27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7.2.</a:t>
            </a: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331271" y="5055620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31271" y="400087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MULTIPLICAR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(mat,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numero,3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,3))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 flipH="1" rot="10800000">
            <a:off x="2241709" y="5634749"/>
            <a:ext cx="273600" cy="206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786951" y="2946113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949350" y="2967900"/>
            <a:ext cx="3167075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340046" y="1507174"/>
            <a:ext cx="4274202" cy="473087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mat[3][3]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331264" y="240656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CARGAR(mat,3,3)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331271" y="3413095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698513" y="4548988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708499" y="4570775"/>
            <a:ext cx="3476700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x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numero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10800000">
            <a:off x="1473100" y="2029375"/>
            <a:ext cx="1702200" cy="303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932300" y="1993300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7430588" y="166597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cc, </a:t>
            </a:r>
            <a:r>
              <a:rPr lang="es-AR">
                <a:solidFill>
                  <a:schemeClr val="dk1"/>
                </a:solidFill>
              </a:rPr>
              <a:t>int num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1"/>
          <p:cNvCxnSpPr/>
          <p:nvPr/>
        </p:nvCxnSpPr>
        <p:spPr>
          <a:xfrm>
            <a:off x="7238837" y="1689987"/>
            <a:ext cx="3665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7448087" y="1408104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7459225" y="1980261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21"/>
          <p:cNvCxnSpPr/>
          <p:nvPr/>
        </p:nvCxnSpPr>
        <p:spPr>
          <a:xfrm flipH="1" rot="10800000">
            <a:off x="7214281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21"/>
          <p:cNvCxnSpPr/>
          <p:nvPr/>
        </p:nvCxnSpPr>
        <p:spPr>
          <a:xfrm>
            <a:off x="7233612" y="1698378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21"/>
          <p:cNvCxnSpPr/>
          <p:nvPr/>
        </p:nvCxnSpPr>
        <p:spPr>
          <a:xfrm rot="10800000">
            <a:off x="10657969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21"/>
          <p:cNvCxnSpPr/>
          <p:nvPr/>
        </p:nvCxnSpPr>
        <p:spPr>
          <a:xfrm flipH="1">
            <a:off x="10677300" y="1685360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21"/>
          <p:cNvCxnSpPr/>
          <p:nvPr/>
        </p:nvCxnSpPr>
        <p:spPr>
          <a:xfrm>
            <a:off x="10141222" y="1691262"/>
            <a:ext cx="11400" cy="2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21"/>
          <p:cNvSpPr txBox="1"/>
          <p:nvPr/>
        </p:nvSpPr>
        <p:spPr>
          <a:xfrm>
            <a:off x="8535651" y="1390624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MULTIPLICAR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902712" y="2061252"/>
            <a:ext cx="4558800" cy="31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5" name="Google Shape;305;p21"/>
          <p:cNvGrpSpPr/>
          <p:nvPr/>
        </p:nvGrpSpPr>
        <p:grpSpPr>
          <a:xfrm>
            <a:off x="6264195" y="2350223"/>
            <a:ext cx="1318013" cy="1265925"/>
            <a:chOff x="5815335" y="2283333"/>
            <a:chExt cx="2040900" cy="2014200"/>
          </a:xfrm>
        </p:grpSpPr>
        <p:sp>
          <p:nvSpPr>
            <p:cNvPr id="306" name="Google Shape;306;p21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7" name="Google Shape;307;p21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0" name="Google Shape;310;p21"/>
          <p:cNvSpPr/>
          <p:nvPr/>
        </p:nvSpPr>
        <p:spPr>
          <a:xfrm flipH="1" rot="10800000">
            <a:off x="8914521" y="5307586"/>
            <a:ext cx="492900" cy="37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853900" y="255127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422277" y="305927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6733063" y="296538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7173829" y="308975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8061691" y="2559195"/>
            <a:ext cx="3231900" cy="20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6" name="Google Shape;316;p21"/>
          <p:cNvGrpSpPr/>
          <p:nvPr/>
        </p:nvGrpSpPr>
        <p:grpSpPr>
          <a:xfrm>
            <a:off x="7443893" y="3028763"/>
            <a:ext cx="1318013" cy="1265925"/>
            <a:chOff x="5815335" y="2283333"/>
            <a:chExt cx="2040900" cy="2014200"/>
          </a:xfrm>
        </p:grpSpPr>
        <p:sp>
          <p:nvSpPr>
            <p:cNvPr id="317" name="Google Shape;317;p21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8" name="Google Shape;318;p21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1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1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1" name="Google Shape;321;p21"/>
          <p:cNvSpPr txBox="1"/>
          <p:nvPr/>
        </p:nvSpPr>
        <p:spPr>
          <a:xfrm>
            <a:off x="8033598" y="322981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7601975" y="373781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323" name="Google Shape;323;p21"/>
          <p:cNvSpPr txBox="1"/>
          <p:nvPr/>
        </p:nvSpPr>
        <p:spPr>
          <a:xfrm>
            <a:off x="7912761" y="364392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324" name="Google Shape;324;p21"/>
          <p:cNvSpPr txBox="1"/>
          <p:nvPr/>
        </p:nvSpPr>
        <p:spPr>
          <a:xfrm>
            <a:off x="8353527" y="376829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/>
          <p:nvPr/>
        </p:nvSpPr>
        <p:spPr>
          <a:xfrm>
            <a:off x="951402" y="1074028"/>
            <a:ext cx="2666100" cy="27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7.2.</a:t>
            </a: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331271" y="5055620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331271" y="400087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MULTIPLICAR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(mat,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numero,3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,3))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 flipH="1" rot="10800000">
            <a:off x="2241709" y="5634749"/>
            <a:ext cx="273600" cy="206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786951" y="2946113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949350" y="2967900"/>
            <a:ext cx="3167075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340046" y="1507174"/>
            <a:ext cx="4274202" cy="473087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mat[3][3]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331264" y="240656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CARGAR(mat,3,3)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331271" y="3413095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698513" y="4548988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708499" y="4570775"/>
            <a:ext cx="3476700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x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numero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>
            <a:off x="1473100" y="2029375"/>
            <a:ext cx="1702200" cy="303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1932300" y="1993300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9197125" y="3258688"/>
            <a:ext cx="1616100" cy="606500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 * = num</a:t>
            </a:r>
            <a:r>
              <a:rPr b="0" lang="es-AR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/>
          <p:nvPr/>
        </p:nvSpPr>
        <p:spPr>
          <a:xfrm>
            <a:off x="951402" y="1074028"/>
            <a:ext cx="2666100" cy="27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7.2.</a:t>
            </a: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331271" y="5055620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331271" y="400087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MULTIPLICAR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(mat,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numero,3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,3))</a:t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10800000">
            <a:off x="2241709" y="5634749"/>
            <a:ext cx="273600" cy="206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786951" y="2946113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949350" y="2967900"/>
            <a:ext cx="3167075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340046" y="1507174"/>
            <a:ext cx="4274202" cy="473087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mat[3][3]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331264" y="240656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CARGAR(mat,3,3)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31271" y="3413095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MOSTRAR(mat,3,3)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698513" y="4548988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708499" y="4570775"/>
            <a:ext cx="3476700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x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numero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 rot="10800000">
            <a:off x="1473100" y="2029375"/>
            <a:ext cx="1702200" cy="303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1932300" y="1993300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entury Gothic"/>
                <a:ea typeface="Century Gothic"/>
                <a:cs typeface="Century Gothic"/>
                <a:sym typeface="Century Gothic"/>
              </a:rPr>
              <a:t>numero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250" y="1514850"/>
            <a:ext cx="5567550" cy="40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 rotWithShape="1">
          <a:blip r:embed="rId4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1715588" y="163307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             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23"/>
          <p:cNvCxnSpPr/>
          <p:nvPr/>
        </p:nvCxnSpPr>
        <p:spPr>
          <a:xfrm>
            <a:off x="1523837" y="1657087"/>
            <a:ext cx="3665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23"/>
          <p:cNvCxnSpPr/>
          <p:nvPr/>
        </p:nvCxnSpPr>
        <p:spPr>
          <a:xfrm>
            <a:off x="1733087" y="1375204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23"/>
          <p:cNvCxnSpPr/>
          <p:nvPr/>
        </p:nvCxnSpPr>
        <p:spPr>
          <a:xfrm>
            <a:off x="1744225" y="1947361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23"/>
          <p:cNvCxnSpPr/>
          <p:nvPr/>
        </p:nvCxnSpPr>
        <p:spPr>
          <a:xfrm flipH="1" rot="10800000">
            <a:off x="1499281" y="13750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23"/>
          <p:cNvCxnSpPr/>
          <p:nvPr/>
        </p:nvCxnSpPr>
        <p:spPr>
          <a:xfrm>
            <a:off x="1518612" y="1665478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3"/>
          <p:cNvCxnSpPr/>
          <p:nvPr/>
        </p:nvCxnSpPr>
        <p:spPr>
          <a:xfrm rot="10800000">
            <a:off x="4942969" y="13750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3"/>
          <p:cNvCxnSpPr/>
          <p:nvPr/>
        </p:nvCxnSpPr>
        <p:spPr>
          <a:xfrm flipH="1">
            <a:off x="4962300" y="1652460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3"/>
          <p:cNvCxnSpPr/>
          <p:nvPr/>
        </p:nvCxnSpPr>
        <p:spPr>
          <a:xfrm>
            <a:off x="4426222" y="1658362"/>
            <a:ext cx="11400" cy="2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3"/>
          <p:cNvSpPr txBox="1"/>
          <p:nvPr/>
        </p:nvSpPr>
        <p:spPr>
          <a:xfrm>
            <a:off x="2820651" y="1357724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</a:t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187712" y="2028352"/>
            <a:ext cx="4558800" cy="31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83" name="Google Shape;383;p23"/>
          <p:cNvGrpSpPr/>
          <p:nvPr/>
        </p:nvGrpSpPr>
        <p:grpSpPr>
          <a:xfrm>
            <a:off x="549195" y="2317323"/>
            <a:ext cx="1318013" cy="1265925"/>
            <a:chOff x="5815335" y="2283333"/>
            <a:chExt cx="2040900" cy="2014200"/>
          </a:xfrm>
        </p:grpSpPr>
        <p:sp>
          <p:nvSpPr>
            <p:cNvPr id="384" name="Google Shape;384;p23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5" name="Google Shape;385;p23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3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3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8" name="Google Shape;388;p23"/>
          <p:cNvSpPr/>
          <p:nvPr/>
        </p:nvSpPr>
        <p:spPr>
          <a:xfrm flipH="1" rot="10800000">
            <a:off x="3199521" y="5274686"/>
            <a:ext cx="492900" cy="37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1138900" y="251837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707277" y="302637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1018063" y="293248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1458829" y="305685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2346691" y="2526295"/>
            <a:ext cx="3231900" cy="20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94" name="Google Shape;394;p23"/>
          <p:cNvGrpSpPr/>
          <p:nvPr/>
        </p:nvGrpSpPr>
        <p:grpSpPr>
          <a:xfrm>
            <a:off x="1728893" y="2995863"/>
            <a:ext cx="1318013" cy="1265925"/>
            <a:chOff x="5815335" y="2283333"/>
            <a:chExt cx="2040900" cy="2014200"/>
          </a:xfrm>
        </p:grpSpPr>
        <p:sp>
          <p:nvSpPr>
            <p:cNvPr id="395" name="Google Shape;395;p23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6" name="Google Shape;396;p23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23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23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9" name="Google Shape;399;p23"/>
          <p:cNvSpPr txBox="1"/>
          <p:nvPr/>
        </p:nvSpPr>
        <p:spPr>
          <a:xfrm>
            <a:off x="2318598" y="319691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1886975" y="370491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2197761" y="361102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2638527" y="373539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3376934" y="3317017"/>
            <a:ext cx="1631743" cy="53229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</a:t>
            </a: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 rot="10800000">
            <a:off x="3415460" y="3327586"/>
            <a:ext cx="1660200" cy="5322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5" name="Google Shape;4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150" y="2103813"/>
            <a:ext cx="5279700" cy="265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4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</a:t>
            </a:r>
            <a:r>
              <a:rPr lang="es-AR" sz="1800">
                <a:solidFill>
                  <a:schemeClr val="dk1"/>
                </a:solidFill>
              </a:rPr>
              <a:t>1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1486988" y="166597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             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4"/>
          <p:cNvCxnSpPr/>
          <p:nvPr/>
        </p:nvCxnSpPr>
        <p:spPr>
          <a:xfrm>
            <a:off x="1295237" y="1689987"/>
            <a:ext cx="3665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4"/>
          <p:cNvCxnSpPr/>
          <p:nvPr/>
        </p:nvCxnSpPr>
        <p:spPr>
          <a:xfrm>
            <a:off x="1504487" y="1408104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4"/>
          <p:cNvCxnSpPr/>
          <p:nvPr/>
        </p:nvCxnSpPr>
        <p:spPr>
          <a:xfrm>
            <a:off x="1515625" y="1980261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24"/>
          <p:cNvCxnSpPr/>
          <p:nvPr/>
        </p:nvCxnSpPr>
        <p:spPr>
          <a:xfrm flipH="1" rot="10800000">
            <a:off x="1270681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24"/>
          <p:cNvCxnSpPr/>
          <p:nvPr/>
        </p:nvCxnSpPr>
        <p:spPr>
          <a:xfrm>
            <a:off x="1290012" y="1698378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4"/>
          <p:cNvCxnSpPr/>
          <p:nvPr/>
        </p:nvCxnSpPr>
        <p:spPr>
          <a:xfrm rot="10800000">
            <a:off x="4714369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4"/>
          <p:cNvCxnSpPr/>
          <p:nvPr/>
        </p:nvCxnSpPr>
        <p:spPr>
          <a:xfrm flipH="1">
            <a:off x="4733700" y="1685360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4"/>
          <p:cNvCxnSpPr/>
          <p:nvPr/>
        </p:nvCxnSpPr>
        <p:spPr>
          <a:xfrm>
            <a:off x="4197622" y="1691262"/>
            <a:ext cx="11400" cy="2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4"/>
          <p:cNvSpPr txBox="1"/>
          <p:nvPr/>
        </p:nvSpPr>
        <p:spPr>
          <a:xfrm>
            <a:off x="2592051" y="1390624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959112" y="2061252"/>
            <a:ext cx="4558800" cy="31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25" name="Google Shape;425;p24"/>
          <p:cNvGrpSpPr/>
          <p:nvPr/>
        </p:nvGrpSpPr>
        <p:grpSpPr>
          <a:xfrm>
            <a:off x="320595" y="2350223"/>
            <a:ext cx="1318013" cy="1265925"/>
            <a:chOff x="5815335" y="2283333"/>
            <a:chExt cx="2040900" cy="2014200"/>
          </a:xfrm>
        </p:grpSpPr>
        <p:sp>
          <p:nvSpPr>
            <p:cNvPr id="426" name="Google Shape;426;p24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27" name="Google Shape;427;p24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4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4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0" name="Google Shape;430;p24"/>
          <p:cNvSpPr/>
          <p:nvPr/>
        </p:nvSpPr>
        <p:spPr>
          <a:xfrm flipH="1" rot="10800000">
            <a:off x="2970921" y="5307586"/>
            <a:ext cx="492900" cy="37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910300" y="255127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478677" y="305927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789463" y="296538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1230229" y="308975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118091" y="2559195"/>
            <a:ext cx="3231900" cy="20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6" name="Google Shape;436;p24"/>
          <p:cNvGrpSpPr/>
          <p:nvPr/>
        </p:nvGrpSpPr>
        <p:grpSpPr>
          <a:xfrm>
            <a:off x="1500293" y="3028763"/>
            <a:ext cx="1318013" cy="1265925"/>
            <a:chOff x="5815335" y="2283333"/>
            <a:chExt cx="2040900" cy="2014200"/>
          </a:xfrm>
        </p:grpSpPr>
        <p:sp>
          <p:nvSpPr>
            <p:cNvPr id="437" name="Google Shape;437;p24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38" name="Google Shape;438;p24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4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1" name="Google Shape;441;p24"/>
          <p:cNvSpPr txBox="1"/>
          <p:nvPr/>
        </p:nvSpPr>
        <p:spPr>
          <a:xfrm>
            <a:off x="2089998" y="322981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1658375" y="373781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1969161" y="364392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2409927" y="376829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3186917" y="3360388"/>
            <a:ext cx="1631743" cy="53229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</a:t>
            </a:r>
            <a:r>
              <a:rPr b="0" lang="es-AR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3186917" y="3360388"/>
            <a:ext cx="1660200" cy="5322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833750" y="4604983"/>
            <a:ext cx="1481624" cy="46685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"\n"</a:t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833750" y="4620223"/>
            <a:ext cx="1507500" cy="4668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826" y="2130913"/>
            <a:ext cx="5337651" cy="28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25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5"/>
          <p:cNvSpPr/>
          <p:nvPr/>
        </p:nvSpPr>
        <p:spPr>
          <a:xfrm>
            <a:off x="340046" y="72406"/>
            <a:ext cx="1022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7.2.1: </a:t>
            </a:r>
            <a:r>
              <a:rPr lang="es-AR" sz="1800">
                <a:solidFill>
                  <a:schemeClr val="dk1"/>
                </a:solidFill>
              </a:rPr>
              <a:t>Ingresar una matriz de 3x3 por teclado y un número entero. Realizar el producto de la matriz por la constante.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1410788" y="166597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int cf, int cc, </a:t>
            </a:r>
            <a:r>
              <a:rPr lang="es-AR">
                <a:solidFill>
                  <a:schemeClr val="dk1"/>
                </a:solidFill>
              </a:rPr>
              <a:t>int num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>
            <a:off x="1219037" y="1689987"/>
            <a:ext cx="3665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5"/>
          <p:cNvCxnSpPr/>
          <p:nvPr/>
        </p:nvCxnSpPr>
        <p:spPr>
          <a:xfrm>
            <a:off x="1428287" y="1408104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5"/>
          <p:cNvCxnSpPr/>
          <p:nvPr/>
        </p:nvCxnSpPr>
        <p:spPr>
          <a:xfrm>
            <a:off x="1439425" y="1980261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5"/>
          <p:cNvCxnSpPr/>
          <p:nvPr/>
        </p:nvCxnSpPr>
        <p:spPr>
          <a:xfrm flipH="1" rot="10800000">
            <a:off x="1194481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25"/>
          <p:cNvCxnSpPr/>
          <p:nvPr/>
        </p:nvCxnSpPr>
        <p:spPr>
          <a:xfrm>
            <a:off x="1213812" y="1698378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25"/>
          <p:cNvCxnSpPr/>
          <p:nvPr/>
        </p:nvCxnSpPr>
        <p:spPr>
          <a:xfrm rot="10800000">
            <a:off x="4638169" y="1407987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5"/>
          <p:cNvCxnSpPr/>
          <p:nvPr/>
        </p:nvCxnSpPr>
        <p:spPr>
          <a:xfrm flipH="1">
            <a:off x="4657500" y="1685360"/>
            <a:ext cx="226800" cy="28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25"/>
          <p:cNvCxnSpPr/>
          <p:nvPr/>
        </p:nvCxnSpPr>
        <p:spPr>
          <a:xfrm>
            <a:off x="4121422" y="1691262"/>
            <a:ext cx="11400" cy="2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25"/>
          <p:cNvSpPr txBox="1"/>
          <p:nvPr/>
        </p:nvSpPr>
        <p:spPr>
          <a:xfrm>
            <a:off x="2515851" y="1390624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MULTIPLICAR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882912" y="2061252"/>
            <a:ext cx="4558800" cy="31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70" name="Google Shape;470;p25"/>
          <p:cNvGrpSpPr/>
          <p:nvPr/>
        </p:nvGrpSpPr>
        <p:grpSpPr>
          <a:xfrm>
            <a:off x="244395" y="2350223"/>
            <a:ext cx="1318013" cy="1265925"/>
            <a:chOff x="5815335" y="2283333"/>
            <a:chExt cx="2040900" cy="2014200"/>
          </a:xfrm>
        </p:grpSpPr>
        <p:sp>
          <p:nvSpPr>
            <p:cNvPr id="471" name="Google Shape;471;p25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72" name="Google Shape;472;p25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5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5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5" name="Google Shape;475;p25"/>
          <p:cNvSpPr/>
          <p:nvPr/>
        </p:nvSpPr>
        <p:spPr>
          <a:xfrm flipH="1" rot="10800000">
            <a:off x="2894721" y="5307586"/>
            <a:ext cx="492900" cy="37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834100" y="255127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477" name="Google Shape;477;p25"/>
          <p:cNvSpPr txBox="1"/>
          <p:nvPr/>
        </p:nvSpPr>
        <p:spPr>
          <a:xfrm>
            <a:off x="402477" y="305927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478" name="Google Shape;478;p25"/>
          <p:cNvSpPr txBox="1"/>
          <p:nvPr/>
        </p:nvSpPr>
        <p:spPr>
          <a:xfrm>
            <a:off x="713263" y="296538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154029" y="308975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2041891" y="2559195"/>
            <a:ext cx="3231900" cy="20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424093" y="3028763"/>
            <a:ext cx="1318013" cy="1265925"/>
            <a:chOff x="5815335" y="2283333"/>
            <a:chExt cx="2040900" cy="2014200"/>
          </a:xfrm>
        </p:grpSpPr>
        <p:sp>
          <p:nvSpPr>
            <p:cNvPr id="482" name="Google Shape;482;p25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83" name="Google Shape;483;p25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25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6" name="Google Shape;486;p25"/>
          <p:cNvSpPr txBox="1"/>
          <p:nvPr/>
        </p:nvSpPr>
        <p:spPr>
          <a:xfrm>
            <a:off x="2013798" y="322981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1582175" y="373781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1892961" y="364392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2333727" y="3768292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3177325" y="3258688"/>
            <a:ext cx="1616100" cy="606500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 * = num</a:t>
            </a:r>
            <a:r>
              <a:rPr b="0" lang="es-AR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pic>
        <p:nvPicPr>
          <p:cNvPr id="491" name="Google Shape;491;p25"/>
          <p:cNvPicPr preferRelativeResize="0"/>
          <p:nvPr/>
        </p:nvPicPr>
        <p:blipFill rotWithShape="1">
          <a:blip r:embed="rId4">
            <a:alphaModFix/>
          </a:blip>
          <a:srcRect b="0" l="0" r="4671" t="0"/>
          <a:stretch/>
        </p:blipFill>
        <p:spPr>
          <a:xfrm>
            <a:off x="5815175" y="2124075"/>
            <a:ext cx="6220174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62" y="-18662"/>
            <a:ext cx="358708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4">
            <a:alphaModFix/>
          </a:blip>
          <a:srcRect b="0" l="8003" r="0" t="0"/>
          <a:stretch/>
        </p:blipFill>
        <p:spPr>
          <a:xfrm>
            <a:off x="10565303" y="139109"/>
            <a:ext cx="1499353" cy="6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6"/>
          <p:cNvSpPr/>
          <p:nvPr/>
        </p:nvSpPr>
        <p:spPr>
          <a:xfrm>
            <a:off x="340050" y="72400"/>
            <a:ext cx="1022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 7.2.</a:t>
            </a:r>
            <a:r>
              <a:rPr lang="es-AR" sz="1800">
                <a:solidFill>
                  <a:schemeClr val="dk1"/>
                </a:solidFill>
              </a:rPr>
              <a:t>2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800">
                <a:solidFill>
                  <a:schemeClr val="dk1"/>
                </a:solidFill>
              </a:rPr>
              <a:t>Ingresar una matriz de 2x3 por teclado. Calcular la matriz transpuesta.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9043381" y="6531561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Preparado por Ing. Lorena Sotelo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951402" y="1378828"/>
            <a:ext cx="2666100" cy="27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7.2.2</a:t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331271" y="5055620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MOSTRART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as(matTras,2,3)</a:t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331271" y="400087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TRASPUESTA(mat,matTras,2,3)</a:t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 flipH="1" rot="10800000">
            <a:off x="2241709" y="5634749"/>
            <a:ext cx="273600" cy="206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786951" y="2946113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949350" y="2967900"/>
            <a:ext cx="3167075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340046" y="1811974"/>
            <a:ext cx="4274202" cy="473087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mat[2][3]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matTras[3][2]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331264" y="2406567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CARGAR(mat,2,3)</a:t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331271" y="3413095"/>
            <a:ext cx="4274202" cy="466258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MOSTRAR(mat,2,3)</a:t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698513" y="4548988"/>
            <a:ext cx="3476700" cy="3720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708499" y="4570775"/>
            <a:ext cx="3476700" cy="3719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Traspuesta</a:t>
            </a:r>
            <a:r>
              <a:rPr b="0" lang="es-AR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6363792" y="1002155"/>
            <a:ext cx="38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m[][</a:t>
            </a:r>
            <a:r>
              <a:rPr lang="es-AR">
                <a:solidFill>
                  <a:schemeClr val="dk1"/>
                </a:solidFill>
              </a:rPr>
              <a:t>3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s-AR">
                <a:solidFill>
                  <a:schemeClr val="dk1"/>
                </a:solidFill>
              </a:rPr>
              <a:t>matTras[][2],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cf, int cc</a:t>
            </a:r>
            <a:r>
              <a:rPr lang="es-AR">
                <a:solidFill>
                  <a:schemeClr val="dk1"/>
                </a:solidFill>
              </a:rPr>
              <a:t>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void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6"/>
          <p:cNvCxnSpPr/>
          <p:nvPr/>
        </p:nvCxnSpPr>
        <p:spPr>
          <a:xfrm>
            <a:off x="6172041" y="1023887"/>
            <a:ext cx="3665400" cy="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26"/>
          <p:cNvCxnSpPr/>
          <p:nvPr/>
        </p:nvCxnSpPr>
        <p:spPr>
          <a:xfrm>
            <a:off x="6381291" y="768762"/>
            <a:ext cx="32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6"/>
          <p:cNvCxnSpPr/>
          <p:nvPr/>
        </p:nvCxnSpPr>
        <p:spPr>
          <a:xfrm>
            <a:off x="6392429" y="1286607"/>
            <a:ext cx="321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6"/>
          <p:cNvCxnSpPr/>
          <p:nvPr/>
        </p:nvCxnSpPr>
        <p:spPr>
          <a:xfrm flipH="1" rot="10800000">
            <a:off x="6147485" y="768587"/>
            <a:ext cx="2268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6"/>
          <p:cNvCxnSpPr/>
          <p:nvPr/>
        </p:nvCxnSpPr>
        <p:spPr>
          <a:xfrm>
            <a:off x="6166816" y="1031482"/>
            <a:ext cx="2268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6"/>
          <p:cNvCxnSpPr/>
          <p:nvPr/>
        </p:nvCxnSpPr>
        <p:spPr>
          <a:xfrm rot="10800000">
            <a:off x="9591173" y="768587"/>
            <a:ext cx="2268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6"/>
          <p:cNvCxnSpPr/>
          <p:nvPr/>
        </p:nvCxnSpPr>
        <p:spPr>
          <a:xfrm flipH="1">
            <a:off x="9610504" y="1019699"/>
            <a:ext cx="2268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6"/>
          <p:cNvCxnSpPr/>
          <p:nvPr/>
        </p:nvCxnSpPr>
        <p:spPr>
          <a:xfrm>
            <a:off x="9226826" y="1025041"/>
            <a:ext cx="114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26"/>
          <p:cNvSpPr txBox="1"/>
          <p:nvPr/>
        </p:nvSpPr>
        <p:spPr>
          <a:xfrm>
            <a:off x="7468855" y="752941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TRASPUESTA</a:t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5835925" y="1359901"/>
            <a:ext cx="4558800" cy="260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4" name="Google Shape;524;p26"/>
          <p:cNvGrpSpPr/>
          <p:nvPr/>
        </p:nvGrpSpPr>
        <p:grpSpPr>
          <a:xfrm>
            <a:off x="5197399" y="1621589"/>
            <a:ext cx="1318013" cy="1145878"/>
            <a:chOff x="5815335" y="2283333"/>
            <a:chExt cx="2040900" cy="2014200"/>
          </a:xfrm>
        </p:grpSpPr>
        <p:sp>
          <p:nvSpPr>
            <p:cNvPr id="525" name="Google Shape;525;p26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26" name="Google Shape;526;p26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26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26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9" name="Google Shape;529;p26"/>
          <p:cNvSpPr/>
          <p:nvPr/>
        </p:nvSpPr>
        <p:spPr>
          <a:xfrm flipH="1" rot="10800000">
            <a:off x="7823175" y="4057225"/>
            <a:ext cx="492900" cy="327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87104" y="1803418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531" name="Google Shape;531;p26"/>
          <p:cNvSpPr txBox="1"/>
          <p:nvPr/>
        </p:nvSpPr>
        <p:spPr>
          <a:xfrm>
            <a:off x="5355481" y="2263192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532" name="Google Shape;532;p26"/>
          <p:cNvSpPr txBox="1"/>
          <p:nvPr/>
        </p:nvSpPr>
        <p:spPr>
          <a:xfrm>
            <a:off x="5666267" y="2178219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6107033" y="2290778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6994895" y="1810585"/>
            <a:ext cx="3231900" cy="181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5" name="Google Shape;535;p26"/>
          <p:cNvGrpSpPr/>
          <p:nvPr/>
        </p:nvGrpSpPr>
        <p:grpSpPr>
          <a:xfrm>
            <a:off x="6377097" y="2235718"/>
            <a:ext cx="1318013" cy="1145878"/>
            <a:chOff x="5815335" y="2283333"/>
            <a:chExt cx="2040900" cy="2014200"/>
          </a:xfrm>
        </p:grpSpPr>
        <p:sp>
          <p:nvSpPr>
            <p:cNvPr id="536" name="Google Shape;536;p26"/>
            <p:cNvSpPr/>
            <p:nvPr/>
          </p:nvSpPr>
          <p:spPr>
            <a:xfrm>
              <a:off x="5815335" y="2283333"/>
              <a:ext cx="2040900" cy="201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37" name="Google Shape;537;p26"/>
            <p:cNvCxnSpPr/>
            <p:nvPr/>
          </p:nvCxnSpPr>
          <p:spPr>
            <a:xfrm>
              <a:off x="5815335" y="3262312"/>
              <a:ext cx="2040900" cy="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6"/>
            <p:cNvCxnSpPr/>
            <p:nvPr/>
          </p:nvCxnSpPr>
          <p:spPr>
            <a:xfrm>
              <a:off x="6491197" y="3244087"/>
              <a:ext cx="0" cy="9675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26"/>
            <p:cNvCxnSpPr/>
            <p:nvPr/>
          </p:nvCxnSpPr>
          <p:spPr>
            <a:xfrm>
              <a:off x="7133927" y="3290498"/>
              <a:ext cx="0" cy="921000"/>
            </a:xfrm>
            <a:prstGeom prst="straightConnector1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0" name="Google Shape;540;p26"/>
          <p:cNvSpPr txBox="1"/>
          <p:nvPr/>
        </p:nvSpPr>
        <p:spPr>
          <a:xfrm>
            <a:off x="6966802" y="2417547"/>
            <a:ext cx="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541" name="Google Shape;541;p26"/>
          <p:cNvSpPr txBox="1"/>
          <p:nvPr/>
        </p:nvSpPr>
        <p:spPr>
          <a:xfrm>
            <a:off x="6535179" y="2877320"/>
            <a:ext cx="1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542" name="Google Shape;542;p26"/>
          <p:cNvSpPr txBox="1"/>
          <p:nvPr/>
        </p:nvSpPr>
        <p:spPr>
          <a:xfrm>
            <a:off x="6845965" y="2792347"/>
            <a:ext cx="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</a:t>
            </a:r>
            <a:endParaRPr/>
          </a:p>
        </p:txBody>
      </p:sp>
      <p:sp>
        <p:nvSpPr>
          <p:cNvPr id="543" name="Google Shape;543;p26"/>
          <p:cNvSpPr txBox="1"/>
          <p:nvPr/>
        </p:nvSpPr>
        <p:spPr>
          <a:xfrm>
            <a:off x="7286731" y="2904907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544" name="Google Shape;544;p26"/>
          <p:cNvSpPr/>
          <p:nvPr/>
        </p:nvSpPr>
        <p:spPr>
          <a:xfrm>
            <a:off x="7902629" y="2374269"/>
            <a:ext cx="2127775" cy="481771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matTras[c][f] = </a:t>
            </a:r>
            <a:r>
              <a:rPr lang="es-A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m[f][c]</a:t>
            </a: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pic>
        <p:nvPicPr>
          <p:cNvPr id="545" name="Google Shape;5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948" y="4481150"/>
            <a:ext cx="6673901" cy="21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