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2" r:id="rId6"/>
    <p:sldId id="303" r:id="rId7"/>
    <p:sldId id="312" r:id="rId8"/>
    <p:sldId id="316" r:id="rId9"/>
    <p:sldId id="301" r:id="rId10"/>
    <p:sldId id="315" r:id="rId11"/>
    <p:sldId id="314" r:id="rId12"/>
    <p:sldId id="280" r:id="rId13"/>
    <p:sldId id="317" r:id="rId14"/>
    <p:sldId id="318" r:id="rId15"/>
    <p:sldId id="310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01"/>
  </p:normalViewPr>
  <p:slideViewPr>
    <p:cSldViewPr>
      <p:cViewPr varScale="1">
        <p:scale>
          <a:sx n="113" d="100"/>
          <a:sy n="113" d="100"/>
        </p:scale>
        <p:origin x="510" y="102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2"/>
          <c:order val="0"/>
          <c:tx>
            <c:strRef>
              <c:f>Sheet1!$D$1</c:f>
              <c:strCache>
                <c:ptCount val="1"/>
                <c:pt idx="0">
                  <c:v>Issues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A10-4B65-9455-C501E775C01F}"/>
              </c:ext>
            </c:extLst>
          </c:dPt>
          <c:dPt>
            <c:idx val="1"/>
            <c:bubble3D val="0"/>
            <c:spPr>
              <a:solidFill>
                <a:schemeClr val="accent5">
                  <a:lumMod val="9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10-4B65-9455-C501E775C0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Open</c:v>
                </c:pt>
                <c:pt idx="1">
                  <c:v>Closed</c:v>
                </c:pt>
              </c:strCache>
              <c:extLst/>
            </c:strRef>
          </c:cat>
          <c:val>
            <c:numRef>
              <c:f>Sheet1!$D$2:$D$5</c:f>
              <c:numCache>
                <c:formatCode>General</c:formatCode>
                <c:ptCount val="2"/>
                <c:pt idx="0">
                  <c:v>3</c:v>
                </c:pt>
                <c:pt idx="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5FF-4A8B-8217-909ECBBB84C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DF4A1-647D-45ED-4039-DB1F96860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5B069F-A8F2-8387-8C92-A2E5464B7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7B9A61EB-FF9E-4DFB-84F9-0A80D58A0667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0553D-995D-EFE2-4EAC-170D76D06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C3C56-8BAD-E984-BB24-4EA71CA2EB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4AAF311-A558-444C-927C-8328B655F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21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D5C88E34-8C8C-8747-BADB-40E1ACC00129}" type="datetimeFigureOut">
              <a:rPr lang="de-DE" smtClean="0"/>
              <a:t>11.02.2024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821E5FCA-B2DD-C941-A2C1-6389394334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63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43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44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62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92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7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21E5FCA-B2DD-C941-A2C1-63893943348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41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de-DE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de-DE" sz="2400" b="1" baseline="0">
                <a:latin typeface="+mn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b="1" cap="all" spc="200" baseline="0"/>
            </a:lvl1pPr>
          </a:lstStyle>
          <a:p>
            <a:pPr lvl="0" rtl="0"/>
            <a:r>
              <a:rPr lang="de-DE"/>
              <a:t>MMM JJJJ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b="1" cap="all" spc="200" baseline="0"/>
            </a:lvl1pPr>
          </a:lstStyle>
          <a:p>
            <a:pPr lvl="0" rtl="0"/>
            <a:r>
              <a:rPr lang="de-DE"/>
              <a:t>MMM JJJJ</a:t>
            </a:r>
          </a:p>
        </p:txBody>
      </p:sp>
      <p:sp>
        <p:nvSpPr>
          <p:cNvPr id="48" name="Textplatzhalt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b="1" cap="all" spc="200" baseline="0"/>
            </a:lvl1pPr>
          </a:lstStyle>
          <a:p>
            <a:pPr lvl="0" rtl="0"/>
            <a:r>
              <a:rPr lang="de-DE"/>
              <a:t>MMM JJJJ</a:t>
            </a:r>
          </a:p>
        </p:txBody>
      </p:sp>
      <p:sp>
        <p:nvSpPr>
          <p:cNvPr id="44" name="Textplatzhalt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9" name="Textplatzhalt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b="1" cap="all" spc="200" baseline="0"/>
            </a:lvl1pPr>
          </a:lstStyle>
          <a:p>
            <a:pPr lvl="0" rtl="0"/>
            <a:r>
              <a:rPr lang="de-DE"/>
              <a:t>MMM JJJJ</a:t>
            </a:r>
          </a:p>
        </p:txBody>
      </p:sp>
      <p:sp>
        <p:nvSpPr>
          <p:cNvPr id="46" name="Textplatzhalt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6" name="Textplatzhalt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b="1" cap="all" spc="200" baseline="0"/>
            </a:lvl1pPr>
          </a:lstStyle>
          <a:p>
            <a:pPr lvl="0" rtl="0"/>
            <a:r>
              <a:rPr lang="de-DE"/>
              <a:t>MMM JJJJ</a:t>
            </a:r>
          </a:p>
        </p:txBody>
      </p:sp>
      <p:sp>
        <p:nvSpPr>
          <p:cNvPr id="45" name="Textplatzhalt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600" spc="100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de-DE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de-DE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r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Bild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de-DE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de-DE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de-DE" sz="2000" b="1" cap="all" spc="200" baseline="0">
                <a:latin typeface="+mj-lt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de-DE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de-DE" sz="4800" cap="all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de-DE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de-DE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de-DE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de-DE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de-DE" sz="16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de-DE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de-DE" sz="2400" b="1" baseline="0">
                <a:latin typeface="+mn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de-DE" sz="3200"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de-DE" sz="3200"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de-DE" sz="4800" cap="all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de-DE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de-DE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de-DE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de-DE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de-DE" sz="24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de-DE" sz="4800" cap="all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de-DE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de-DE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de-DE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de-DE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de-DE" sz="16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de-DE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de-DE" sz="2400" b="1" baseline="0">
                <a:latin typeface="+mn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de-DE" sz="4800" cap="all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de-DE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de-DE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de-DE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de-DE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de-DE" sz="16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de-DE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de-DE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de-DE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de-DE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de-DE" sz="1100" spc="10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de-DE" sz="2800" cap="none" spc="2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de-DE" sz="1800" spc="200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de-DE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de-DE"/>
              <a:t>”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de-DE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de-DE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el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el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de-DE" sz="4800" spc="4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28" name="Textplatzhalt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0" name="Textplatzhalt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de-DE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intergrundmuster&#10;&#10;Automatisch generierte Beschreibung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956816"/>
            <a:ext cx="10040112" cy="253898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Project</a:t>
            </a:r>
            <a:br>
              <a:rPr lang="de-DE" dirty="0"/>
            </a:br>
            <a:r>
              <a:rPr lang="de-DE" dirty="0"/>
              <a:t>2048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Leonie Böhm &amp; Caroline Czapla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E7B89-A2B7-4F28-B55E-49DE9520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B2830-80B4-4E8B-8CC0-8E8C6F8F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Professional </a:t>
            </a:r>
            <a:r>
              <a:rPr lang="de-DE" dirty="0" err="1"/>
              <a:t>competence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350F54-EDE7-44BA-9C77-C2C4FE00D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[TEXT EINFÜGEN]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5E41A-1104-4BA3-A1CA-A3C6FC39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competence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809DAE-0E2D-4E7F-B6A4-BDD6A4E98A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[TEXT EINFÜGEN]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1BA770-97E5-4CE8-881E-CCDCB7D5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Project 2048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74F28E6-DF11-4797-AE9C-29184D55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34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E7B89-A2B7-4F28-B55E-49DE9520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B2830-80B4-4E8B-8CC0-8E8C6F8F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Personal/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competence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350F54-EDE7-44BA-9C77-C2C4FE00D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[TEXT EINFÜGEN]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5E41A-1104-4BA3-A1CA-A3C6FC39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Action </a:t>
            </a:r>
            <a:r>
              <a:rPr lang="de-DE" dirty="0" err="1"/>
              <a:t>competence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809DAE-0E2D-4E7F-B6A4-BDD6A4E98A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[TEXT EINFÜGEN]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1BA770-97E5-4CE8-881E-CCDCB7D5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Project 2048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74F28E6-DF11-4797-AE9C-29184D55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72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B727DE-9C16-360C-F34F-96B63BA5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353304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takes</a:t>
            </a:r>
            <a:r>
              <a:rPr lang="de-DE" sz="3200" dirty="0"/>
              <a:t> a </a:t>
            </a:r>
            <a:r>
              <a:rPr lang="de-DE" sz="3200" dirty="0" err="1"/>
              <a:t>lot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hard</a:t>
            </a:r>
            <a:r>
              <a:rPr lang="de-DE" sz="3200" dirty="0"/>
              <a:t> </a:t>
            </a:r>
            <a:r>
              <a:rPr lang="de-DE" sz="3200" dirty="0" err="1"/>
              <a:t>work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create</a:t>
            </a:r>
            <a:r>
              <a:rPr lang="de-DE" sz="3200" dirty="0"/>
              <a:t> </a:t>
            </a:r>
            <a:r>
              <a:rPr lang="de-DE" sz="3200" dirty="0" err="1"/>
              <a:t>something</a:t>
            </a:r>
            <a:r>
              <a:rPr lang="de-DE" sz="3200" dirty="0"/>
              <a:t> simple.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067AB90-919C-547C-EA0C-C5763E0BC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005065"/>
            <a:ext cx="5775960" cy="56135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2200" dirty="0"/>
              <a:t>Steve Jobs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38F1D27-7C00-ADDA-3E62-FDBF008D5D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”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5E24183-EEFA-02B9-BFB3-2C57E0B5A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1371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11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1216152"/>
            <a:ext cx="5934456" cy="441655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Project 2048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50000"/>
              </a:lnSpc>
            </a:pPr>
            <a:r>
              <a:rPr lang="de-DE" sz="2800" dirty="0"/>
              <a:t>The Vision</a:t>
            </a:r>
          </a:p>
          <a:p>
            <a:pPr rtl="0">
              <a:lnSpc>
                <a:spcPct val="150000"/>
              </a:lnSpc>
            </a:pPr>
            <a:r>
              <a:rPr lang="de-DE" sz="2800" dirty="0"/>
              <a:t>The </a:t>
            </a:r>
            <a:r>
              <a:rPr lang="de-DE" sz="2800" dirty="0" err="1"/>
              <a:t>Process</a:t>
            </a:r>
            <a:endParaRPr lang="de-DE" sz="2800" dirty="0"/>
          </a:p>
          <a:p>
            <a:pPr rtl="0">
              <a:lnSpc>
                <a:spcPct val="150000"/>
              </a:lnSpc>
            </a:pPr>
            <a:r>
              <a:rPr lang="de-DE" sz="2800" dirty="0"/>
              <a:t>SHOWTIME</a:t>
            </a:r>
          </a:p>
          <a:p>
            <a:pPr rtl="0">
              <a:lnSpc>
                <a:spcPct val="150000"/>
              </a:lnSpc>
            </a:pPr>
            <a:r>
              <a:rPr lang="de-DE" sz="2800" dirty="0" err="1"/>
              <a:t>Self</a:t>
            </a:r>
            <a:r>
              <a:rPr lang="de-DE" sz="2800" dirty="0"/>
              <a:t> </a:t>
            </a:r>
            <a:r>
              <a:rPr lang="de-DE" sz="2800" dirty="0" err="1"/>
              <a:t>evaluation</a:t>
            </a:r>
            <a:endParaRPr lang="de-DE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The Vision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Project 2048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FC4864C-C613-48E2-84C3-BB3A5C6093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83041" y="1216025"/>
            <a:ext cx="3312318" cy="441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4114800" cy="441655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i="1" dirty="0" err="1"/>
              <a:t>OUr</a:t>
            </a:r>
            <a:r>
              <a:rPr lang="de-DE" dirty="0"/>
              <a:t> Vision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Project 2048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6F82B7D-3591-437E-BEC6-505085BE6B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864710" y="1607793"/>
            <a:ext cx="6719826" cy="365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17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54ABCF-EC03-443F-91C5-1872A28BFA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1944" y="1216025"/>
            <a:ext cx="5993504" cy="4416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b="1" dirty="0" err="1">
                <a:sym typeface="Wingdings" panose="05000000000000000000" pitchFamily="2" charset="2"/>
              </a:rPr>
              <a:t>What</a:t>
            </a:r>
            <a:r>
              <a:rPr lang="de-DE" sz="2400" b="1" dirty="0">
                <a:sym typeface="Wingdings" panose="05000000000000000000" pitchFamily="2" charset="2"/>
              </a:rPr>
              <a:t> was </a:t>
            </a:r>
            <a:r>
              <a:rPr lang="de-DE" sz="2400" b="1" dirty="0" err="1">
                <a:sym typeface="Wingdings" panose="05000000000000000000" pitchFamily="2" charset="2"/>
              </a:rPr>
              <a:t>the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most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fun</a:t>
            </a:r>
            <a:r>
              <a:rPr lang="de-DE" sz="2400" b="1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ym typeface="Wingdings" panose="05000000000000000000" pitchFamily="2" charset="2"/>
              </a:rPr>
              <a:t>Working </a:t>
            </a:r>
            <a:r>
              <a:rPr lang="de-DE" sz="2400" dirty="0" err="1">
                <a:sym typeface="Wingdings" panose="05000000000000000000" pitchFamily="2" charset="2"/>
              </a:rPr>
              <a:t>together</a:t>
            </a:r>
            <a:r>
              <a:rPr lang="de-DE" sz="2400" dirty="0">
                <a:sym typeface="Wingdings" panose="05000000000000000000" pitchFamily="2" charset="2"/>
              </a:rPr>
              <a:t> &amp; </a:t>
            </a:r>
            <a:r>
              <a:rPr lang="de-DE" sz="2400" dirty="0" err="1">
                <a:sym typeface="Wingdings" panose="05000000000000000000" pitchFamily="2" charset="2"/>
              </a:rPr>
              <a:t>learning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from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each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other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sz="2400" b="1" dirty="0" err="1">
                <a:sym typeface="Wingdings" panose="05000000000000000000" pitchFamily="2" charset="2"/>
              </a:rPr>
              <a:t>What</a:t>
            </a:r>
            <a:r>
              <a:rPr lang="de-DE" sz="2400" b="1" dirty="0">
                <a:sym typeface="Wingdings" panose="05000000000000000000" pitchFamily="2" charset="2"/>
              </a:rPr>
              <a:t> was </a:t>
            </a:r>
            <a:r>
              <a:rPr lang="de-DE" sz="2400" b="1" dirty="0" err="1">
                <a:sym typeface="Wingdings" panose="05000000000000000000" pitchFamily="2" charset="2"/>
              </a:rPr>
              <a:t>the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most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difficult</a:t>
            </a:r>
            <a:r>
              <a:rPr lang="de-DE" sz="2400" b="1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de-DE" sz="2400" dirty="0" err="1">
                <a:sym typeface="Wingdings" panose="05000000000000000000" pitchFamily="2" charset="2"/>
              </a:rPr>
              <a:t>Getting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screen </a:t>
            </a:r>
            <a:r>
              <a:rPr lang="de-DE" sz="2400" dirty="0" err="1">
                <a:sym typeface="Wingdings" panose="05000000000000000000" pitchFamily="2" charset="2"/>
              </a:rPr>
              <a:t>to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render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way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we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wanted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it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to</a:t>
            </a:r>
            <a:r>
              <a:rPr lang="de-DE" sz="2400" dirty="0">
                <a:sym typeface="Wingdings" panose="05000000000000000000" pitchFamily="2" charset="2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de-DE" sz="2400" b="1" dirty="0" err="1"/>
              <a:t>Which</a:t>
            </a:r>
            <a:r>
              <a:rPr lang="de-DE" sz="2400" b="1" dirty="0"/>
              <a:t> </a:t>
            </a:r>
            <a:r>
              <a:rPr lang="de-DE" sz="2400" b="1" dirty="0" err="1"/>
              <a:t>function</a:t>
            </a:r>
            <a:r>
              <a:rPr lang="de-DE" sz="2400" b="1" dirty="0"/>
              <a:t> </a:t>
            </a:r>
            <a:r>
              <a:rPr lang="de-DE" sz="2400" b="1" dirty="0" err="1"/>
              <a:t>took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longest</a:t>
            </a:r>
            <a:r>
              <a:rPr lang="de-DE" sz="2400" b="1" dirty="0"/>
              <a:t>?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„</a:t>
            </a:r>
            <a:r>
              <a:rPr lang="de-DE" sz="2400" dirty="0" err="1">
                <a:sym typeface="Wingdings" panose="05000000000000000000" pitchFamily="2" charset="2"/>
              </a:rPr>
              <a:t>moveTiles</a:t>
            </a:r>
            <a:r>
              <a:rPr lang="de-DE" sz="2400" dirty="0">
                <a:sym typeface="Wingdings" panose="05000000000000000000" pitchFamily="2" charset="2"/>
              </a:rPr>
              <a:t>()“ – total 4 </a:t>
            </a:r>
            <a:r>
              <a:rPr lang="de-DE" sz="2400" dirty="0" err="1">
                <a:sym typeface="Wingdings" panose="05000000000000000000" pitchFamily="2" charset="2"/>
              </a:rPr>
              <a:t>hours</a:t>
            </a:r>
            <a:endParaRPr lang="de-DE" sz="2400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B6C84-21A4-4473-877A-42EE77A5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Project 2048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ED2D9-2F6F-48FF-9E01-C38A0CB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F53FEC1C-595D-4C07-A779-F876558DAC5E}"/>
              </a:ext>
            </a:extLst>
          </p:cNvPr>
          <p:cNvSpPr txBox="1">
            <a:spLocks/>
          </p:cNvSpPr>
          <p:nvPr/>
        </p:nvSpPr>
        <p:spPr>
          <a:xfrm>
            <a:off x="612648" y="1216152"/>
            <a:ext cx="4547248" cy="441655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de-DE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800" b="1" i="0" kern="1200" cap="all" spc="4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6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B39BC3-1DB2-EB36-B4F5-81D5725C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4547248" cy="441655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The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20A50E1-0D2E-D811-2F66-646B4778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Project 2048</a:t>
            </a:r>
          </a:p>
        </p:txBody>
      </p:sp>
      <p:graphicFrame>
        <p:nvGraphicFramePr>
          <p:cNvPr id="7" name="Inhaltsplatzhalter 6" descr="Balkendiagramm">
            <a:extLst>
              <a:ext uri="{FF2B5EF4-FFF2-40B4-BE49-F238E27FC236}">
                <a16:creationId xmlns:a16="http://schemas.microsoft.com/office/drawing/2014/main" id="{589236B5-7DFF-D166-13AB-8DFEC20F38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4529773"/>
              </p:ext>
            </p:extLst>
          </p:nvPr>
        </p:nvGraphicFramePr>
        <p:xfrm>
          <a:off x="5159896" y="1216152"/>
          <a:ext cx="4114800" cy="4416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94A10F-0A8C-333B-6C47-B4125180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1B8278-EE37-49F8-91F6-EF575A61B21E}"/>
              </a:ext>
            </a:extLst>
          </p:cNvPr>
          <p:cNvSpPr txBox="1"/>
          <p:nvPr/>
        </p:nvSpPr>
        <p:spPr>
          <a:xfrm>
            <a:off x="9257673" y="2639598"/>
            <a:ext cx="23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17 </a:t>
            </a:r>
            <a:r>
              <a:rPr lang="de-DE" sz="2400" dirty="0" err="1"/>
              <a:t>Issues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14 </a:t>
            </a:r>
            <a:r>
              <a:rPr lang="de-DE" sz="2400" dirty="0" err="1"/>
              <a:t>closed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3 open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82 % „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r>
              <a:rPr lang="de-DE" sz="2400" dirty="0">
                <a:sym typeface="Wingdings" panose="05000000000000000000" pitchFamily="2" charset="2"/>
              </a:rPr>
              <a:t>“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5450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6DEDF-0EC8-44E9-B812-FEBE2D7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Project 2048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8DA4E1-7718-43F2-A8C5-2E6EA77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smtClean="0"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9823B0-BB0D-4E8A-AEDB-FB72E178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423987"/>
            <a:ext cx="11591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EF1DD75-A4B1-D99B-2111-46A878B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Project 2048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8208C2-0143-415B-9C11-D233AEA3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323975"/>
            <a:ext cx="115919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44" y="2662498"/>
            <a:ext cx="10040112" cy="1533004"/>
          </a:xfrm>
        </p:spPr>
        <p:txBody>
          <a:bodyPr rtlCol="0" anchor="t">
            <a:noAutofit/>
          </a:bodyPr>
          <a:lstStyle>
            <a:defPPr>
              <a:defRPr lang="de-DE"/>
            </a:defPPr>
          </a:lstStyle>
          <a:p>
            <a:pPr algn="ctr" rtl="0"/>
            <a:r>
              <a:rPr lang="de-DE" sz="11500" spc="300" dirty="0">
                <a:ln w="28575">
                  <a:solidFill>
                    <a:schemeClr val="tx1"/>
                  </a:solidFill>
                </a:ln>
                <a:noFill/>
              </a:rPr>
              <a:t>SHOWTIME</a:t>
            </a:r>
            <a:endParaRPr lang="de-DE" sz="9600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363_TF34316244_Win32" id="{4FFB4569-FEEE-4DA8-8299-C7A553F65B14}" vid="{660AD8AC-76EA-4467-8842-A11FD05AC60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BCCC5ED-FDC5-47FC-8E7E-D334979F1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21B937-7172-47A3-B8EF-010B04CBB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FA603-F875-4A03-93C9-402691CFAD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Design „Tropfen“</Template>
  <TotalTime>0</TotalTime>
  <Words>165</Words>
  <Application>Microsoft Office PowerPoint</Application>
  <PresentationFormat>Breitbild</PresentationFormat>
  <Paragraphs>63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Office-Design</vt:lpstr>
      <vt:lpstr>Project 2048</vt:lpstr>
      <vt:lpstr>Overview</vt:lpstr>
      <vt:lpstr>The Vision</vt:lpstr>
      <vt:lpstr>OUr Vision</vt:lpstr>
      <vt:lpstr>PowerPoint-Präsentation</vt:lpstr>
      <vt:lpstr>The process</vt:lpstr>
      <vt:lpstr>PowerPoint-Präsentation</vt:lpstr>
      <vt:lpstr>PowerPoint-Präsentation</vt:lpstr>
      <vt:lpstr>SHOWTIME</vt:lpstr>
      <vt:lpstr>Self evaluation</vt:lpstr>
      <vt:lpstr>Self evaluation</vt:lpstr>
      <vt:lpstr>It takes a lot of hard work to create something simple.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2048</dc:title>
  <dc:creator>Leonie Böhm</dc:creator>
  <cp:lastModifiedBy>Leonie Böhm</cp:lastModifiedBy>
  <cp:revision>15</cp:revision>
  <dcterms:created xsi:type="dcterms:W3CDTF">2024-02-10T15:00:50Z</dcterms:created>
  <dcterms:modified xsi:type="dcterms:W3CDTF">2024-02-11T22:06:56Z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