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6FFAE3-E2DC-45CD-8186-D5D33714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75A583-EFFC-4B08-AC4B-64BB7EEC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248D-6CD4-418A-BE74-6BC16094ABC8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94E876-6BF7-48B6-B567-E4625DFC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C741DF-A49D-4E3C-B4B7-7A64A5FE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717D-8B7A-4ED5-892E-68005B9CC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8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4580FD-E772-4FAD-8970-2FE36CFB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14CAE4-DE99-4F7B-A3A0-84F49178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53C91-1A6A-466A-BB58-CC5B6763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248D-6CD4-418A-BE74-6BC16094ABC8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43E940-F581-43AC-8E62-0DCA57C5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2C044-814C-4710-81A1-A3F1FCC9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717D-8B7A-4ED5-892E-68005B9CC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083B3BB-9E4C-4D2E-8F47-C840AF79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Gender Classification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17F24A-9824-4768-B08B-800522195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B1D8030-C6C0-4941-8330-E1CC07C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 con l’età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60F459-20DC-448B-9EBA-608DD1529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8861AA8-9028-4EDE-A284-9833F744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Comparazione 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DB942C-8B4E-4F81-B9E2-2AC054B480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B5528ED-4829-4A98-B150-DF81282B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fase3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1FDEE0-E8BA-4DD0-965B-B37B9A1F85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FF6659F-8716-4687-9A8D-3A96E2CF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A7A3093-523F-4135-9E74-ACEC8E8F7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CB1C42E-7F56-41F5-9F45-531C4E37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 con tutti gli attributi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DAC3FE-64F1-4D51-9282-7A49FCCC7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C536900-580D-48DE-84A6-BF7DFF0B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Comparazione dei tre 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0143E3-13E1-4C8C-A5E6-C1935EA0B5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F0ABABF-9598-4D9F-85E5-F0E7BB9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conclusioni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535AA1-21F9-4AB3-BBA7-BED67AE997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122C1D5-31CE-4123-9327-17ED6164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Landmark e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DBED9E-D48F-4478-8B3A-DA8233F4E9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070A77C-726F-44C0-8066-2FB76C2E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StrutturA della </a:t>
            </a:r>
            <a:br>
              <a:rPr lang="it-IT" sz="3600"/>
            </a:br>
            <a:r>
              <a:rPr lang="it-IT" sz="3600"/>
              <a:t>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338AD8-9625-4559-9851-F014664442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7F80D6B-4DBC-4D53-83F5-DB350156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Configurazioni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F60F100-CBAF-4BC7-BDAC-2B2E3689EB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0D70E84-F70E-49BA-90BE-FD12B281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Risultati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780A08-3D40-4AFF-A98C-DE8415F8D5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C7B6E61-7393-41EC-B94C-E68052D6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Support vector machine (svm)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C6942F-A9AE-4BA9-85BB-C85F59DF2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FCB9BFF-10E1-4BF0-A854-142FE228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27E702-BE48-40FA-9655-E65778EEB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A79A2F2-A74F-4B5F-A962-0F57B38D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fase2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23EC9B-C4D7-4E35-8C31-5EFA9F9B6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0B40BF3-ECB5-4DF6-8C0D-CCB3F47D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C53211-ADB0-44F5-8946-57FBC67216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9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Gender Classification </vt:lpstr>
      <vt:lpstr>Landmark e ragnatela</vt:lpstr>
      <vt:lpstr>StrutturA della  ragnatela</vt:lpstr>
      <vt:lpstr>Configurazioni Ragnatela</vt:lpstr>
      <vt:lpstr>Risultati Ragnatela</vt:lpstr>
      <vt:lpstr>Support vector machine (svm)</vt:lpstr>
      <vt:lpstr>Risultati</vt:lpstr>
      <vt:lpstr>fase2</vt:lpstr>
      <vt:lpstr>Pre-processing e classificatore</vt:lpstr>
      <vt:lpstr>Risultati con l’età</vt:lpstr>
      <vt:lpstr>Comparazione risultati</vt:lpstr>
      <vt:lpstr>fase3</vt:lpstr>
      <vt:lpstr>Pre-processing e classificatore</vt:lpstr>
      <vt:lpstr>Risultati con tutti gli attributi</vt:lpstr>
      <vt:lpstr>Comparazione dei tre risultati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</dc:title>
  <dc:creator>Daniele Cesarano</dc:creator>
  <cp:lastModifiedBy>Daniele Cesarano</cp:lastModifiedBy>
  <cp:revision>1</cp:revision>
  <dcterms:created xsi:type="dcterms:W3CDTF">2020-06-06T09:21:41Z</dcterms:created>
  <dcterms:modified xsi:type="dcterms:W3CDTF">2020-06-06T09:21:41Z</dcterms:modified>
</cp:coreProperties>
</file>