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9B545-12D6-42ED-88C5-63703F85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E0BB18-FEB6-4623-9738-13D9F621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F294-D9D9-4D46-9031-8570E9C7097F}" type="datetimeFigureOut">
              <a:rPr lang="it-IT" smtClean="0"/>
              <a:t>03/06/2020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6A0CBC-E8DD-4509-83C7-AE4A0925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379C72D-9BED-4542-B5CE-8B4AE418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ACA97-42D2-4BAF-8D91-4DB3D04D19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83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2D7F83-81D7-4B80-A2B2-94FB1AAF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F979BA-6A1E-4479-AF98-0432C54D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674006-AC76-46C0-B921-DA7234AA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F294-D9D9-4D46-9031-8570E9C7097F}" type="datetimeFigureOut">
              <a:rPr lang="it-IT" smtClean="0"/>
              <a:t>03/06/2020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5850B6-E710-43EF-94AF-B87A722A3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5E3473-BD7D-4CD0-B220-7F90DC3F2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CA97-42D2-4BAF-8D91-4DB3D04D19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3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7F9E59A-178B-4666-99FD-FCF247EC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Gender Classification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0CB006-2ACB-4FE5-A8CB-0E19DCCC7A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3FE95C0-586C-4D67-9963-18D60F2E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Comparazione risultati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5817E4C-6057-4679-B36F-A216F390D7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A5CC494-78EC-486C-87FA-9324A80B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fase3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2600F8-2A0F-44C9-A9F7-944EEA9680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F48BDAD-00EE-4937-BA53-12601534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Pre-processing e classificatore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2AD3CF8-E907-4E8A-9337-F963236260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1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E08672E-9206-4F1D-A69A-8B8A6660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Risultati con tutti gli attributi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104C5C-CBAC-4D1C-A02A-7AFD5EFF39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6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FCB8C1F-31D7-4E5C-BFE8-5FC6AFA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Comparazione dei tre risultati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414118-5DA9-4253-944A-D36B8E611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8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D17F909-A43E-441E-BF1C-BCC74D60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conclusioni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D0E64A-14B2-479D-A46D-55DC58D95F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F602FC3-B3E0-4EDE-84EA-8FBD41A6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Landmark e ragnatela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0FEE3E-7263-4212-8339-A885492559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5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D25A170-2C63-4A83-9541-70EC5A4F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Configurazioni Ragnatela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905174-B692-4B8A-98B2-B1C82F6C9C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0DAEE56-1731-4384-9CEA-254518F6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Risultati Ragnatela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ADAEC0-FEEB-4F3C-B102-0A438A56BB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B74E41-62F6-4B9E-B6A8-D17AC19B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Support vector machine (svm)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3982D5-8BF6-44A0-9058-0F82A60539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60B4B60-1EF3-4A6B-9B8B-CD7856F5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Risultati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418AAB-68A1-44E5-B601-265A313C7A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FCA7785-529E-4EDE-B0E8-A32FCDEF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fase2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36228A-FCD7-4072-9B2E-4F8F3F6E35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8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AE7356F-A719-4BFE-8C2B-0C755968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/>
              <a:t>Pre-processing e classificatore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E26D67C-8620-43AC-A19E-C86A7C8EF0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A55CA44-38BB-46FA-A3F6-6D0A74B9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IT" sz="3600"/>
              <a:t>Risultati con l’età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568D87-AB2A-4C72-BC1C-00BC9A1A4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2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Gender Classification </vt:lpstr>
      <vt:lpstr>Landmark e ragnatela</vt:lpstr>
      <vt:lpstr>Configurazioni Ragnatela</vt:lpstr>
      <vt:lpstr>Risultati Ragnatela</vt:lpstr>
      <vt:lpstr>Support vector machine (svm)</vt:lpstr>
      <vt:lpstr>Risultati</vt:lpstr>
      <vt:lpstr>fase2</vt:lpstr>
      <vt:lpstr>Pre-processing e classificatore</vt:lpstr>
      <vt:lpstr>Risultati con l’età</vt:lpstr>
      <vt:lpstr>Comparazione risultati</vt:lpstr>
      <vt:lpstr>fase3</vt:lpstr>
      <vt:lpstr>Pre-processing e classificatore</vt:lpstr>
      <vt:lpstr>Risultati con tutti gli attributi</vt:lpstr>
      <vt:lpstr>Comparazione dei tre risultati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Classification </dc:title>
  <dc:creator>BENEDETTO SOMMESE</dc:creator>
  <cp:lastModifiedBy>BENEDETTO SOMMESE</cp:lastModifiedBy>
  <cp:revision>1</cp:revision>
  <dcterms:created xsi:type="dcterms:W3CDTF">2020-06-03T10:04:51Z</dcterms:created>
  <dcterms:modified xsi:type="dcterms:W3CDTF">2020-06-03T10:04:51Z</dcterms:modified>
</cp:coreProperties>
</file>